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3.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8.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9.xml" ContentType="application/vnd.openxmlformats-officedocument.presentationml.notesSlide+xml"/>
  <Override PartName="/ppt/tags/tag196.xml" ContentType="application/vnd.openxmlformats-officedocument.presentationml.tags+xml"/>
  <Override PartName="/ppt/notesSlides/notesSlide1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1.xml" ContentType="application/vnd.openxmlformats-officedocument.presentationml.notesSlide+xml"/>
  <Override PartName="/ppt/tags/tag200.xml" ContentType="application/vnd.openxmlformats-officedocument.presentationml.tags+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207" r:id="rId4"/>
    <p:sldMasterId id="2147484313" r:id="rId5"/>
    <p:sldMasterId id="2147484366" r:id="rId6"/>
    <p:sldMasterId id="2147484468" r:id="rId7"/>
  </p:sldMasterIdLst>
  <p:notesMasterIdLst>
    <p:notesMasterId r:id="rId25"/>
  </p:notesMasterIdLst>
  <p:handoutMasterIdLst>
    <p:handoutMasterId r:id="rId26"/>
  </p:handoutMasterIdLst>
  <p:sldIdLst>
    <p:sldId id="437" r:id="rId8"/>
    <p:sldId id="474" r:id="rId9"/>
    <p:sldId id="2147469053" r:id="rId10"/>
    <p:sldId id="2147469057" r:id="rId11"/>
    <p:sldId id="2147469056" r:id="rId12"/>
    <p:sldId id="2147469058" r:id="rId13"/>
    <p:sldId id="2147469086" r:id="rId14"/>
    <p:sldId id="2147469060" r:id="rId15"/>
    <p:sldId id="2147469080" r:id="rId16"/>
    <p:sldId id="2147469073" r:id="rId17"/>
    <p:sldId id="2147469066" r:id="rId18"/>
    <p:sldId id="2147469061" r:id="rId19"/>
    <p:sldId id="2561" r:id="rId20"/>
    <p:sldId id="2147480673" r:id="rId21"/>
    <p:sldId id="2147469091" r:id="rId22"/>
    <p:sldId id="478" r:id="rId23"/>
    <p:sldId id="2147469052" r:id="rId24"/>
  </p:sldIdLst>
  <p:sldSz cx="12192000" cy="6858000"/>
  <p:notesSz cx="6858000" cy="9144000"/>
  <p:custDataLst>
    <p:tags r:id="rId2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370185-A30D-4FFE-94A2-B7C256538F7A}">
          <p14:sldIdLst>
            <p14:sldId id="437"/>
            <p14:sldId id="474"/>
            <p14:sldId id="2147469053"/>
            <p14:sldId id="2147469057"/>
            <p14:sldId id="2147469056"/>
            <p14:sldId id="2147469058"/>
            <p14:sldId id="2147469086"/>
            <p14:sldId id="2147469060"/>
            <p14:sldId id="2147469080"/>
            <p14:sldId id="2147469073"/>
            <p14:sldId id="2147469066"/>
            <p14:sldId id="2147469061"/>
            <p14:sldId id="2561"/>
            <p14:sldId id="2147480673"/>
            <p14:sldId id="2147469091"/>
            <p14:sldId id="478"/>
            <p14:sldId id="21474690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4EE900-F220-42BA-04DF-A90948AC20B7}" name="Vetter, Luisa" initials="LV" userId="S::luisa.vetter@roedl.com::12d49d62-7cc0-4781-a6e4-9deedc63d967" providerId="AD"/>
  <p188:author id="{A106EC14-ADAF-FA66-0884-7F26542E2989}" name="Kupfberger, Laura" initials="LK" userId="S::laura.kupfberger@roedl.com::a4734a1f-84e8-4611-af91-7c47d2c4c074" providerId="AD"/>
  <p188:author id="{6F9BC91E-8EB0-A91B-C8AC-50BCD8B6393F}" name="Dornberger, Manuela" initials="MD" userId="S::manuela.dornberger@roedl.com::65e56697-ee2b-4452-aded-4ae32a52417d" providerId="AD"/>
  <p188:author id="{4F8615F5-BC25-BCED-4B54-A8B85DCEF187}" name="Haberberger, Klemens" initials="KH" userId="S::klemens.haberberger@roedl.com::7c4df0da-7169-443a-b7f8-60f8452ce0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E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57663" autoAdjust="0"/>
  </p:normalViewPr>
  <p:slideViewPr>
    <p:cSldViewPr showGuides="1">
      <p:cViewPr varScale="1">
        <p:scale>
          <a:sx n="63" d="100"/>
          <a:sy n="63" d="100"/>
        </p:scale>
        <p:origin x="199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77"/>
    </p:cViewPr>
  </p:sorterViewPr>
  <p:notesViewPr>
    <p:cSldViewPr showGuides="1">
      <p:cViewPr>
        <p:scale>
          <a:sx n="80" d="100"/>
          <a:sy n="80" d="100"/>
        </p:scale>
        <p:origin x="4002" y="126"/>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bl, Alexandra" userId="d404ce01-8e09-445e-abe5-f34d1adafcb7" providerId="ADAL" clId="{C0A52460-235F-4225-BA2A-17219C15F477}"/>
    <pc:docChg chg="delSld modSection">
      <pc:chgData name="Babl, Alexandra" userId="d404ce01-8e09-445e-abe5-f34d1adafcb7" providerId="ADAL" clId="{C0A52460-235F-4225-BA2A-17219C15F477}" dt="2026-07-02T09:44:57.975" v="15" actId="47"/>
      <pc:docMkLst>
        <pc:docMk/>
      </pc:docMkLst>
      <pc:sldChg chg="del">
        <pc:chgData name="Babl, Alexandra" userId="d404ce01-8e09-445e-abe5-f34d1adafcb7" providerId="ADAL" clId="{C0A52460-235F-4225-BA2A-17219C15F477}" dt="2026-07-02T09:44:49.431" v="12" actId="47"/>
        <pc:sldMkLst>
          <pc:docMk/>
          <pc:sldMk cId="279890717" sldId="376"/>
        </pc:sldMkLst>
      </pc:sldChg>
      <pc:sldChg chg="del">
        <pc:chgData name="Babl, Alexandra" userId="d404ce01-8e09-445e-abe5-f34d1adafcb7" providerId="ADAL" clId="{C0A52460-235F-4225-BA2A-17219C15F477}" dt="2026-07-02T09:44:29.416" v="2" actId="47"/>
        <pc:sldMkLst>
          <pc:docMk/>
          <pc:sldMk cId="3139644934" sldId="2147469059"/>
        </pc:sldMkLst>
      </pc:sldChg>
      <pc:sldChg chg="del">
        <pc:chgData name="Babl, Alexandra" userId="d404ce01-8e09-445e-abe5-f34d1adafcb7" providerId="ADAL" clId="{C0A52460-235F-4225-BA2A-17219C15F477}" dt="2026-07-02T09:44:52.315" v="13" actId="47"/>
        <pc:sldMkLst>
          <pc:docMk/>
          <pc:sldMk cId="2576216462" sldId="2147469067"/>
        </pc:sldMkLst>
      </pc:sldChg>
      <pc:sldChg chg="del">
        <pc:chgData name="Babl, Alexandra" userId="d404ce01-8e09-445e-abe5-f34d1adafcb7" providerId="ADAL" clId="{C0A52460-235F-4225-BA2A-17219C15F477}" dt="2026-07-02T09:44:35.882" v="4" actId="47"/>
        <pc:sldMkLst>
          <pc:docMk/>
          <pc:sldMk cId="64453178" sldId="2147469068"/>
        </pc:sldMkLst>
      </pc:sldChg>
      <pc:sldChg chg="del">
        <pc:chgData name="Babl, Alexandra" userId="d404ce01-8e09-445e-abe5-f34d1adafcb7" providerId="ADAL" clId="{C0A52460-235F-4225-BA2A-17219C15F477}" dt="2026-07-02T09:44:46.200" v="10" actId="47"/>
        <pc:sldMkLst>
          <pc:docMk/>
          <pc:sldMk cId="382640577" sldId="2147469069"/>
        </pc:sldMkLst>
      </pc:sldChg>
      <pc:sldChg chg="del">
        <pc:chgData name="Babl, Alexandra" userId="d404ce01-8e09-445e-abe5-f34d1adafcb7" providerId="ADAL" clId="{C0A52460-235F-4225-BA2A-17219C15F477}" dt="2026-07-02T09:44:39.557" v="6" actId="47"/>
        <pc:sldMkLst>
          <pc:docMk/>
          <pc:sldMk cId="576056626" sldId="2147469076"/>
        </pc:sldMkLst>
      </pc:sldChg>
      <pc:sldChg chg="del">
        <pc:chgData name="Babl, Alexandra" userId="d404ce01-8e09-445e-abe5-f34d1adafcb7" providerId="ADAL" clId="{C0A52460-235F-4225-BA2A-17219C15F477}" dt="2026-07-02T09:44:37.936" v="5" actId="47"/>
        <pc:sldMkLst>
          <pc:docMk/>
          <pc:sldMk cId="985980411" sldId="2147469077"/>
        </pc:sldMkLst>
      </pc:sldChg>
      <pc:sldChg chg="del">
        <pc:chgData name="Babl, Alexandra" userId="d404ce01-8e09-445e-abe5-f34d1adafcb7" providerId="ADAL" clId="{C0A52460-235F-4225-BA2A-17219C15F477}" dt="2026-07-02T09:44:34.040" v="3" actId="47"/>
        <pc:sldMkLst>
          <pc:docMk/>
          <pc:sldMk cId="3363773369" sldId="2147469081"/>
        </pc:sldMkLst>
      </pc:sldChg>
      <pc:sldChg chg="del">
        <pc:chgData name="Babl, Alexandra" userId="d404ce01-8e09-445e-abe5-f34d1adafcb7" providerId="ADAL" clId="{C0A52460-235F-4225-BA2A-17219C15F477}" dt="2026-07-02T09:44:44.780" v="9" actId="47"/>
        <pc:sldMkLst>
          <pc:docMk/>
          <pc:sldMk cId="2616048844" sldId="2147469082"/>
        </pc:sldMkLst>
      </pc:sldChg>
      <pc:sldChg chg="del">
        <pc:chgData name="Babl, Alexandra" userId="d404ce01-8e09-445e-abe5-f34d1adafcb7" providerId="ADAL" clId="{C0A52460-235F-4225-BA2A-17219C15F477}" dt="2026-07-02T09:44:47.772" v="11" actId="47"/>
        <pc:sldMkLst>
          <pc:docMk/>
          <pc:sldMk cId="2451488705" sldId="2147469083"/>
        </pc:sldMkLst>
      </pc:sldChg>
      <pc:sldChg chg="del">
        <pc:chgData name="Babl, Alexandra" userId="d404ce01-8e09-445e-abe5-f34d1adafcb7" providerId="ADAL" clId="{C0A52460-235F-4225-BA2A-17219C15F477}" dt="2026-07-02T09:44:27.737" v="1" actId="47"/>
        <pc:sldMkLst>
          <pc:docMk/>
          <pc:sldMk cId="3574331589" sldId="2147469085"/>
        </pc:sldMkLst>
      </pc:sldChg>
      <pc:sldChg chg="del">
        <pc:chgData name="Babl, Alexandra" userId="d404ce01-8e09-445e-abe5-f34d1adafcb7" providerId="ADAL" clId="{C0A52460-235F-4225-BA2A-17219C15F477}" dt="2026-07-02T09:44:41.115" v="7" actId="47"/>
        <pc:sldMkLst>
          <pc:docMk/>
          <pc:sldMk cId="3899345082" sldId="2147469089"/>
        </pc:sldMkLst>
      </pc:sldChg>
      <pc:sldChg chg="del">
        <pc:chgData name="Babl, Alexandra" userId="d404ce01-8e09-445e-abe5-f34d1adafcb7" providerId="ADAL" clId="{C0A52460-235F-4225-BA2A-17219C15F477}" dt="2026-07-02T09:44:43.026" v="8" actId="47"/>
        <pc:sldMkLst>
          <pc:docMk/>
          <pc:sldMk cId="3267414136" sldId="2147480672"/>
        </pc:sldMkLst>
      </pc:sldChg>
      <pc:sldChg chg="del">
        <pc:chgData name="Babl, Alexandra" userId="d404ce01-8e09-445e-abe5-f34d1adafcb7" providerId="ADAL" clId="{C0A52460-235F-4225-BA2A-17219C15F477}" dt="2026-07-02T09:44:53.962" v="14" actId="47"/>
        <pc:sldMkLst>
          <pc:docMk/>
          <pc:sldMk cId="2454129140" sldId="2147480674"/>
        </pc:sldMkLst>
      </pc:sldChg>
      <pc:sldChg chg="del">
        <pc:chgData name="Babl, Alexandra" userId="d404ce01-8e09-445e-abe5-f34d1adafcb7" providerId="ADAL" clId="{C0A52460-235F-4225-BA2A-17219C15F477}" dt="2026-07-02T09:44:57.975" v="15" actId="47"/>
        <pc:sldMkLst>
          <pc:docMk/>
          <pc:sldMk cId="2354625515" sldId="2147480676"/>
        </pc:sldMkLst>
      </pc:sldChg>
      <pc:sldChg chg="del">
        <pc:chgData name="Babl, Alexandra" userId="d404ce01-8e09-445e-abe5-f34d1adafcb7" providerId="ADAL" clId="{C0A52460-235F-4225-BA2A-17219C15F477}" dt="2026-07-02T09:44:24.184" v="0" actId="47"/>
        <pc:sldMkLst>
          <pc:docMk/>
          <pc:sldMk cId="179073882" sldId="2147480677"/>
        </pc:sldMkLst>
      </pc:sldChg>
      <pc:sldMasterChg chg="delSldLayout">
        <pc:chgData name="Babl, Alexandra" userId="d404ce01-8e09-445e-abe5-f34d1adafcb7" providerId="ADAL" clId="{C0A52460-235F-4225-BA2A-17219C15F477}" dt="2026-07-02T09:44:43.026" v="8" actId="47"/>
        <pc:sldMasterMkLst>
          <pc:docMk/>
          <pc:sldMasterMk cId="3308900789" sldId="2147484207"/>
        </pc:sldMasterMkLst>
        <pc:sldLayoutChg chg="del">
          <pc:chgData name="Babl, Alexandra" userId="d404ce01-8e09-445e-abe5-f34d1adafcb7" providerId="ADAL" clId="{C0A52460-235F-4225-BA2A-17219C15F477}" dt="2026-07-02T09:44:43.026" v="8" actId="47"/>
          <pc:sldLayoutMkLst>
            <pc:docMk/>
            <pc:sldMasterMk cId="3308900789" sldId="2147484207"/>
            <pc:sldLayoutMk cId="3798682579" sldId="214748446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noProof="0" dirty="0"/>
              <a:t>BIP</a:t>
            </a:r>
            <a:r>
              <a:rPr lang="de-DE" baseline="0" noProof="0" dirty="0"/>
              <a:t>-Wachstum in %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lineChart>
        <c:grouping val="standard"/>
        <c:varyColors val="0"/>
        <c:ser>
          <c:idx val="0"/>
          <c:order val="0"/>
          <c:tx>
            <c:strRef>
              <c:f>Sheet1!$B$1</c:f>
              <c:strCache>
                <c:ptCount val="1"/>
                <c:pt idx="0">
                  <c:v>Mexiko</c:v>
                </c:pt>
              </c:strCache>
            </c:strRef>
          </c:tx>
          <c:spPr>
            <a:ln w="28575" cap="rnd">
              <a:solidFill>
                <a:schemeClr val="accent2"/>
              </a:solidFill>
              <a:round/>
            </a:ln>
            <a:effectLst/>
          </c:spPr>
          <c:marker>
            <c:symbol val="none"/>
          </c:marker>
          <c:cat>
            <c:numRef>
              <c:f>Sheet1!$A$2:$A$15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Sheet1!$B$2:$B$15</c:f>
              <c:numCache>
                <c:formatCode>General</c:formatCode>
                <c:ptCount val="14"/>
                <c:pt idx="0">
                  <c:v>3.5529999999999999</c:v>
                </c:pt>
                <c:pt idx="1">
                  <c:v>0.85199999999999998</c:v>
                </c:pt>
                <c:pt idx="2">
                  <c:v>2.504</c:v>
                </c:pt>
                <c:pt idx="3">
                  <c:v>2.702</c:v>
                </c:pt>
                <c:pt idx="4">
                  <c:v>1.772</c:v>
                </c:pt>
                <c:pt idx="5">
                  <c:v>1.8720000000000001</c:v>
                </c:pt>
                <c:pt idx="6">
                  <c:v>1.972</c:v>
                </c:pt>
                <c:pt idx="7">
                  <c:v>-0.39300000000000002</c:v>
                </c:pt>
                <c:pt idx="8">
                  <c:v>-8.3539999999999992</c:v>
                </c:pt>
                <c:pt idx="9">
                  <c:v>6.048</c:v>
                </c:pt>
                <c:pt idx="10">
                  <c:v>3.71</c:v>
                </c:pt>
                <c:pt idx="11">
                  <c:v>3.1070000000000002</c:v>
                </c:pt>
                <c:pt idx="12">
                  <c:v>1.351</c:v>
                </c:pt>
                <c:pt idx="13">
                  <c:v>0.56200000000000006</c:v>
                </c:pt>
              </c:numCache>
            </c:numRef>
          </c:val>
          <c:smooth val="0"/>
          <c:extLst>
            <c:ext xmlns:c16="http://schemas.microsoft.com/office/drawing/2014/chart" uri="{C3380CC4-5D6E-409C-BE32-E72D297353CC}">
              <c16:uniqueId val="{00000000-57D7-4529-8F2C-08F49553D012}"/>
            </c:ext>
          </c:extLst>
        </c:ser>
        <c:ser>
          <c:idx val="1"/>
          <c:order val="1"/>
          <c:tx>
            <c:strRef>
              <c:f>Sheet1!$C$1</c:f>
              <c:strCache>
                <c:ptCount val="1"/>
                <c:pt idx="0">
                  <c:v>Europäische Union (EU)</c:v>
                </c:pt>
              </c:strCache>
            </c:strRef>
          </c:tx>
          <c:spPr>
            <a:ln w="28575" cap="rnd">
              <a:solidFill>
                <a:schemeClr val="accent4"/>
              </a:solidFill>
              <a:round/>
            </a:ln>
            <a:effectLst/>
          </c:spPr>
          <c:marker>
            <c:symbol val="none"/>
          </c:marker>
          <c:cat>
            <c:numRef>
              <c:f>Sheet1!$A$2:$A$15</c:f>
              <c:numCache>
                <c:formatCode>General</c:formatCode>
                <c:ptCount val="14"/>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numCache>
            </c:numRef>
          </c:cat>
          <c:val>
            <c:numRef>
              <c:f>Sheet1!$C$2:$C$15</c:f>
              <c:numCache>
                <c:formatCode>General</c:formatCode>
                <c:ptCount val="14"/>
                <c:pt idx="0">
                  <c:v>-0.71599999999999997</c:v>
                </c:pt>
                <c:pt idx="1">
                  <c:v>-2.4E-2</c:v>
                </c:pt>
                <c:pt idx="2">
                  <c:v>1.7410000000000001</c:v>
                </c:pt>
                <c:pt idx="3">
                  <c:v>2.536</c:v>
                </c:pt>
                <c:pt idx="4">
                  <c:v>1.97</c:v>
                </c:pt>
                <c:pt idx="5">
                  <c:v>3.0409999999999999</c:v>
                </c:pt>
                <c:pt idx="6">
                  <c:v>2.2629999999999999</c:v>
                </c:pt>
                <c:pt idx="7">
                  <c:v>2.0430000000000001</c:v>
                </c:pt>
                <c:pt idx="8">
                  <c:v>-5.5170000000000003</c:v>
                </c:pt>
                <c:pt idx="9">
                  <c:v>6.4420000000000002</c:v>
                </c:pt>
                <c:pt idx="10">
                  <c:v>3.7440000000000002</c:v>
                </c:pt>
                <c:pt idx="11">
                  <c:v>0.59099999999999997</c:v>
                </c:pt>
                <c:pt idx="12">
                  <c:v>1.19</c:v>
                </c:pt>
                <c:pt idx="13">
                  <c:v>1.615</c:v>
                </c:pt>
              </c:numCache>
            </c:numRef>
          </c:val>
          <c:smooth val="0"/>
          <c:extLst>
            <c:ext xmlns:c16="http://schemas.microsoft.com/office/drawing/2014/chart" uri="{C3380CC4-5D6E-409C-BE32-E72D297353CC}">
              <c16:uniqueId val="{00000001-57D7-4529-8F2C-08F49553D012}"/>
            </c:ext>
          </c:extLst>
        </c:ser>
        <c:dLbls>
          <c:showLegendKey val="0"/>
          <c:showVal val="0"/>
          <c:showCatName val="0"/>
          <c:showSerName val="0"/>
          <c:showPercent val="0"/>
          <c:showBubbleSize val="0"/>
        </c:dLbls>
        <c:smooth val="0"/>
        <c:axId val="1141845224"/>
        <c:axId val="1141844144"/>
      </c:lineChart>
      <c:catAx>
        <c:axId val="114184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141844144"/>
        <c:crosses val="autoZero"/>
        <c:auto val="1"/>
        <c:lblAlgn val="ctr"/>
        <c:lblOffset val="100"/>
        <c:noMultiLvlLbl val="0"/>
      </c:catAx>
      <c:valAx>
        <c:axId val="114184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141845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noProof="0" dirty="0"/>
              <a:t>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pieChart>
        <c:varyColors val="1"/>
        <c:ser>
          <c:idx val="0"/>
          <c:order val="0"/>
          <c:tx>
            <c:strRef>
              <c:f>Sheet1!$B$1</c:f>
              <c:strCache>
                <c:ptCount val="1"/>
                <c:pt idx="0">
                  <c:v>2025</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E0D1-4A96-B0A5-DBFCD444EFB6}"/>
              </c:ext>
            </c:extLst>
          </c:dPt>
          <c:dPt>
            <c:idx val="1"/>
            <c:bubble3D val="0"/>
            <c:spPr>
              <a:solidFill>
                <a:srgbClr val="D2D7D4"/>
              </a:solidFill>
              <a:ln w="19050">
                <a:solidFill>
                  <a:schemeClr val="lt1"/>
                </a:solidFill>
              </a:ln>
              <a:effectLst/>
            </c:spPr>
            <c:extLst>
              <c:ext xmlns:c16="http://schemas.microsoft.com/office/drawing/2014/chart" uri="{C3380CC4-5D6E-409C-BE32-E72D297353CC}">
                <c16:uniqueId val="{00000003-E0D1-4A96-B0A5-DBFCD444EFB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E0D1-4A96-B0A5-DBFCD444EFB6}"/>
              </c:ext>
            </c:extLst>
          </c:dPt>
          <c:cat>
            <c:strRef>
              <c:f>Sheet1!$A$2:$A$4</c:f>
              <c:strCache>
                <c:ptCount val="3"/>
                <c:pt idx="0">
                  <c:v>USA</c:v>
                </c:pt>
                <c:pt idx="1">
                  <c:v>China</c:v>
                </c:pt>
                <c:pt idx="2">
                  <c:v>EU</c:v>
                </c:pt>
              </c:strCache>
            </c:strRef>
          </c:cat>
          <c:val>
            <c:numRef>
              <c:f>Sheet1!$B$2:$B$4</c:f>
              <c:numCache>
                <c:formatCode>General</c:formatCode>
                <c:ptCount val="3"/>
                <c:pt idx="0">
                  <c:v>800</c:v>
                </c:pt>
                <c:pt idx="1">
                  <c:v>170</c:v>
                </c:pt>
                <c:pt idx="2">
                  <c:v>86.6</c:v>
                </c:pt>
              </c:numCache>
            </c:numRef>
          </c:val>
          <c:extLst>
            <c:ext xmlns:c16="http://schemas.microsoft.com/office/drawing/2014/chart" uri="{C3380CC4-5D6E-409C-BE32-E72D297353CC}">
              <c16:uniqueId val="{00000006-E0D1-4A96-B0A5-DBFCD444EFB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noProof="0" dirty="0"/>
              <a:t>Handel der EU</a:t>
            </a:r>
            <a:r>
              <a:rPr lang="de-DE" baseline="0" noProof="0" dirty="0"/>
              <a:t> mit Mexiko</a:t>
            </a:r>
            <a:endParaRPr lang="de-DE" noProof="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Sheet1!$B$1</c:f>
              <c:strCache>
                <c:ptCount val="1"/>
                <c:pt idx="0">
                  <c:v>Warenexport von EU nach Mexiko </c:v>
                </c:pt>
              </c:strCache>
            </c:strRef>
          </c:tx>
          <c:spPr>
            <a:ln w="28575" cap="rnd">
              <a:solidFill>
                <a:schemeClr val="accent4"/>
              </a:solidFill>
              <a:round/>
            </a:ln>
            <a:effectLst/>
          </c:spPr>
          <c:marker>
            <c:symbol val="none"/>
          </c:marker>
          <c:cat>
            <c:numRef>
              <c:f>Sheet1!$A$2:$A$18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Sheet1!$B$2:$B$18</c:f>
              <c:numCache>
                <c:formatCode>General</c:formatCode>
                <c:ptCount val="17"/>
                <c:pt idx="0">
                  <c:v>18</c:v>
                </c:pt>
                <c:pt idx="1">
                  <c:v>20</c:v>
                </c:pt>
                <c:pt idx="2">
                  <c:v>21</c:v>
                </c:pt>
                <c:pt idx="3">
                  <c:v>15</c:v>
                </c:pt>
                <c:pt idx="4">
                  <c:v>20</c:v>
                </c:pt>
                <c:pt idx="5">
                  <c:v>23</c:v>
                </c:pt>
                <c:pt idx="6">
                  <c:v>27</c:v>
                </c:pt>
                <c:pt idx="7">
                  <c:v>26</c:v>
                </c:pt>
                <c:pt idx="8">
                  <c:v>27</c:v>
                </c:pt>
                <c:pt idx="9">
                  <c:v>32</c:v>
                </c:pt>
                <c:pt idx="10">
                  <c:v>33</c:v>
                </c:pt>
                <c:pt idx="11">
                  <c:v>36</c:v>
                </c:pt>
                <c:pt idx="12">
                  <c:v>38</c:v>
                </c:pt>
                <c:pt idx="13">
                  <c:v>37</c:v>
                </c:pt>
                <c:pt idx="14">
                  <c:v>29</c:v>
                </c:pt>
                <c:pt idx="15">
                  <c:v>37</c:v>
                </c:pt>
                <c:pt idx="16">
                  <c:v>49.8</c:v>
                </c:pt>
              </c:numCache>
            </c:numRef>
          </c:val>
          <c:smooth val="0"/>
          <c:extLst>
            <c:ext xmlns:c16="http://schemas.microsoft.com/office/drawing/2014/chart" uri="{C3380CC4-5D6E-409C-BE32-E72D297353CC}">
              <c16:uniqueId val="{00000000-7983-41C8-B49D-4C3E4DCC56DB}"/>
            </c:ext>
          </c:extLst>
        </c:ser>
        <c:ser>
          <c:idx val="1"/>
          <c:order val="1"/>
          <c:tx>
            <c:strRef>
              <c:f>Sheet1!$C$1</c:f>
              <c:strCache>
                <c:ptCount val="1"/>
                <c:pt idx="0">
                  <c:v> Warenimport von Mexiko in die EU</c:v>
                </c:pt>
              </c:strCache>
            </c:strRef>
          </c:tx>
          <c:spPr>
            <a:ln w="28575" cap="rnd">
              <a:solidFill>
                <a:schemeClr val="accent2"/>
              </a:solidFill>
              <a:round/>
            </a:ln>
            <a:effectLst/>
          </c:spPr>
          <c:marker>
            <c:symbol val="none"/>
          </c:marker>
          <c:cat>
            <c:numRef>
              <c:f>Sheet1!$A$2:$A$18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Sheet1!$C$2:$C$18</c:f>
              <c:numCache>
                <c:formatCode>General</c:formatCode>
                <c:ptCount val="17"/>
                <c:pt idx="0">
                  <c:v>7</c:v>
                </c:pt>
                <c:pt idx="1">
                  <c:v>9</c:v>
                </c:pt>
                <c:pt idx="2">
                  <c:v>11</c:v>
                </c:pt>
                <c:pt idx="3">
                  <c:v>8</c:v>
                </c:pt>
                <c:pt idx="4">
                  <c:v>11</c:v>
                </c:pt>
                <c:pt idx="5">
                  <c:v>14</c:v>
                </c:pt>
                <c:pt idx="6">
                  <c:v>17</c:v>
                </c:pt>
                <c:pt idx="7">
                  <c:v>16</c:v>
                </c:pt>
                <c:pt idx="8">
                  <c:v>18</c:v>
                </c:pt>
                <c:pt idx="9">
                  <c:v>19</c:v>
                </c:pt>
                <c:pt idx="10">
                  <c:v>22</c:v>
                </c:pt>
                <c:pt idx="11">
                  <c:v>24</c:v>
                </c:pt>
                <c:pt idx="12">
                  <c:v>25</c:v>
                </c:pt>
                <c:pt idx="13">
                  <c:v>26</c:v>
                </c:pt>
                <c:pt idx="14">
                  <c:v>21</c:v>
                </c:pt>
                <c:pt idx="15">
                  <c:v>24</c:v>
                </c:pt>
                <c:pt idx="16">
                  <c:v>28.3</c:v>
                </c:pt>
              </c:numCache>
            </c:numRef>
          </c:val>
          <c:smooth val="0"/>
          <c:extLst>
            <c:ext xmlns:c16="http://schemas.microsoft.com/office/drawing/2014/chart" uri="{C3380CC4-5D6E-409C-BE32-E72D297353CC}">
              <c16:uniqueId val="{00000001-7983-41C8-B49D-4C3E4DCC56DB}"/>
            </c:ext>
          </c:extLst>
        </c:ser>
        <c:dLbls>
          <c:showLegendKey val="0"/>
          <c:showVal val="0"/>
          <c:showCatName val="0"/>
          <c:showSerName val="0"/>
          <c:showPercent val="0"/>
          <c:showBubbleSize val="0"/>
        </c:dLbls>
        <c:smooth val="0"/>
        <c:axId val="967691208"/>
        <c:axId val="967699128"/>
      </c:lineChart>
      <c:catAx>
        <c:axId val="967691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67699128"/>
        <c:crosses val="autoZero"/>
        <c:auto val="1"/>
        <c:lblAlgn val="ctr"/>
        <c:lblOffset val="100"/>
        <c:noMultiLvlLbl val="0"/>
      </c:catAx>
      <c:valAx>
        <c:axId val="967699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967691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de-DE" noProof="0" dirty="0">
                <a:solidFill>
                  <a:schemeClr val="tx2"/>
                </a:solidFill>
              </a:rPr>
              <a:t>Exporte</a:t>
            </a:r>
            <a:r>
              <a:rPr lang="de-DE" baseline="0" noProof="0" dirty="0">
                <a:solidFill>
                  <a:schemeClr val="tx2"/>
                </a:solidFill>
              </a:rPr>
              <a:t> aus der EU</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s-MX"/>
        </a:p>
      </c:txPr>
    </c:title>
    <c:autoTitleDeleted val="0"/>
    <c:plotArea>
      <c:layout/>
      <c:pieChart>
        <c:varyColors val="1"/>
        <c:ser>
          <c:idx val="0"/>
          <c:order val="0"/>
          <c:tx>
            <c:strRef>
              <c:f>Sheet1!$B$1</c:f>
              <c:strCache>
                <c:ptCount val="1"/>
                <c:pt idx="0">
                  <c:v>Sales</c:v>
                </c:pt>
              </c:strCache>
            </c:strRef>
          </c:tx>
          <c:spPr>
            <a:solidFill>
              <a:schemeClr val="accent1">
                <a:lumMod val="60000"/>
                <a:lumOff val="40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DC1-450E-B22E-FA68FB59721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1-19B8-46F4-8248-580C677C3AA5}"/>
              </c:ext>
            </c:extLst>
          </c:dPt>
          <c:cat>
            <c:strRef>
              <c:f>Sheet1!$A$2:$A$3</c:f>
              <c:strCache>
                <c:ptCount val="2"/>
                <c:pt idx="0">
                  <c:v>KMU</c:v>
                </c:pt>
                <c:pt idx="1">
                  <c:v>Keine KMU</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0-19B8-46F4-8248-580C677C3AA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de-DE" baseline="0" noProof="0" dirty="0">
                <a:solidFill>
                  <a:schemeClr val="tx2"/>
                </a:solidFill>
              </a:rPr>
              <a:t>Wert der Exporte aus der</a:t>
            </a:r>
            <a:r>
              <a:rPr lang="de-DE" noProof="0" dirty="0">
                <a:solidFill>
                  <a:schemeClr val="tx2"/>
                </a:solidFill>
              </a:rPr>
              <a:t> EU</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s-MX"/>
        </a:p>
      </c:txPr>
    </c:title>
    <c:autoTitleDeleted val="0"/>
    <c:plotArea>
      <c:layout/>
      <c:pieChart>
        <c:varyColors val="1"/>
        <c:ser>
          <c:idx val="0"/>
          <c:order val="0"/>
          <c:tx>
            <c:strRef>
              <c:f>Sheet1!$B$1</c:f>
              <c:strCache>
                <c:ptCount val="1"/>
                <c:pt idx="0">
                  <c:v>Wert schoepfung aus EU-Exporten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1B-404E-B93A-3B57151A6C4D}"/>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401B-404E-B93A-3B57151A6C4D}"/>
              </c:ext>
            </c:extLst>
          </c:dPt>
          <c:cat>
            <c:strRef>
              <c:f>Sheet1!$A$2:$A$3</c:f>
              <c:strCache>
                <c:ptCount val="2"/>
                <c:pt idx="0">
                  <c:v>KMU</c:v>
                </c:pt>
                <c:pt idx="1">
                  <c:v>Keine KMU</c:v>
                </c:pt>
              </c:strCache>
            </c:strRef>
          </c:cat>
          <c:val>
            <c:numRef>
              <c:f>Sheet1!$B$2:$B$3</c:f>
              <c:numCache>
                <c:formatCode>General</c:formatCode>
                <c:ptCount val="2"/>
                <c:pt idx="0">
                  <c:v>23</c:v>
                </c:pt>
                <c:pt idx="1">
                  <c:v>77</c:v>
                </c:pt>
              </c:numCache>
            </c:numRef>
          </c:val>
          <c:extLst>
            <c:ext xmlns:c16="http://schemas.microsoft.com/office/drawing/2014/chart" uri="{C3380CC4-5D6E-409C-BE32-E72D297353CC}">
              <c16:uniqueId val="{00000000-401B-404E-B93A-3B57151A6C4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D788B72-ADBF-327E-2934-8873831E250B}"/>
              </a:ext>
            </a:extLst>
          </p:cNvPr>
          <p:cNvSpPr>
            <a:spLocks noGrp="1"/>
          </p:cNvSpPr>
          <p:nvPr>
            <p:ph type="dt" sz="quarter" idx="1"/>
          </p:nvPr>
        </p:nvSpPr>
        <p:spPr bwMode="gray">
          <a:xfrm>
            <a:off x="5798231" y="8573961"/>
            <a:ext cx="583097" cy="138499"/>
          </a:xfrm>
          <a:prstGeom prst="rect">
            <a:avLst/>
          </a:prstGeom>
        </p:spPr>
        <p:txBody>
          <a:bodyPr vert="horz" wrap="square" lIns="0" tIns="0" rIns="0" bIns="0" rtlCol="0">
            <a:spAutoFit/>
          </a:bodyPr>
          <a:lstStyle>
            <a:lvl1pPr algn="r">
              <a:defRPr sz="1200"/>
            </a:lvl1pPr>
          </a:lstStyle>
          <a:p>
            <a:r>
              <a:rPr lang="de-DE" sz="900">
                <a:latin typeface="+mn-lt" pitchFamily="2" charset="0"/>
              </a:rPr>
              <a:t>roedl.com</a:t>
            </a:r>
          </a:p>
        </p:txBody>
      </p:sp>
      <p:sp>
        <p:nvSpPr>
          <p:cNvPr id="4" name="Fußzeilenplatzhalter 3">
            <a:extLst>
              <a:ext uri="{FF2B5EF4-FFF2-40B4-BE49-F238E27FC236}">
                <a16:creationId xmlns:a16="http://schemas.microsoft.com/office/drawing/2014/main" id="{BC8A14CF-A8C6-A708-5EC7-A9649B6771EC}"/>
              </a:ext>
            </a:extLst>
          </p:cNvPr>
          <p:cNvSpPr>
            <a:spLocks noGrp="1"/>
          </p:cNvSpPr>
          <p:nvPr>
            <p:ph type="ftr" sz="quarter" idx="2"/>
          </p:nvPr>
        </p:nvSpPr>
        <p:spPr bwMode="gray">
          <a:xfrm>
            <a:off x="476672" y="8573961"/>
            <a:ext cx="4464496" cy="138499"/>
          </a:xfrm>
          <a:prstGeom prst="rect">
            <a:avLst/>
          </a:prstGeom>
        </p:spPr>
        <p:txBody>
          <a:bodyPr vert="horz" wrap="square" lIns="0" tIns="0" rIns="0" bIns="0" rtlCol="0" anchor="b">
            <a:spAutoFit/>
          </a:bodyPr>
          <a:lstStyle>
            <a:lvl1pPr algn="l">
              <a:defRPr sz="1200"/>
            </a:lvl1pPr>
          </a:lstStyle>
          <a:p>
            <a:r>
              <a:rPr lang="de-DE" sz="900">
                <a:latin typeface="+mn-lt" pitchFamily="2" charset="0"/>
              </a:rPr>
              <a:t>TT. Monat 20XX  |  Hier steht der übergeordnete Präsentationstitel</a:t>
            </a:r>
          </a:p>
        </p:txBody>
      </p:sp>
      <p:sp>
        <p:nvSpPr>
          <p:cNvPr id="5" name="Foliennummernplatzhalter 4">
            <a:extLst>
              <a:ext uri="{FF2B5EF4-FFF2-40B4-BE49-F238E27FC236}">
                <a16:creationId xmlns:a16="http://schemas.microsoft.com/office/drawing/2014/main" id="{7D3EA351-DA02-E570-9B15-193C6350983E}"/>
              </a:ext>
            </a:extLst>
          </p:cNvPr>
          <p:cNvSpPr>
            <a:spLocks noGrp="1"/>
          </p:cNvSpPr>
          <p:nvPr>
            <p:ph type="sldNum" sz="quarter" idx="3"/>
          </p:nvPr>
        </p:nvSpPr>
        <p:spPr bwMode="gray">
          <a:xfrm>
            <a:off x="6122267" y="8573961"/>
            <a:ext cx="259061" cy="138499"/>
          </a:xfrm>
          <a:prstGeom prst="rect">
            <a:avLst/>
          </a:prstGeom>
        </p:spPr>
        <p:txBody>
          <a:bodyPr vert="horz" wrap="square" lIns="0" tIns="0" rIns="0" bIns="0" rtlCol="0" anchor="b">
            <a:spAutoFit/>
          </a:bodyPr>
          <a:lstStyle>
            <a:lvl1pPr algn="r">
              <a:defRPr sz="1200"/>
            </a:lvl1pPr>
          </a:lstStyle>
          <a:p>
            <a:fld id="{657F5EFA-FD03-4D1C-B2FF-34CAF06375AB}" type="slidenum">
              <a:rPr lang="de-DE" sz="900" smtClean="0">
                <a:latin typeface="+mn-lt" pitchFamily="2" charset="0"/>
              </a:rPr>
              <a:t>‹Nr.›</a:t>
            </a:fld>
            <a:endParaRPr lang="de-DE" sz="900">
              <a:latin typeface="+mn-lt" pitchFamily="2" charset="0"/>
            </a:endParaRPr>
          </a:p>
        </p:txBody>
      </p:sp>
      <p:pic>
        <p:nvPicPr>
          <p:cNvPr id="6" name="RÖDL Logo">
            <a:extLst>
              <a:ext uri="{FF2B5EF4-FFF2-40B4-BE49-F238E27FC236}">
                <a16:creationId xmlns:a16="http://schemas.microsoft.com/office/drawing/2014/main" id="{8957341D-5CBB-1B17-8161-D5C9CA103AB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bwMode="gray">
          <a:xfrm>
            <a:off x="476672" y="359532"/>
            <a:ext cx="1080000" cy="265028"/>
          </a:xfrm>
          <a:prstGeom prst="rect">
            <a:avLst/>
          </a:prstGeom>
        </p:spPr>
      </p:pic>
    </p:spTree>
    <p:extLst>
      <p:ext uri="{BB962C8B-B14F-4D97-AF65-F5344CB8AC3E}">
        <p14:creationId xmlns:p14="http://schemas.microsoft.com/office/powerpoint/2010/main" val="670989781"/>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bwMode="gray">
          <a:xfrm>
            <a:off x="5798230" y="8573961"/>
            <a:ext cx="583097" cy="138499"/>
          </a:xfrm>
          <a:prstGeom prst="rect">
            <a:avLst/>
          </a:prstGeom>
        </p:spPr>
        <p:txBody>
          <a:bodyPr vert="horz" wrap="square" lIns="0" tIns="0" rIns="0" bIns="0" rtlCol="0">
            <a:spAutoFit/>
          </a:bodyPr>
          <a:lstStyle>
            <a:lvl1pPr algn="r">
              <a:defRPr sz="900">
                <a:latin typeface="+mn-lt" pitchFamily="2" charset="0"/>
              </a:defRPr>
            </a:lvl1pPr>
          </a:lstStyle>
          <a:p>
            <a:r>
              <a:rPr lang="de-DE"/>
              <a:t>roedl.com</a:t>
            </a:r>
          </a:p>
        </p:txBody>
      </p:sp>
      <p:sp>
        <p:nvSpPr>
          <p:cNvPr id="4" name="Folienbildplatzhalter 3"/>
          <p:cNvSpPr>
            <a:spLocks noGrp="1" noRot="1" noChangeAspect="1"/>
          </p:cNvSpPr>
          <p:nvPr>
            <p:ph type="sldImg" idx="2"/>
          </p:nvPr>
        </p:nvSpPr>
        <p:spPr bwMode="gray">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bwMode="gray">
          <a:xfrm>
            <a:off x="685800" y="4400550"/>
            <a:ext cx="5486400" cy="3600450"/>
          </a:xfrm>
          <a:prstGeom prst="rect">
            <a:avLst/>
          </a:prstGeom>
        </p:spPr>
        <p:txBody>
          <a:bodyPr vert="horz" lIns="0" tIns="0" rIns="0" bIns="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6" name="Fußzeilenplatzhalter 5"/>
          <p:cNvSpPr>
            <a:spLocks noGrp="1"/>
          </p:cNvSpPr>
          <p:nvPr>
            <p:ph type="ftr" sz="quarter" idx="4"/>
          </p:nvPr>
        </p:nvSpPr>
        <p:spPr bwMode="gray">
          <a:xfrm>
            <a:off x="476672" y="8573961"/>
            <a:ext cx="4464496" cy="138499"/>
          </a:xfrm>
          <a:prstGeom prst="rect">
            <a:avLst/>
          </a:prstGeom>
        </p:spPr>
        <p:txBody>
          <a:bodyPr vert="horz" wrap="square" lIns="0" tIns="0" rIns="0" bIns="0" rtlCol="0" anchor="b">
            <a:spAutoFit/>
          </a:bodyPr>
          <a:lstStyle>
            <a:lvl1pPr algn="l">
              <a:defRPr sz="900">
                <a:latin typeface="+mn-lt" pitchFamily="2" charset="0"/>
              </a:defRPr>
            </a:lvl1pPr>
          </a:lstStyle>
          <a:p>
            <a:r>
              <a:rPr lang="de-DE"/>
              <a:t>TT. Monat 20XX  |  Hier steht der übergeordnete Präsentationstitel</a:t>
            </a:r>
          </a:p>
        </p:txBody>
      </p:sp>
      <p:sp>
        <p:nvSpPr>
          <p:cNvPr id="7" name="Foliennummernplatzhalter 6"/>
          <p:cNvSpPr>
            <a:spLocks noGrp="1"/>
          </p:cNvSpPr>
          <p:nvPr>
            <p:ph type="sldNum" sz="quarter" idx="5"/>
          </p:nvPr>
        </p:nvSpPr>
        <p:spPr bwMode="gray">
          <a:xfrm>
            <a:off x="6122266" y="8573961"/>
            <a:ext cx="259061" cy="138499"/>
          </a:xfrm>
          <a:prstGeom prst="rect">
            <a:avLst/>
          </a:prstGeom>
        </p:spPr>
        <p:txBody>
          <a:bodyPr vert="horz" wrap="square" lIns="0" tIns="0" rIns="0" bIns="0" rtlCol="0" anchor="b">
            <a:spAutoFit/>
          </a:bodyPr>
          <a:lstStyle>
            <a:lvl1pPr algn="r">
              <a:defRPr sz="900">
                <a:latin typeface="+mn-lt" pitchFamily="2" charset="0"/>
              </a:defRPr>
            </a:lvl1pPr>
          </a:lstStyle>
          <a:p>
            <a:fld id="{88903E60-10CB-4851-8EDB-8E57228E9266}" type="slidenum">
              <a:rPr lang="de-DE" smtClean="0"/>
              <a:pPr/>
              <a:t>‹Nr.›</a:t>
            </a:fld>
            <a:endParaRPr lang="de-DE"/>
          </a:p>
        </p:txBody>
      </p:sp>
      <p:pic>
        <p:nvPicPr>
          <p:cNvPr id="11" name="RÖDL Logo">
            <a:extLst>
              <a:ext uri="{FF2B5EF4-FFF2-40B4-BE49-F238E27FC236}">
                <a16:creationId xmlns:a16="http://schemas.microsoft.com/office/drawing/2014/main" id="{B8E0E3BD-1479-F6BB-4598-64A14324D8B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bwMode="gray">
          <a:xfrm>
            <a:off x="476672" y="359532"/>
            <a:ext cx="1080000" cy="265028"/>
          </a:xfrm>
          <a:prstGeom prst="rect">
            <a:avLst/>
          </a:prstGeom>
        </p:spPr>
      </p:pic>
    </p:spTree>
    <p:extLst>
      <p:ext uri="{BB962C8B-B14F-4D97-AF65-F5344CB8AC3E}">
        <p14:creationId xmlns:p14="http://schemas.microsoft.com/office/powerpoint/2010/main" val="3436678730"/>
      </p:ext>
    </p:extLst>
  </p:cSld>
  <p:clrMap bg1="lt1" tx1="dk1" bg2="lt2" tx2="dk2" accent1="accent1" accent2="accent2" accent3="accent3" accent4="accent4" accent5="accent5" accent6="accent6" hlink="hlink" folHlink="folHlink"/>
  <p:hf hdr="0"/>
  <p:notesStyle>
    <a:lvl1pPr marL="0" algn="l" defTabSz="914400" rtl="0" eaLnBrk="1" latinLnBrk="0" hangingPunct="1">
      <a:spcBef>
        <a:spcPts val="1000"/>
      </a:spcBef>
      <a:defRPr sz="1400" b="1" kern="1200" spc="0" baseline="0">
        <a:solidFill>
          <a:schemeClr val="tx1"/>
        </a:solidFill>
        <a:latin typeface="+mn-lt" pitchFamily="2" charset="0"/>
        <a:ea typeface="+mn-ea"/>
        <a:cs typeface="+mn-cs"/>
      </a:defRPr>
    </a:lvl1pPr>
    <a:lvl2pPr marL="0" algn="l" defTabSz="914400" rtl="0" eaLnBrk="1" latinLnBrk="0" hangingPunct="1">
      <a:spcBef>
        <a:spcPts val="400"/>
      </a:spcBef>
      <a:defRPr sz="1200" kern="1200">
        <a:solidFill>
          <a:schemeClr val="tx1"/>
        </a:solidFill>
        <a:latin typeface="+mn-lt" pitchFamily="2" charset="0"/>
        <a:ea typeface="+mn-ea"/>
        <a:cs typeface="+mn-cs"/>
      </a:defRPr>
    </a:lvl2pPr>
    <a:lvl3pPr marL="144000" indent="-144000" algn="l" defTabSz="914400" rtl="0" eaLnBrk="1" latinLnBrk="0" hangingPunct="1">
      <a:spcBef>
        <a:spcPts val="400"/>
      </a:spcBef>
      <a:buFont typeface="Arial" panose="020B0604020202020204" pitchFamily="34" charset="0"/>
      <a:buChar char="•"/>
      <a:defRPr sz="1200" kern="1200">
        <a:solidFill>
          <a:schemeClr val="tx1"/>
        </a:solidFill>
        <a:latin typeface="+mn-lt" pitchFamily="2" charset="0"/>
        <a:ea typeface="+mn-ea"/>
        <a:cs typeface="+mn-cs"/>
      </a:defRPr>
    </a:lvl3pPr>
    <a:lvl4pPr marL="288000" indent="-144000" algn="l" defTabSz="914400" rtl="0" eaLnBrk="1" latinLnBrk="0" hangingPunct="1">
      <a:spcBef>
        <a:spcPts val="200"/>
      </a:spcBef>
      <a:buFont typeface="Arial" panose="020B0604020202020204" pitchFamily="34" charset="0"/>
      <a:buChar char="•"/>
      <a:defRPr sz="1200" kern="1200">
        <a:solidFill>
          <a:schemeClr val="tx1"/>
        </a:solidFill>
        <a:latin typeface="+mn-lt" pitchFamily="2" charset="0"/>
        <a:ea typeface="+mn-ea"/>
        <a:cs typeface="+mn-cs"/>
      </a:defRPr>
    </a:lvl4pPr>
    <a:lvl5pPr marL="432000" indent="-144000" algn="l" defTabSz="914400" rtl="0" eaLnBrk="1" latinLnBrk="0" hangingPunct="1">
      <a:spcBef>
        <a:spcPts val="200"/>
      </a:spcBef>
      <a:buFont typeface="Arial" panose="020B0604020202020204" pitchFamily="34" charset="0"/>
      <a:buChar char="•"/>
      <a:defRPr sz="1200" kern="1200">
        <a:solidFill>
          <a:schemeClr val="tx1"/>
        </a:solidFill>
        <a:latin typeface="+mn-lt" pitchFamily="2" charset="0"/>
        <a:ea typeface="+mn-ea"/>
        <a:cs typeface="+mn-cs"/>
      </a:defRPr>
    </a:lvl5pPr>
    <a:lvl6pPr marL="180000" indent="-180000" algn="l" defTabSz="914400" rtl="0" eaLnBrk="1" latinLnBrk="0" hangingPunct="1">
      <a:spcBef>
        <a:spcPts val="400"/>
      </a:spcBef>
      <a:buFont typeface="+mj-lt"/>
      <a:buAutoNum type="arabicPeriod"/>
      <a:defRPr sz="1200" kern="1200">
        <a:solidFill>
          <a:schemeClr val="tx1"/>
        </a:solidFill>
        <a:latin typeface="+mn-lt" pitchFamily="2" charset="0"/>
        <a:ea typeface="+mn-ea"/>
        <a:cs typeface="+mn-cs"/>
      </a:defRPr>
    </a:lvl6pPr>
    <a:lvl7pPr marL="180000" indent="-180000" algn="l" defTabSz="914400" rtl="0" eaLnBrk="1" latinLnBrk="0" hangingPunct="1">
      <a:spcBef>
        <a:spcPts val="400"/>
      </a:spcBef>
      <a:buFont typeface="+mj-lt"/>
      <a:buAutoNum type="arabicPeriod"/>
      <a:defRPr sz="1200" kern="1200">
        <a:solidFill>
          <a:schemeClr val="tx1"/>
        </a:solidFill>
        <a:latin typeface="+mn-lt"/>
        <a:ea typeface="+mn-ea"/>
        <a:cs typeface="+mn-cs"/>
      </a:defRPr>
    </a:lvl7pPr>
    <a:lvl8pPr marL="180000" indent="-180000" algn="l" defTabSz="914400" rtl="0" eaLnBrk="1" latinLnBrk="0" hangingPunct="1">
      <a:spcBef>
        <a:spcPts val="400"/>
      </a:spcBef>
      <a:buFont typeface="+mj-lt"/>
      <a:buAutoNum type="arabicPeriod"/>
      <a:defRPr sz="1200" kern="1200">
        <a:solidFill>
          <a:schemeClr val="tx1"/>
        </a:solidFill>
        <a:latin typeface="+mn-lt"/>
        <a:ea typeface="+mn-ea"/>
        <a:cs typeface="+mn-cs"/>
      </a:defRPr>
    </a:lvl8pPr>
    <a:lvl9pPr marL="180000" indent="-180000" algn="l" defTabSz="914400" rtl="0" eaLnBrk="1" latinLnBrk="0" hangingPunct="1">
      <a:spcBef>
        <a:spcPts val="400"/>
      </a:spcBef>
      <a:buFont typeface="+mj-lt"/>
      <a:buAutoNum type="arabicPeriod"/>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1</a:t>
            </a:fld>
            <a:endParaRPr lang="de-DE"/>
          </a:p>
        </p:txBody>
      </p:sp>
    </p:spTree>
    <p:extLst>
      <p:ext uri="{BB962C8B-B14F-4D97-AF65-F5344CB8AC3E}">
        <p14:creationId xmlns:p14="http://schemas.microsoft.com/office/powerpoint/2010/main" val="9070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362C-5848-5824-7ABF-DE4788A0181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95A4A4-9A1F-8ADE-9B70-D5895602D4EF}"/>
              </a:ext>
            </a:extLst>
          </p:cNvPr>
          <p:cNvSpPr>
            <a:spLocks noGrp="1" noRot="1" noChangeAspect="1"/>
          </p:cNvSpPr>
          <p:nvPr>
            <p:ph type="sldImg"/>
          </p:nvPr>
        </p:nvSpPr>
        <p:spPr>
          <a:xfrm>
            <a:off x="685800" y="1143000"/>
            <a:ext cx="5486400" cy="3086100"/>
          </a:xfrm>
        </p:spPr>
      </p:sp>
      <p:sp>
        <p:nvSpPr>
          <p:cNvPr id="4" name="Foliennummernplatzhalter 3">
            <a:extLst>
              <a:ext uri="{FF2B5EF4-FFF2-40B4-BE49-F238E27FC236}">
                <a16:creationId xmlns:a16="http://schemas.microsoft.com/office/drawing/2014/main" id="{FB9F8FB2-8148-D0E5-955C-48F8A0404A02}"/>
              </a:ext>
            </a:extLst>
          </p:cNvPr>
          <p:cNvSpPr>
            <a:spLocks noGrp="1"/>
          </p:cNvSpPr>
          <p:nvPr>
            <p:ph type="sldNum" sz="quarter" idx="5"/>
          </p:nvPr>
        </p:nvSpPr>
        <p:spPr/>
        <p:txBody>
          <a:bodyPr/>
          <a:lstStyle/>
          <a:p>
            <a:fld id="{9B2F2A9F-D2C7-4AB8-9E03-834ACF8F86DB}" type="slidenum">
              <a:rPr lang="en-US" smtClean="0"/>
              <a:t>10</a:t>
            </a:fld>
            <a:endParaRPr lang="en-US"/>
          </a:p>
        </p:txBody>
      </p:sp>
      <p:sp>
        <p:nvSpPr>
          <p:cNvPr id="6" name="Notes Placeholder 5">
            <a:extLst>
              <a:ext uri="{FF2B5EF4-FFF2-40B4-BE49-F238E27FC236}">
                <a16:creationId xmlns:a16="http://schemas.microsoft.com/office/drawing/2014/main" id="{C481ECB9-848A-A00E-E46F-F7890EDF96B4}"/>
              </a:ext>
            </a:extLst>
          </p:cNvPr>
          <p:cNvSpPr>
            <a:spLocks noGrp="1"/>
          </p:cNvSpPr>
          <p:nvPr>
            <p:ph type="body" sz="quarter" idx="3"/>
          </p:nvPr>
        </p:nvSpPr>
        <p:spPr>
          <a:xfrm>
            <a:off x="685800" y="4400550"/>
            <a:ext cx="5486400" cy="4491930"/>
          </a:xfrm>
        </p:spPr>
        <p:txBody>
          <a:bodyPr/>
          <a:lstStyle/>
          <a:p>
            <a:pPr fontAlgn="t"/>
            <a:r>
              <a:rPr lang="de-DE" sz="1200" dirty="0"/>
              <a:t>Industrie (Automobil, Chemie, Elektronik):</a:t>
            </a:r>
            <a:br>
              <a:rPr lang="de-DE" sz="1200" b="0" dirty="0"/>
            </a:br>
            <a:r>
              <a:rPr lang="de-DE" sz="1200" b="0" dirty="0"/>
              <a:t>Technische Vorschriften und Zertifizierungen werden angeglichen bzw. gegenseitig anerkannt → weniger doppelte Prüfungen → geringere Kosten und schnellerer Marktzugang</a:t>
            </a:r>
          </a:p>
          <a:p>
            <a:pPr fontAlgn="t"/>
            <a:r>
              <a:rPr lang="de-DE" sz="1200" dirty="0"/>
              <a:t>Agrar- und Lebensmittelindustrie:</a:t>
            </a:r>
            <a:br>
              <a:rPr lang="de-DE" sz="1200" b="0" dirty="0"/>
            </a:br>
            <a:r>
              <a:rPr lang="de-DE" sz="1200" b="0" dirty="0"/>
              <a:t>Viele Produkte profitieren erstmals vom systematischen Zollabbau → entweder sofortige Zollbefreiung oder schrittweise Reduktion</a:t>
            </a:r>
            <a:br>
              <a:rPr lang="de-DE" sz="1200" b="0" dirty="0"/>
            </a:br>
            <a:r>
              <a:rPr lang="de-DE" sz="1200" b="0" dirty="0"/>
              <a:t>Für sensible Produkte (z. B. Fleisch, Milch) bleiben Mengenbeschränkungen bestehen</a:t>
            </a:r>
          </a:p>
          <a:p>
            <a:pPr fontAlgn="t"/>
            <a:r>
              <a:rPr lang="de-DE" sz="1200" dirty="0"/>
              <a:t>Geistiges Eigentum (geografische Angaben):</a:t>
            </a:r>
            <a:br>
              <a:rPr lang="de-DE" sz="1200" b="0" dirty="0"/>
            </a:br>
            <a:r>
              <a:rPr lang="de-DE" sz="1200" b="0" dirty="0"/>
              <a:t>Besserer Schutz regionaler Produkte → Verbot von Nachahmungen</a:t>
            </a:r>
            <a:br>
              <a:rPr lang="de-DE" sz="1200" b="0" dirty="0"/>
            </a:br>
            <a:r>
              <a:rPr lang="de-DE" sz="1200" b="0" dirty="0"/>
              <a:t>Beispiele: Parmaschinken, Prosecco, irischer Whisky</a:t>
            </a:r>
          </a:p>
          <a:p>
            <a:pPr fontAlgn="t"/>
            <a:r>
              <a:rPr lang="de-DE" sz="1200" dirty="0"/>
              <a:t>Getränkeindustrie:</a:t>
            </a:r>
            <a:br>
              <a:rPr lang="de-DE" sz="1200" b="0" dirty="0"/>
            </a:br>
            <a:r>
              <a:rPr lang="de-DE" sz="1200" b="0" dirty="0"/>
              <a:t>Abbau nichttarifärer Handelshemmnisse → vereinfachte Kennzeichnungs- und Zertifizierungsvorschriften</a:t>
            </a:r>
            <a:br>
              <a:rPr lang="de-DE" sz="1200" b="0" dirty="0"/>
            </a:br>
            <a:r>
              <a:rPr lang="de-DE" sz="1200" b="0" dirty="0"/>
              <a:t>→ geringerer administrativer Aufwand</a:t>
            </a:r>
          </a:p>
          <a:p>
            <a:pPr fontAlgn="t"/>
            <a:r>
              <a:rPr lang="de-DE" sz="1200" dirty="0"/>
              <a:t>Pharma- und Medizintechnik:</a:t>
            </a:r>
            <a:br>
              <a:rPr lang="de-DE" sz="1200" b="0" dirty="0"/>
            </a:br>
            <a:r>
              <a:rPr lang="de-DE" sz="1200" b="0" dirty="0"/>
              <a:t>Keine direkte Zollsenkung, aber stärkere Orientierung an internationalen Standards und intensivere regulatorische Zusammenarbeit</a:t>
            </a:r>
            <a:br>
              <a:rPr lang="de-DE" sz="1200" b="0" dirty="0"/>
            </a:br>
            <a:r>
              <a:rPr lang="de-DE" sz="1200" b="0" dirty="0"/>
              <a:t>→ erleichterter Marktzugang</a:t>
            </a:r>
          </a:p>
          <a:p>
            <a:endParaRPr lang="de-DE" sz="1200" b="0" dirty="0"/>
          </a:p>
        </p:txBody>
      </p:sp>
    </p:spTree>
    <p:extLst>
      <p:ext uri="{BB962C8B-B14F-4D97-AF65-F5344CB8AC3E}">
        <p14:creationId xmlns:p14="http://schemas.microsoft.com/office/powerpoint/2010/main" val="1657382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1CFCA-92C6-B9CF-6775-E87424986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CC852-61A1-989F-0F36-7B8C7300C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C61B6-0079-27AA-ED31-480399789DA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4E70BA8-B821-DBDF-B797-8C20F8F540D0}"/>
              </a:ext>
            </a:extLst>
          </p:cNvPr>
          <p:cNvSpPr>
            <a:spLocks noGrp="1"/>
          </p:cNvSpPr>
          <p:nvPr>
            <p:ph type="dt" idx="1"/>
          </p:nvPr>
        </p:nvSpPr>
        <p:spPr/>
        <p:txBody>
          <a:bodyPr/>
          <a:lstStyle/>
          <a:p>
            <a:r>
              <a:rPr lang="de-DE"/>
              <a:t>roedl.com</a:t>
            </a:r>
          </a:p>
        </p:txBody>
      </p:sp>
      <p:sp>
        <p:nvSpPr>
          <p:cNvPr id="5" name="Footer Placeholder 4">
            <a:extLst>
              <a:ext uri="{FF2B5EF4-FFF2-40B4-BE49-F238E27FC236}">
                <a16:creationId xmlns:a16="http://schemas.microsoft.com/office/drawing/2014/main" id="{B2A57688-58F0-4421-7EBF-5DC4A6FBA8E5}"/>
              </a:ext>
            </a:extLst>
          </p:cNvPr>
          <p:cNvSpPr>
            <a:spLocks noGrp="1"/>
          </p:cNvSpPr>
          <p:nvPr>
            <p:ph type="ftr" sz="quarter" idx="4"/>
          </p:nvPr>
        </p:nvSpPr>
        <p:spPr/>
        <p:txBody>
          <a:bodyPr/>
          <a:lstStyle/>
          <a:p>
            <a:r>
              <a:rPr lang="de-DE"/>
              <a:t>TT. Monat 20XX  |  Hier steht der übergeordnete Präsentationstitel</a:t>
            </a:r>
          </a:p>
        </p:txBody>
      </p:sp>
      <p:sp>
        <p:nvSpPr>
          <p:cNvPr id="6" name="Slide Number Placeholder 5">
            <a:extLst>
              <a:ext uri="{FF2B5EF4-FFF2-40B4-BE49-F238E27FC236}">
                <a16:creationId xmlns:a16="http://schemas.microsoft.com/office/drawing/2014/main" id="{3FDA7483-CE6C-ACD7-6B0E-48CCD4E46624}"/>
              </a:ext>
            </a:extLst>
          </p:cNvPr>
          <p:cNvSpPr>
            <a:spLocks noGrp="1"/>
          </p:cNvSpPr>
          <p:nvPr>
            <p:ph type="sldNum" sz="quarter" idx="5"/>
          </p:nvPr>
        </p:nvSpPr>
        <p:spPr/>
        <p:txBody>
          <a:bodyPr/>
          <a:lstStyle/>
          <a:p>
            <a:fld id="{88903E60-10CB-4851-8EDB-8E57228E9266}" type="slidenum">
              <a:rPr lang="de-DE" smtClean="0"/>
              <a:pPr/>
              <a:t>11</a:t>
            </a:fld>
            <a:endParaRPr lang="de-DE"/>
          </a:p>
        </p:txBody>
      </p:sp>
    </p:spTree>
    <p:extLst>
      <p:ext uri="{BB962C8B-B14F-4D97-AF65-F5344CB8AC3E}">
        <p14:creationId xmlns:p14="http://schemas.microsoft.com/office/powerpoint/2010/main" val="186108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0415B-9F0C-25AB-5D99-5868137049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D0D96B-3AA9-1BB7-A855-45BC8507BCC5}"/>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8FCAA07C-DBDA-F3E2-3332-B841C5F10413}"/>
              </a:ext>
            </a:extLst>
          </p:cNvPr>
          <p:cNvSpPr>
            <a:spLocks noGrp="1"/>
          </p:cNvSpPr>
          <p:nvPr>
            <p:ph type="body" idx="1"/>
          </p:nvPr>
        </p:nvSpPr>
        <p:spPr>
          <a:xfrm>
            <a:off x="685800" y="4400550"/>
            <a:ext cx="5486400" cy="3600450"/>
          </a:xfrm>
        </p:spPr>
        <p:txBody>
          <a:bodyPr/>
          <a:lstStyle/>
          <a:p>
            <a:r>
              <a:rPr lang="de-DE" sz="1200" b="0" dirty="0"/>
              <a:t>82 % der 45.300 EU-Unternehmen, die nach Mexiko exportieren sind kleine und mittelständische Unternehmen (KMU). </a:t>
            </a:r>
          </a:p>
          <a:p>
            <a:r>
              <a:rPr lang="de-DE" sz="1200" b="0" dirty="0"/>
              <a:t>Damit machen sie den Großteil der Unternehmen in der Handelsbeziehung zwischen Mexiko und der EU aus, der Großteil des Exportvolumens stammt jedoch von großen, kapitalstarken Unternehmen.  Historisch betrachtet, profitierten KMU jedoch am wenigsten von dem alten Handelsabkommen.</a:t>
            </a:r>
            <a:r>
              <a:rPr lang="es-MX" sz="1200" b="0" dirty="0"/>
              <a:t> </a:t>
            </a:r>
          </a:p>
          <a:p>
            <a:endParaRPr lang="de-DE" dirty="0"/>
          </a:p>
        </p:txBody>
      </p:sp>
      <p:sp>
        <p:nvSpPr>
          <p:cNvPr id="4" name="Foliennummernplatzhalter 3">
            <a:extLst>
              <a:ext uri="{FF2B5EF4-FFF2-40B4-BE49-F238E27FC236}">
                <a16:creationId xmlns:a16="http://schemas.microsoft.com/office/drawing/2014/main" id="{598E6B70-B1D2-F38D-D4FE-8A8B38E4BD53}"/>
              </a:ext>
            </a:extLst>
          </p:cNvPr>
          <p:cNvSpPr>
            <a:spLocks noGrp="1"/>
          </p:cNvSpPr>
          <p:nvPr>
            <p:ph type="sldNum" sz="quarter" idx="5"/>
          </p:nvPr>
        </p:nvSpPr>
        <p:spPr/>
        <p:txBody>
          <a:bodyPr/>
          <a:lstStyle/>
          <a:p>
            <a:fld id="{9B2F2A9F-D2C7-4AB8-9E03-834ACF8F86DB}" type="slidenum">
              <a:rPr lang="en-US" smtClean="0"/>
              <a:t>12</a:t>
            </a:fld>
            <a:endParaRPr lang="en-US"/>
          </a:p>
        </p:txBody>
      </p:sp>
    </p:spTree>
    <p:extLst>
      <p:ext uri="{BB962C8B-B14F-4D97-AF65-F5344CB8AC3E}">
        <p14:creationId xmlns:p14="http://schemas.microsoft.com/office/powerpoint/2010/main" val="3789355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73411"/>
          </a:xfrm>
        </p:spPr>
        <p:txBody>
          <a:bodyPr/>
          <a:lstStyle/>
          <a:p>
            <a:r>
              <a:rPr lang="de-DE" sz="1200" b="0" dirty="0"/>
              <a:t>Das neue Abkommen erkennt diesen Missstand an und widmet den KMU </a:t>
            </a:r>
            <a:r>
              <a:rPr lang="de-DE" sz="1200" dirty="0"/>
              <a:t>erstmalig ein eigenes Kapitel</a:t>
            </a:r>
            <a:r>
              <a:rPr lang="de-DE" sz="1200" b="0" dirty="0"/>
              <a:t>. Inhaltlich konzentriert sich dieses vornehmlich darauf, </a:t>
            </a:r>
            <a:r>
              <a:rPr lang="de-DE" sz="1200" dirty="0"/>
              <a:t>bestehende Hürden im Marktzugang abzubauen.</a:t>
            </a:r>
            <a:endParaRPr lang="es-MX" sz="1200" dirty="0"/>
          </a:p>
          <a:p>
            <a:r>
              <a:rPr lang="de-DE" sz="1200" dirty="0"/>
              <a:t>Kostensenkungen</a:t>
            </a:r>
            <a:r>
              <a:rPr lang="de-DE" sz="1200" b="0" dirty="0"/>
              <a:t>: ergeben sich aus Abbau nichttarifärer Handelshemmnisse, der Vereinfachung von Ursprungsregeln und der Harmonisierung der Vorschriften zwischen der EU und Mexiko ergeben. </a:t>
            </a:r>
            <a:endParaRPr lang="es-MX" sz="1200" b="0" dirty="0"/>
          </a:p>
          <a:p>
            <a:r>
              <a:rPr lang="de-DE" sz="1200" dirty="0"/>
              <a:t>Ausbau von Informationsangeboten durch digitale Plattformen: </a:t>
            </a:r>
            <a:r>
              <a:rPr lang="de-DE" sz="1200" b="0" dirty="0"/>
              <a:t>Vertragsparteien sind verpflichtet, öffentlich zugängliche digitale Plattformen bereitzustellen, die den vollständigen Vertrag, sowie verständlich aufbereitete </a:t>
            </a:r>
            <a:r>
              <a:rPr lang="de-DE" sz="1200" dirty="0"/>
              <a:t>Informationen zu zentralen Bereichen wie Zollverfahren, technischen Anforderungen, geistigem Eigentum oder öffentlicher Auftragsvergabe enthalte</a:t>
            </a:r>
            <a:r>
              <a:rPr lang="de-DE" sz="1200" b="0" dirty="0"/>
              <a:t>n. Der Zugang zu den Informationen  soll </a:t>
            </a:r>
            <a:r>
              <a:rPr lang="de-DE" sz="1200" dirty="0"/>
              <a:t>kostenlos</a:t>
            </a:r>
            <a:r>
              <a:rPr lang="de-DE" sz="1200" b="0" dirty="0"/>
              <a:t> sein und ermöglicht Unternehmen, sich eigenständig im Markt zu orientieren, ohne auf externe Beratung angewiesen zu sein.</a:t>
            </a:r>
            <a:endParaRPr lang="es-MX" sz="1200" b="0" dirty="0"/>
          </a:p>
          <a:p>
            <a:r>
              <a:rPr lang="de-DE" sz="1200" dirty="0"/>
              <a:t>KMU-Kontaktstelle: </a:t>
            </a:r>
            <a:r>
              <a:rPr lang="de-DE" sz="1200" b="0" dirty="0"/>
              <a:t>Von jeder Vertragspartei einzurichten. Dienen als Ansprechpartner für KMU, sind aber auch Interessensvertreter und sollen dafür sorgen, dass die Interessen von KMU bei der praktischen Umsetzung des Abkommens berücksichtigt werden. Gleichzeitig fördern sie den Austausch zwischen der EU und Mexiko und sollen dazu beitragen, weitere Handels‑ und Investitionsmöglichkeiten für kleinere Unternehmen zu identifizieren. </a:t>
            </a:r>
            <a:endParaRPr lang="es-MX" sz="1200" b="0" dirty="0"/>
          </a:p>
          <a:p>
            <a:endParaRPr lang="de-DE" sz="1200" b="0" dirty="0"/>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13</a:t>
            </a:fld>
            <a:endParaRPr lang="de-DE"/>
          </a:p>
        </p:txBody>
      </p:sp>
    </p:spTree>
    <p:extLst>
      <p:ext uri="{BB962C8B-B14F-4D97-AF65-F5344CB8AC3E}">
        <p14:creationId xmlns:p14="http://schemas.microsoft.com/office/powerpoint/2010/main" val="768744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14</a:t>
            </a:fld>
            <a:endParaRPr lang="de-DE"/>
          </a:p>
        </p:txBody>
      </p:sp>
    </p:spTree>
    <p:extLst>
      <p:ext uri="{BB962C8B-B14F-4D97-AF65-F5344CB8AC3E}">
        <p14:creationId xmlns:p14="http://schemas.microsoft.com/office/powerpoint/2010/main" val="70703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95886"/>
          </a:xfrm>
        </p:spPr>
        <p:txBody>
          <a:bodyPr/>
          <a:lstStyle/>
          <a:p>
            <a:r>
              <a:rPr lang="de-DE" sz="1200" dirty="0"/>
              <a:t>Am 22. Mai 2026 </a:t>
            </a:r>
            <a:r>
              <a:rPr lang="de-DE" sz="1200" b="0" dirty="0"/>
              <a:t>haben Claudia Sheinbaum, die mexikanische Präsidentin und Ursula Von der Leyen das </a:t>
            </a:r>
            <a:r>
              <a:rPr lang="de-DE" sz="1200" b="0" dirty="0" err="1"/>
              <a:t>iTA</a:t>
            </a:r>
            <a:r>
              <a:rPr lang="de-DE" sz="1200" b="0" dirty="0"/>
              <a:t> und das MGA in Mexiko Stadt unterzeichnet. </a:t>
            </a:r>
            <a:endParaRPr lang="es-MX" sz="1200" b="0" dirty="0"/>
          </a:p>
          <a:p>
            <a:r>
              <a:rPr lang="de-DE" sz="1200" b="0" dirty="0"/>
              <a:t>Das </a:t>
            </a:r>
            <a:r>
              <a:rPr lang="de-DE" sz="1200" dirty="0" err="1"/>
              <a:t>Interimhandelsabkommen</a:t>
            </a:r>
            <a:r>
              <a:rPr lang="de-DE" sz="1200" b="0" dirty="0"/>
              <a:t> (Interim Trade Agreement „</a:t>
            </a:r>
            <a:r>
              <a:rPr lang="de-DE" sz="1200" b="0" dirty="0" err="1"/>
              <a:t>iTA</a:t>
            </a:r>
            <a:r>
              <a:rPr lang="de-DE" sz="1200" b="0" dirty="0"/>
              <a:t>“) fällt in die </a:t>
            </a:r>
            <a:r>
              <a:rPr lang="de-DE" sz="1200" dirty="0"/>
              <a:t>ausschließliche Kompetenz der EU. </a:t>
            </a:r>
            <a:r>
              <a:rPr lang="de-DE" sz="1200" b="0" dirty="0"/>
              <a:t>Daher ist auf europäischer Seite nur die </a:t>
            </a:r>
            <a:r>
              <a:rPr lang="de-DE" sz="1200" dirty="0"/>
              <a:t>Zustimmung des Europäischen Parlaments und des Rates </a:t>
            </a:r>
            <a:r>
              <a:rPr lang="de-DE" sz="1200" b="0" dirty="0"/>
              <a:t>erforderlich. Auf mexikanischer Seite ist </a:t>
            </a:r>
            <a:r>
              <a:rPr lang="de-DE" sz="1200" dirty="0"/>
              <a:t>die Zustimmung des Senats </a:t>
            </a:r>
            <a:r>
              <a:rPr lang="de-DE" sz="1200" b="0" dirty="0"/>
              <a:t>erforderlich.</a:t>
            </a:r>
            <a:r>
              <a:rPr lang="es-MX" sz="1200" b="0" dirty="0"/>
              <a:t> </a:t>
            </a:r>
            <a:r>
              <a:rPr lang="de-DE" sz="1200" b="0" dirty="0"/>
              <a:t>Das </a:t>
            </a:r>
            <a:r>
              <a:rPr lang="de-DE" sz="1200" b="0" dirty="0" err="1"/>
              <a:t>iTA</a:t>
            </a:r>
            <a:r>
              <a:rPr lang="de-DE" sz="1200" b="0" dirty="0"/>
              <a:t> beinhaltet insbesondere den Zollabbau im Industrie- und Agrarsektor sowie die Reduktion von Handelshemmnissen für erleichterten Marktzugang bzw. Marktöffnung. Nach Abschluss der internen Verfahren beider Vertragsparteien kann es in Kraft treten. Dies wird bereits für Ende 2026 erwartet. </a:t>
            </a:r>
            <a:endParaRPr lang="es-MX" sz="1200" b="0" dirty="0"/>
          </a:p>
          <a:p>
            <a:r>
              <a:rPr lang="de-DE" sz="1200" b="0" dirty="0"/>
              <a:t>Das </a:t>
            </a:r>
            <a:r>
              <a:rPr lang="de-DE" sz="1200" b="0" dirty="0" err="1"/>
              <a:t>Interimhandelsabkommen</a:t>
            </a:r>
            <a:r>
              <a:rPr lang="de-DE" sz="1200" b="0" dirty="0"/>
              <a:t> läuft aus, sobald </a:t>
            </a:r>
            <a:r>
              <a:rPr lang="de-DE" sz="1200" dirty="0" err="1"/>
              <a:t>Modernised</a:t>
            </a:r>
            <a:r>
              <a:rPr lang="de-DE" sz="1200" dirty="0"/>
              <a:t> Global Agreement (MGA</a:t>
            </a:r>
            <a:r>
              <a:rPr lang="de-DE" sz="1200" b="0" dirty="0"/>
              <a:t>) in Kraft tritt. Das MGA geht über reine Handelsaspekte hinaus und umfasst zusätzliche Bereiche wie Streitbeilegungsverfahren, Nachhaltigkeit und politische und institutionelle Zusammenarbeit und bietet somit die Grundlage für eine langfristige Kooperation. Das MGA muss auf Seiten der EU von allen 27 EU-Mitgliedstaaten ratifiziert werden. Auf mexikanischer Seite muss auch hier der Senat zustimmen. Der Abschluss des Verfahrens wird mehrere Jahre dauern</a:t>
            </a:r>
            <a:r>
              <a:rPr lang="de-DE" dirty="0"/>
              <a:t>. </a:t>
            </a:r>
          </a:p>
          <a:p>
            <a:r>
              <a:rPr lang="es-MX" dirty="0" err="1">
                <a:highlight>
                  <a:srgbClr val="FFFF00"/>
                </a:highlight>
              </a:rPr>
              <a:t>Ausblick</a:t>
            </a:r>
            <a:r>
              <a:rPr lang="es-MX" dirty="0">
                <a:highlight>
                  <a:srgbClr val="FFFF00"/>
                </a:highlight>
              </a:rPr>
              <a:t>/</a:t>
            </a:r>
            <a:r>
              <a:rPr lang="es-MX" dirty="0" err="1">
                <a:highlight>
                  <a:srgbClr val="FFFF00"/>
                </a:highlight>
              </a:rPr>
              <a:t>Fazit</a:t>
            </a:r>
            <a:r>
              <a:rPr lang="es-MX" dirty="0">
                <a:highlight>
                  <a:srgbClr val="FFFF00"/>
                </a:highlight>
              </a:rPr>
              <a:t> (?)</a:t>
            </a:r>
          </a:p>
          <a:p>
            <a:endParaRPr lang="de-DE" dirty="0"/>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15</a:t>
            </a:fld>
            <a:endParaRPr lang="de-DE"/>
          </a:p>
        </p:txBody>
      </p:sp>
    </p:spTree>
    <p:extLst>
      <p:ext uri="{BB962C8B-B14F-4D97-AF65-F5344CB8AC3E}">
        <p14:creationId xmlns:p14="http://schemas.microsoft.com/office/powerpoint/2010/main" val="1358463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1C3828"/>
                </a:solidFill>
                <a:effectLst/>
                <a:uLnTx/>
                <a:uFillTx/>
                <a:latin typeface="GT America LC Regular"/>
                <a:ea typeface="+mn-ea"/>
                <a:cs typeface="+mn-cs"/>
              </a:rPr>
              <a:t>roedl.com</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1C3828"/>
                </a:solidFill>
                <a:effectLst/>
                <a:uLnTx/>
                <a:uFillTx/>
                <a:latin typeface="GT America LC Regular"/>
                <a:ea typeface="+mn-ea"/>
                <a:cs typeface="+mn-cs"/>
              </a:rPr>
              <a:t>TT. Monat 20XX  |  Hier steht der übergeordnete Präsentationstitel</a:t>
            </a: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903E60-10CB-4851-8EDB-8E57228E9266}" type="slidenum">
              <a:rPr kumimoji="0" lang="de-DE" sz="900" b="0" i="0" u="none" strike="noStrike" kern="1200" cap="none" spc="0" normalizeH="0" baseline="0" noProof="0" smtClean="0">
                <a:ln>
                  <a:noFill/>
                </a:ln>
                <a:solidFill>
                  <a:srgbClr val="1C3828"/>
                </a:solidFill>
                <a:effectLst/>
                <a:uLnTx/>
                <a:uFillTx/>
                <a:latin typeface="GT America LC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900" b="0" i="0" u="none" strike="noStrike" kern="1200" cap="none" spc="0" normalizeH="0" baseline="0" noProof="0">
              <a:ln>
                <a:noFill/>
              </a:ln>
              <a:solidFill>
                <a:srgbClr val="1C3828"/>
              </a:solidFill>
              <a:effectLst/>
              <a:uLnTx/>
              <a:uFillTx/>
              <a:latin typeface="GT America LC Regular"/>
              <a:ea typeface="+mn-ea"/>
              <a:cs typeface="+mn-cs"/>
            </a:endParaRPr>
          </a:p>
        </p:txBody>
      </p:sp>
    </p:spTree>
    <p:extLst>
      <p:ext uri="{BB962C8B-B14F-4D97-AF65-F5344CB8AC3E}">
        <p14:creationId xmlns:p14="http://schemas.microsoft.com/office/powerpoint/2010/main" val="4124656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r>
              <a:rPr lang="de-DE"/>
              <a:t>roedl.com</a:t>
            </a:r>
          </a:p>
        </p:txBody>
      </p:sp>
      <p:sp>
        <p:nvSpPr>
          <p:cNvPr id="5" name="Fußzeilenplatzhalter 4"/>
          <p:cNvSpPr>
            <a:spLocks noGrp="1"/>
          </p:cNvSpPr>
          <p:nvPr>
            <p:ph type="ftr" sz="quarter" idx="4"/>
          </p:nvPr>
        </p:nvSpPr>
        <p:spPr/>
        <p:txBody>
          <a:bodyPr/>
          <a:lstStyle/>
          <a:p>
            <a:r>
              <a:rPr lang="de-DE"/>
              <a:t>TT. Monat 20XX  |  Hier steht der übergeordnete Präsentationstitel</a:t>
            </a:r>
          </a:p>
        </p:txBody>
      </p:sp>
      <p:sp>
        <p:nvSpPr>
          <p:cNvPr id="6" name="Foliennummernplatzhalter 5"/>
          <p:cNvSpPr>
            <a:spLocks noGrp="1"/>
          </p:cNvSpPr>
          <p:nvPr>
            <p:ph type="sldNum" sz="quarter" idx="5"/>
          </p:nvPr>
        </p:nvSpPr>
        <p:spPr/>
        <p:txBody>
          <a:bodyPr/>
          <a:lstStyle/>
          <a:p>
            <a:fld id="{88903E60-10CB-4851-8EDB-8E57228E9266}" type="slidenum">
              <a:rPr lang="de-DE" smtClean="0"/>
              <a:pPr/>
              <a:t>17</a:t>
            </a:fld>
            <a:endParaRPr lang="de-DE"/>
          </a:p>
        </p:txBody>
      </p:sp>
    </p:spTree>
    <p:extLst>
      <p:ext uri="{BB962C8B-B14F-4D97-AF65-F5344CB8AC3E}">
        <p14:creationId xmlns:p14="http://schemas.microsoft.com/office/powerpoint/2010/main" val="233531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2</a:t>
            </a:fld>
            <a:endParaRPr lang="de-DE"/>
          </a:p>
        </p:txBody>
      </p:sp>
    </p:spTree>
    <p:extLst>
      <p:ext uri="{BB962C8B-B14F-4D97-AF65-F5344CB8AC3E}">
        <p14:creationId xmlns:p14="http://schemas.microsoft.com/office/powerpoint/2010/main" val="145316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a:xfrm>
            <a:off x="685800" y="4400550"/>
            <a:ext cx="5486400" cy="3600450"/>
          </a:xfrm>
        </p:spPr>
        <p:txBody>
          <a:bodyPr/>
          <a:lstStyle/>
          <a:p>
            <a:r>
              <a:rPr lang="de-DE" sz="1200" b="0" dirty="0"/>
              <a:t>Am 22. Mai 2026 unterzeichnen die Präsidentin der Europäischen Kommission, Ursula von der Leyen, und die mexikanische Präsidentin Claudia Sheinbaum Pardo in Mexiko Stadt das modernisierte Globalabkommen zwischen der Europäischen Union und Mexiko. </a:t>
            </a:r>
          </a:p>
          <a:p>
            <a:r>
              <a:rPr lang="de-DE" sz="1200" b="0" dirty="0"/>
              <a:t>Es muss aber noch ratifiziert werden. </a:t>
            </a:r>
            <a:br>
              <a:rPr lang="de-DE" sz="1200" b="0" dirty="0"/>
            </a:br>
            <a:r>
              <a:rPr lang="de-DE" sz="1200" b="0" dirty="0"/>
              <a:t>Die Vereinbarung ersetzt die bisherige aus dem Jahr 2000 und markiert einen bedeutenden Schritt in der Weiterentwicklung der bilateralen Beziehungen hin zu einer umfassenden strategischen Partnerschaft. </a:t>
            </a:r>
          </a:p>
          <a:p>
            <a:endParaRPr lang="de-DE" sz="1200" b="0" dirty="0"/>
          </a:p>
          <a:p>
            <a:r>
              <a:rPr lang="de-DE" sz="1200" b="0" dirty="0"/>
              <a:t>Vor dem Hintergrund einer sich verschärfenden geopolitischen Fragmentierung des Welthandels, möchten sowohl die die EU als auch Mexiko mit dem Abkommen andere wirtschaftlichen Abhängigkeiten reduzieren und ihre gegenseitigen Lieferketten stärken. </a:t>
            </a:r>
          </a:p>
          <a:p>
            <a:endParaRPr lang="de-DE" sz="1200" b="0" dirty="0"/>
          </a:p>
          <a:p>
            <a:r>
              <a:rPr lang="de-DE" sz="1200" b="0" dirty="0" err="1">
                <a:highlight>
                  <a:srgbClr val="FFFF00"/>
                </a:highlight>
              </a:rPr>
              <a:t>Ggf</a:t>
            </a:r>
            <a:r>
              <a:rPr lang="de-DE" sz="1200" b="0" dirty="0">
                <a:highlight>
                  <a:srgbClr val="FFFF00"/>
                </a:highlight>
              </a:rPr>
              <a:t> Einstieg anders gestalten</a:t>
            </a:r>
          </a:p>
        </p:txBody>
      </p:sp>
      <p:sp>
        <p:nvSpPr>
          <p:cNvPr id="4" name="Foliennummernplatzhalter 3"/>
          <p:cNvSpPr>
            <a:spLocks noGrp="1"/>
          </p:cNvSpPr>
          <p:nvPr>
            <p:ph type="sldNum" sz="quarter" idx="5"/>
          </p:nvPr>
        </p:nvSpPr>
        <p:spPr/>
        <p:txBody>
          <a:bodyPr/>
          <a:lstStyle/>
          <a:p>
            <a:fld id="{9B2F2A9F-D2C7-4AB8-9E03-834ACF8F86DB}" type="slidenum">
              <a:rPr lang="en-US" smtClean="0"/>
              <a:t>3</a:t>
            </a:fld>
            <a:endParaRPr lang="en-US"/>
          </a:p>
        </p:txBody>
      </p:sp>
    </p:spTree>
    <p:extLst>
      <p:ext uri="{BB962C8B-B14F-4D97-AF65-F5344CB8AC3E}">
        <p14:creationId xmlns:p14="http://schemas.microsoft.com/office/powerpoint/2010/main" val="68405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7B70-0D52-30AC-C28E-4537F0B376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182D16-740B-AB8D-6AAB-FE3E6177D00A}"/>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83577AB6-619B-6355-AA98-4911FC97035C}"/>
              </a:ext>
            </a:extLst>
          </p:cNvPr>
          <p:cNvSpPr>
            <a:spLocks noGrp="1"/>
          </p:cNvSpPr>
          <p:nvPr>
            <p:ph type="body" idx="1"/>
          </p:nvPr>
        </p:nvSpPr>
        <p:spPr>
          <a:xfrm>
            <a:off x="685800" y="4400550"/>
            <a:ext cx="5486400" cy="3600450"/>
          </a:xfrm>
        </p:spPr>
        <p:txBody>
          <a:bodyPr/>
          <a:lstStyle/>
          <a:p>
            <a:pPr fontAlgn="t"/>
            <a:r>
              <a:rPr lang="de-DE" sz="1200" b="0" dirty="0"/>
              <a:t>Die Grafik zeigt, dass sich die wirtschaftliche Entwicklung von EU und Mexiko seit den 2010er‑Jahren weitgehend parallel entwickelt</a:t>
            </a:r>
          </a:p>
          <a:p>
            <a:pPr fontAlgn="t"/>
            <a:r>
              <a:rPr lang="de-DE" sz="1200" b="0" dirty="0"/>
              <a:t>Gleichzeitig werden deutliche Schwankungen sichtbar, vor allem im Zusammenhang mit globalen Ereignissen</a:t>
            </a:r>
            <a:br>
              <a:rPr lang="de-DE" sz="1200" b="0" dirty="0"/>
            </a:br>
            <a:r>
              <a:rPr lang="de-DE" sz="1200" b="0" dirty="0"/>
              <a:t>→ besonders der starke Einbruch 2020 </a:t>
            </a:r>
            <a:r>
              <a:rPr lang="de-DE" sz="1200" b="0" dirty="0" err="1"/>
              <a:t>inder</a:t>
            </a:r>
            <a:r>
              <a:rPr lang="de-DE" sz="1200" b="0" dirty="0"/>
              <a:t> Pandemie und die anschließende Erholung</a:t>
            </a:r>
          </a:p>
          <a:p>
            <a:pPr fontAlgn="t"/>
            <a:r>
              <a:rPr lang="de-DE" sz="1200" b="0" dirty="0"/>
              <a:t>Mexiko weist dabei im Vergleich zur EU stärkere Ausschläge auf</a:t>
            </a:r>
            <a:br>
              <a:rPr lang="de-DE" sz="1200" b="0" dirty="0"/>
            </a:br>
            <a:r>
              <a:rPr lang="de-DE" sz="1200" b="0" dirty="0"/>
              <a:t>→ höheres Wachstumspotenzial, aber auch größere Volatilität</a:t>
            </a:r>
          </a:p>
          <a:p>
            <a:pPr fontAlgn="t"/>
            <a:r>
              <a:rPr lang="de-DE" sz="1200" b="0" dirty="0"/>
              <a:t> Die wirtschaftliche Entwicklung von EU und Mexiko zeigt bereits eine enge Verflechtung, an die das Freihandelsabkommen unmittelbar anknüpft.</a:t>
            </a:r>
          </a:p>
          <a:p>
            <a:pPr fontAlgn="t"/>
            <a:endParaRPr lang="de-DE" sz="1200" b="0" dirty="0"/>
          </a:p>
          <a:p>
            <a:pPr fontAlgn="t"/>
            <a:r>
              <a:rPr lang="de-DE" sz="1200" b="0" dirty="0"/>
              <a:t>Beide eher schwach</a:t>
            </a:r>
          </a:p>
        </p:txBody>
      </p:sp>
      <p:sp>
        <p:nvSpPr>
          <p:cNvPr id="4" name="Foliennummernplatzhalter 3">
            <a:extLst>
              <a:ext uri="{FF2B5EF4-FFF2-40B4-BE49-F238E27FC236}">
                <a16:creationId xmlns:a16="http://schemas.microsoft.com/office/drawing/2014/main" id="{371ACFD5-444C-7C7D-69DF-A029996AF7EB}"/>
              </a:ext>
            </a:extLst>
          </p:cNvPr>
          <p:cNvSpPr>
            <a:spLocks noGrp="1"/>
          </p:cNvSpPr>
          <p:nvPr>
            <p:ph type="sldNum" sz="quarter" idx="5"/>
          </p:nvPr>
        </p:nvSpPr>
        <p:spPr/>
        <p:txBody>
          <a:bodyPr/>
          <a:lstStyle/>
          <a:p>
            <a:fld id="{9B2F2A9F-D2C7-4AB8-9E03-834ACF8F86DB}" type="slidenum">
              <a:rPr lang="en-US" smtClean="0"/>
              <a:t>4</a:t>
            </a:fld>
            <a:endParaRPr lang="en-US"/>
          </a:p>
        </p:txBody>
      </p:sp>
    </p:spTree>
    <p:extLst>
      <p:ext uri="{BB962C8B-B14F-4D97-AF65-F5344CB8AC3E}">
        <p14:creationId xmlns:p14="http://schemas.microsoft.com/office/powerpoint/2010/main" val="246218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D1CD-A18C-F380-8DC4-9A79AA402BA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0DC9201-E4B0-2BA9-5269-76AFC5B75D4C}"/>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068EEBE6-7AB9-825C-5908-8E16E459ADD4}"/>
              </a:ext>
            </a:extLst>
          </p:cNvPr>
          <p:cNvSpPr>
            <a:spLocks noGrp="1"/>
          </p:cNvSpPr>
          <p:nvPr>
            <p:ph type="body" idx="1"/>
          </p:nvPr>
        </p:nvSpPr>
        <p:spPr>
          <a:xfrm>
            <a:off x="685800" y="4400550"/>
            <a:ext cx="5486400" cy="3600450"/>
          </a:xfrm>
        </p:spPr>
        <p:txBody>
          <a:bodyPr/>
          <a:lstStyle/>
          <a:p>
            <a:r>
              <a:rPr lang="de-DE" sz="1200" b="0" dirty="0"/>
              <a:t>Im Jahr 2025 war die EU Mexikos drittgrößter Handelspartner nach den USA und China mit einem bilateralen Warenhandel im Wert von 86,6 Milliarden Euro. Dies entspricht jedoch lediglich 8 % des internationalen Handels von Mexiko. </a:t>
            </a:r>
          </a:p>
          <a:p>
            <a:r>
              <a:rPr lang="de-DE" sz="1200" b="0" dirty="0"/>
              <a:t>Rund 80 % seiner Exporte gehen in die Vereinigten Staaten von Amerika. </a:t>
            </a:r>
          </a:p>
          <a:p>
            <a:r>
              <a:rPr lang="de-DE" sz="1200" b="0" dirty="0"/>
              <a:t>Noch vor der EU zweitwichtigster Handelspartner Mexikos ist China. Genau diese Tatsache erregt den Zorn von Donald Trump. Durch Schutzzölle hat die USA den Einstrom von Waren aus China unterbunden und sieht nun die Gefahr, dass chinesische Hersteller in Mexiko fertigen lassen.  </a:t>
            </a:r>
          </a:p>
          <a:p>
            <a:r>
              <a:rPr lang="de-DE" sz="1200" b="0" dirty="0"/>
              <a:t>Mit dem modernisierten Abkommen positioniert sich die EU als wirtschaftlichen und regulatorischen Gegenpol sowohl zu den USA als auch zu China</a:t>
            </a:r>
            <a:r>
              <a:rPr lang="de-DE" dirty="0"/>
              <a:t>.</a:t>
            </a:r>
            <a:endParaRPr lang="es-MX" dirty="0"/>
          </a:p>
          <a:p>
            <a:endParaRPr lang="de-DE" sz="1200" b="0" dirty="0"/>
          </a:p>
          <a:p>
            <a:endParaRPr lang="de-DE" b="0" dirty="0"/>
          </a:p>
        </p:txBody>
      </p:sp>
      <p:sp>
        <p:nvSpPr>
          <p:cNvPr id="4" name="Foliennummernplatzhalter 3">
            <a:extLst>
              <a:ext uri="{FF2B5EF4-FFF2-40B4-BE49-F238E27FC236}">
                <a16:creationId xmlns:a16="http://schemas.microsoft.com/office/drawing/2014/main" id="{BD6CF50B-E139-CA70-6714-D1CE00952593}"/>
              </a:ext>
            </a:extLst>
          </p:cNvPr>
          <p:cNvSpPr>
            <a:spLocks noGrp="1"/>
          </p:cNvSpPr>
          <p:nvPr>
            <p:ph type="sldNum" sz="quarter" idx="5"/>
          </p:nvPr>
        </p:nvSpPr>
        <p:spPr/>
        <p:txBody>
          <a:bodyPr/>
          <a:lstStyle/>
          <a:p>
            <a:fld id="{9B2F2A9F-D2C7-4AB8-9E03-834ACF8F86DB}" type="slidenum">
              <a:rPr lang="en-US" smtClean="0"/>
              <a:t>5</a:t>
            </a:fld>
            <a:endParaRPr lang="en-US"/>
          </a:p>
        </p:txBody>
      </p:sp>
    </p:spTree>
    <p:extLst>
      <p:ext uri="{BB962C8B-B14F-4D97-AF65-F5344CB8AC3E}">
        <p14:creationId xmlns:p14="http://schemas.microsoft.com/office/powerpoint/2010/main" val="3766396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C90D-154A-2099-55AB-4242BB7C593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F2D5A34-DFB9-CE39-5BD0-BF78B001D542}"/>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5EFEE07E-A187-A002-5B87-1B9D46F0D1AA}"/>
              </a:ext>
            </a:extLst>
          </p:cNvPr>
          <p:cNvSpPr>
            <a:spLocks noGrp="1"/>
          </p:cNvSpPr>
          <p:nvPr>
            <p:ph type="body" idx="1"/>
          </p:nvPr>
        </p:nvSpPr>
        <p:spPr>
          <a:xfrm>
            <a:off x="685800" y="4400550"/>
            <a:ext cx="5486400" cy="3600450"/>
          </a:xfrm>
        </p:spPr>
        <p:txBody>
          <a:bodyPr/>
          <a:lstStyle/>
          <a:p>
            <a:r>
              <a:rPr lang="de-DE" sz="1200" b="0" dirty="0"/>
              <a:t>Der Handel zwischen EU und Mexiko ist in dem letzten Jahrzehnt um mehr als 75 % gewachsen, darunter der Export (EU nach Mexiko) um 92 % und der Import um 62 % </a:t>
            </a:r>
          </a:p>
          <a:p>
            <a:pPr marL="171450" indent="-171450">
              <a:buFont typeface="Arial" panose="020B0604020202020204" pitchFamily="34" charset="0"/>
              <a:buChar char="•"/>
            </a:pPr>
            <a:r>
              <a:rPr lang="de-DE" sz="1200" dirty="0"/>
              <a:t>Warenexporte von EU nach Mexiko </a:t>
            </a:r>
            <a:r>
              <a:rPr lang="de-DE" sz="1200" b="0" dirty="0"/>
              <a:t>(2025): 53 Milliarden Euro: insbesondere Industriemaschinen, Chemikalien sowie Autoteile und Transportausrüstung </a:t>
            </a:r>
          </a:p>
          <a:p>
            <a:pPr marL="171450" indent="-171450">
              <a:buFont typeface="Arial" panose="020B0604020202020204" pitchFamily="34" charset="0"/>
              <a:buChar char="•"/>
            </a:pPr>
            <a:r>
              <a:rPr lang="de-DE" sz="1200" b="0" dirty="0"/>
              <a:t>Über 45.000 EU-Unternehmen exportieren nach Mexiko </a:t>
            </a:r>
            <a:endParaRPr lang="es-MX" sz="1200" b="0" dirty="0"/>
          </a:p>
          <a:p>
            <a:pPr marL="171450" indent="-171450">
              <a:buFont typeface="Arial" panose="020B0604020202020204" pitchFamily="34" charset="0"/>
              <a:buChar char="•"/>
            </a:pPr>
            <a:endParaRPr lang="de-DE" sz="1200" b="0" dirty="0"/>
          </a:p>
          <a:p>
            <a:pPr marL="171450" indent="-171450">
              <a:buFont typeface="Arial" panose="020B0604020202020204" pitchFamily="34" charset="0"/>
              <a:buChar char="•"/>
            </a:pPr>
            <a:r>
              <a:rPr lang="de-DE" sz="1200" dirty="0"/>
              <a:t>Warenimport von Mexiko in die EU </a:t>
            </a:r>
            <a:r>
              <a:rPr lang="de-DE" sz="1200" b="0" dirty="0"/>
              <a:t>(2025): 34 Milliarden Euro: Mineralien und Chemikalien sowie Maschinen und Elektronik</a:t>
            </a:r>
          </a:p>
          <a:p>
            <a:endParaRPr lang="de-DE" dirty="0"/>
          </a:p>
        </p:txBody>
      </p:sp>
      <p:sp>
        <p:nvSpPr>
          <p:cNvPr id="4" name="Foliennummernplatzhalter 3">
            <a:extLst>
              <a:ext uri="{FF2B5EF4-FFF2-40B4-BE49-F238E27FC236}">
                <a16:creationId xmlns:a16="http://schemas.microsoft.com/office/drawing/2014/main" id="{D9ED8396-9514-6C17-9197-818DA9EFA53E}"/>
              </a:ext>
            </a:extLst>
          </p:cNvPr>
          <p:cNvSpPr>
            <a:spLocks noGrp="1"/>
          </p:cNvSpPr>
          <p:nvPr>
            <p:ph type="sldNum" sz="quarter" idx="5"/>
          </p:nvPr>
        </p:nvSpPr>
        <p:spPr/>
        <p:txBody>
          <a:bodyPr/>
          <a:lstStyle/>
          <a:p>
            <a:fld id="{9B2F2A9F-D2C7-4AB8-9E03-834ACF8F86DB}" type="slidenum">
              <a:rPr lang="en-US" smtClean="0"/>
              <a:t>6</a:t>
            </a:fld>
            <a:endParaRPr lang="en-US"/>
          </a:p>
        </p:txBody>
      </p:sp>
    </p:spTree>
    <p:extLst>
      <p:ext uri="{BB962C8B-B14F-4D97-AF65-F5344CB8AC3E}">
        <p14:creationId xmlns:p14="http://schemas.microsoft.com/office/powerpoint/2010/main" val="336918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7</a:t>
            </a:fld>
            <a:endParaRPr lang="de-DE"/>
          </a:p>
        </p:txBody>
      </p:sp>
    </p:spTree>
    <p:extLst>
      <p:ext uri="{BB962C8B-B14F-4D97-AF65-F5344CB8AC3E}">
        <p14:creationId xmlns:p14="http://schemas.microsoft.com/office/powerpoint/2010/main" val="3448740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BEAF-16FA-A722-BCB7-CE7E6CF67D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933F4D-8362-3575-E721-5783290DC8E1}"/>
              </a:ext>
            </a:extLst>
          </p:cNvPr>
          <p:cNvSpPr>
            <a:spLocks noGrp="1" noRot="1" noChangeAspect="1"/>
          </p:cNvSpPr>
          <p:nvPr>
            <p:ph type="sldImg"/>
          </p:nvPr>
        </p:nvSpPr>
        <p:spPr>
          <a:xfrm>
            <a:off x="685800" y="1143000"/>
            <a:ext cx="5486400" cy="3086100"/>
          </a:xfrm>
        </p:spPr>
      </p:sp>
      <p:sp>
        <p:nvSpPr>
          <p:cNvPr id="3" name="Notizenplatzhalter 2">
            <a:extLst>
              <a:ext uri="{FF2B5EF4-FFF2-40B4-BE49-F238E27FC236}">
                <a16:creationId xmlns:a16="http://schemas.microsoft.com/office/drawing/2014/main" id="{C4BC530C-CDAA-0590-5B1F-DC9F0183DDCD}"/>
              </a:ext>
            </a:extLst>
          </p:cNvPr>
          <p:cNvSpPr>
            <a:spLocks noGrp="1"/>
          </p:cNvSpPr>
          <p:nvPr>
            <p:ph type="body" idx="1"/>
          </p:nvPr>
        </p:nvSpPr>
        <p:spPr>
          <a:xfrm>
            <a:off x="685800" y="4400550"/>
            <a:ext cx="5486400" cy="4383918"/>
          </a:xfrm>
        </p:spPr>
        <p:txBody>
          <a:bodyPr/>
          <a:lstStyle/>
          <a:p>
            <a:pPr lvl="0"/>
            <a:r>
              <a:rPr lang="de-DE" sz="1200" dirty="0"/>
              <a:t>Marktzugang</a:t>
            </a:r>
            <a:r>
              <a:rPr lang="de-DE" sz="1200" b="0" dirty="0"/>
              <a:t>: </a:t>
            </a:r>
          </a:p>
          <a:p>
            <a:pPr lvl="0"/>
            <a:r>
              <a:rPr lang="de-DE" sz="1200" b="0" dirty="0"/>
              <a:t>Steigerung der </a:t>
            </a:r>
            <a:r>
              <a:rPr lang="de-DE" sz="1200" b="0" dirty="0" err="1"/>
              <a:t>Agrar</a:t>
            </a:r>
            <a:r>
              <a:rPr lang="de-DE" sz="1200" b="0" dirty="0"/>
              <a:t>‑ und Lebensmittelexporte sowie von Industriegütern der EU durch Abbau hoher Zölle</a:t>
            </a:r>
            <a:endParaRPr lang="es-MX" sz="1200" b="0" dirty="0"/>
          </a:p>
          <a:p>
            <a:pPr lvl="0"/>
            <a:r>
              <a:rPr lang="de-DE" sz="1200" b="0" dirty="0"/>
              <a:t>erleichterter Zugang für EU‑Unternehmen zu öffentlichen Aufträgen Investitionsschutz</a:t>
            </a:r>
          </a:p>
          <a:p>
            <a:pPr lvl="0"/>
            <a:r>
              <a:rPr lang="de-DE" sz="1200" dirty="0"/>
              <a:t>Öffnung von Märkten:</a:t>
            </a:r>
          </a:p>
          <a:p>
            <a:pPr lvl="0"/>
            <a:r>
              <a:rPr lang="de-DE" sz="1200" b="0" dirty="0"/>
              <a:t>Erschließung und Liberalisierung von Dienstleistungssektoren (u. a. Telekommunikation, Verkehr und digitaler Handel) sowie den Abbau bestehender Handelshemmnisse</a:t>
            </a:r>
          </a:p>
          <a:p>
            <a:pPr lvl="0"/>
            <a:r>
              <a:rPr lang="de-DE" sz="1200" dirty="0"/>
              <a:t>Vorteile für kleine und mittelständische Unternehmen:</a:t>
            </a:r>
          </a:p>
          <a:p>
            <a:pPr lvl="0"/>
            <a:r>
              <a:rPr lang="de-DE" sz="1200" b="0" dirty="0"/>
              <a:t>Vereinfachung und Harmonisierung der Vorschriften</a:t>
            </a:r>
          </a:p>
          <a:p>
            <a:pPr lvl="0"/>
            <a:r>
              <a:rPr lang="de-DE" sz="1200" dirty="0"/>
              <a:t>Korruptionsbekämpfung </a:t>
            </a:r>
            <a:r>
              <a:rPr lang="de-DE" sz="1200" b="0" dirty="0"/>
              <a:t> </a:t>
            </a:r>
            <a:endParaRPr lang="es-MX" sz="1200" b="0" dirty="0"/>
          </a:p>
          <a:p>
            <a:pPr lvl="0"/>
            <a:r>
              <a:rPr lang="de-DE" sz="1200" b="0" dirty="0"/>
              <a:t>Sicherere Versorgung mit kritischen Rohstoffen</a:t>
            </a:r>
            <a:endParaRPr lang="es-MX" sz="1200" b="0" dirty="0"/>
          </a:p>
          <a:p>
            <a:pPr lvl="0"/>
            <a:r>
              <a:rPr lang="de-DE" sz="1200" b="0" dirty="0"/>
              <a:t>Stärkerer Schutz von Klima und Arbeitsrechten</a:t>
            </a:r>
            <a:endParaRPr lang="es-MX" sz="1200" b="0" dirty="0"/>
          </a:p>
          <a:p>
            <a:pPr lvl="0"/>
            <a:endParaRPr lang="de-DE" b="0" dirty="0"/>
          </a:p>
          <a:p>
            <a:r>
              <a:rPr lang="de-DE" b="0" dirty="0"/>
              <a:t> </a:t>
            </a:r>
            <a:endParaRPr lang="es-MX" b="0" dirty="0"/>
          </a:p>
          <a:p>
            <a:endParaRPr lang="de-DE" dirty="0"/>
          </a:p>
        </p:txBody>
      </p:sp>
      <p:sp>
        <p:nvSpPr>
          <p:cNvPr id="4" name="Foliennummernplatzhalter 3">
            <a:extLst>
              <a:ext uri="{FF2B5EF4-FFF2-40B4-BE49-F238E27FC236}">
                <a16:creationId xmlns:a16="http://schemas.microsoft.com/office/drawing/2014/main" id="{B8A26B05-9973-C3F5-E40D-FADFB5E5D55E}"/>
              </a:ext>
            </a:extLst>
          </p:cNvPr>
          <p:cNvSpPr>
            <a:spLocks noGrp="1"/>
          </p:cNvSpPr>
          <p:nvPr>
            <p:ph type="sldNum" sz="quarter" idx="5"/>
          </p:nvPr>
        </p:nvSpPr>
        <p:spPr/>
        <p:txBody>
          <a:bodyPr/>
          <a:lstStyle/>
          <a:p>
            <a:fld id="{9B2F2A9F-D2C7-4AB8-9E03-834ACF8F86DB}" type="slidenum">
              <a:rPr lang="en-US" smtClean="0"/>
              <a:t>8</a:t>
            </a:fld>
            <a:endParaRPr lang="en-US"/>
          </a:p>
        </p:txBody>
      </p:sp>
    </p:spTree>
    <p:extLst>
      <p:ext uri="{BB962C8B-B14F-4D97-AF65-F5344CB8AC3E}">
        <p14:creationId xmlns:p14="http://schemas.microsoft.com/office/powerpoint/2010/main" val="1917055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de-DE"/>
              <a:t>roedl.com</a:t>
            </a:r>
          </a:p>
        </p:txBody>
      </p:sp>
      <p:sp>
        <p:nvSpPr>
          <p:cNvPr id="5" name="Footer Placeholder 4"/>
          <p:cNvSpPr>
            <a:spLocks noGrp="1"/>
          </p:cNvSpPr>
          <p:nvPr>
            <p:ph type="ftr" sz="quarter" idx="4"/>
          </p:nvPr>
        </p:nvSpPr>
        <p:spPr/>
        <p:txBody>
          <a:bodyPr/>
          <a:lstStyle/>
          <a:p>
            <a:r>
              <a:rPr lang="de-DE"/>
              <a:t>TT. Monat 20XX  |  Hier steht der übergeordnete Präsentationstitel</a:t>
            </a:r>
          </a:p>
        </p:txBody>
      </p:sp>
      <p:sp>
        <p:nvSpPr>
          <p:cNvPr id="6" name="Slide Number Placeholder 5"/>
          <p:cNvSpPr>
            <a:spLocks noGrp="1"/>
          </p:cNvSpPr>
          <p:nvPr>
            <p:ph type="sldNum" sz="quarter" idx="5"/>
          </p:nvPr>
        </p:nvSpPr>
        <p:spPr/>
        <p:txBody>
          <a:bodyPr/>
          <a:lstStyle/>
          <a:p>
            <a:fld id="{88903E60-10CB-4851-8EDB-8E57228E9266}" type="slidenum">
              <a:rPr lang="de-DE" smtClean="0"/>
              <a:pPr/>
              <a:t>9</a:t>
            </a:fld>
            <a:endParaRPr lang="de-DE"/>
          </a:p>
        </p:txBody>
      </p:sp>
    </p:spTree>
    <p:extLst>
      <p:ext uri="{BB962C8B-B14F-4D97-AF65-F5344CB8AC3E}">
        <p14:creationId xmlns:p14="http://schemas.microsoft.com/office/powerpoint/2010/main" val="37410405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hyperlink" Target="https://www.roedl.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s://www.roedl.com/" TargetMode="External"/><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hyperlink" Target="https://www.roedl.com/"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www.roedl.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roedl.com/"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s://www.roedl.com/" TargetMode="External"/><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mp; Image (Two Columns)">
    <p:bg>
      <p:bgPr>
        <a:solidFill>
          <a:schemeClr val="accent1"/>
        </a:solidFill>
        <a:effectLst/>
      </p:bgPr>
    </p:bg>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7F880C04-C567-AEDC-3539-21EE47F724C5}"/>
              </a:ext>
            </a:extLst>
          </p:cNvPr>
          <p:cNvSpPr>
            <a:spLocks noGrp="1"/>
          </p:cNvSpPr>
          <p:nvPr>
            <p:ph type="pic" sz="quarter" idx="15" hasCustomPrompt="1"/>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Add image by clicking on icon</a:t>
            </a:r>
            <a:endParaRPr lang="de-DE" dirty="0"/>
          </a:p>
        </p:txBody>
      </p:sp>
      <p:sp>
        <p:nvSpPr>
          <p:cNvPr id="2" name="Title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689156"/>
            <a:ext cx="5509307" cy="1107996"/>
          </a:xfrm>
        </p:spPr>
        <p:txBody>
          <a:bodyPr anchor="b"/>
          <a:lstStyle>
            <a:lvl1pPr algn="l">
              <a:defRPr sz="4000" spc="-40" baseline="0">
                <a:solidFill>
                  <a:schemeClr val="tx1"/>
                </a:solidFill>
              </a:defRPr>
            </a:lvl1pPr>
          </a:lstStyle>
          <a:p>
            <a:r>
              <a:rPr lang="de-DE"/>
              <a:t>Edit title of presentation</a:t>
            </a:r>
            <a:endParaRPr lang="de-DE" dirty="0"/>
          </a:p>
        </p:txBody>
      </p:sp>
      <p:sp>
        <p:nvSpPr>
          <p:cNvPr id="3" name="Subtitle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5509307" cy="307777"/>
          </a:xfrm>
        </p:spPr>
        <p:txBody>
          <a:bodyPr wrap="square">
            <a:spAutoFit/>
          </a:bodyPr>
          <a:lstStyle>
            <a:lvl1pPr marL="0" indent="0" algn="l">
              <a:spcBef>
                <a:spcPts val="0"/>
              </a:spcBef>
              <a:buNone/>
              <a:defRPr sz="2000">
                <a:solidFill>
                  <a:schemeClr val="tx1"/>
                </a:solidFill>
                <a:latin typeface="+mn-lt" pitchFamily="2" charset="0"/>
              </a:defRPr>
            </a:lvl1pPr>
            <a:lvl2pPr marL="0" indent="0" algn="l">
              <a:spcBef>
                <a:spcPts val="0"/>
              </a:spcBef>
              <a:buNone/>
              <a:defRPr sz="2000">
                <a:solidFill>
                  <a:schemeClr val="accent2"/>
                </a:solidFill>
              </a:defRPr>
            </a:lvl2pPr>
            <a:lvl3pPr marL="0" indent="0" algn="l">
              <a:spcBef>
                <a:spcPts val="0"/>
              </a:spcBef>
              <a:buNone/>
              <a:defRPr sz="2000">
                <a:solidFill>
                  <a:schemeClr val="accent2"/>
                </a:solidFill>
              </a:defRPr>
            </a:lvl3pPr>
            <a:lvl4pPr marL="0" indent="0" algn="l">
              <a:spcBef>
                <a:spcPts val="0"/>
              </a:spcBef>
              <a:buNone/>
              <a:defRPr sz="2000">
                <a:solidFill>
                  <a:schemeClr val="accent2"/>
                </a:solidFill>
              </a:defRPr>
            </a:lvl4pPr>
            <a:lvl5pPr marL="0" indent="0" algn="l">
              <a:spcBef>
                <a:spcPts val="0"/>
              </a:spcBef>
              <a:buNone/>
              <a:defRPr sz="2000">
                <a:solidFill>
                  <a:schemeClr val="accent2"/>
                </a:solidFill>
              </a:defRPr>
            </a:lvl5pPr>
            <a:lvl6pPr marL="0" indent="0" algn="l">
              <a:spcBef>
                <a:spcPts val="0"/>
              </a:spcBef>
              <a:buNone/>
              <a:defRPr sz="2000">
                <a:solidFill>
                  <a:schemeClr val="accent2"/>
                </a:solidFill>
              </a:defRPr>
            </a:lvl6pPr>
            <a:lvl7pPr marL="0" indent="0" algn="l">
              <a:spcBef>
                <a:spcPts val="0"/>
              </a:spcBef>
              <a:buNone/>
              <a:defRPr sz="2000">
                <a:solidFill>
                  <a:schemeClr val="accent2"/>
                </a:solidFill>
              </a:defRPr>
            </a:lvl7pPr>
            <a:lvl8pPr marL="0" indent="0" algn="l">
              <a:spcBef>
                <a:spcPts val="0"/>
              </a:spcBef>
              <a:buNone/>
              <a:defRPr sz="2000">
                <a:solidFill>
                  <a:schemeClr val="accent2"/>
                </a:solidFill>
              </a:defRPr>
            </a:lvl8pPr>
            <a:lvl9pPr marL="0" indent="0" algn="l">
              <a:spcBef>
                <a:spcPts val="0"/>
              </a:spcBef>
              <a:buNone/>
              <a:defRPr sz="2000">
                <a:solidFill>
                  <a:schemeClr val="accent2"/>
                </a:solidFill>
              </a:defRPr>
            </a:lvl9pPr>
          </a:lstStyle>
          <a:p>
            <a:pPr lvl="0"/>
            <a:r>
              <a:rPr lang="de-DE"/>
              <a:t>Edit subtitle by clicking</a:t>
            </a:r>
            <a:endParaRPr lang="de-DE" dirty="0"/>
          </a:p>
        </p:txBody>
      </p:sp>
      <p:sp>
        <p:nvSpPr>
          <p:cNvPr id="8" name="Textplatzhalter 6">
            <a:extLst>
              <a:ext uri="{FF2B5EF4-FFF2-40B4-BE49-F238E27FC236}">
                <a16:creationId xmlns:a16="http://schemas.microsoft.com/office/drawing/2014/main" id="{43A1966D-F9BE-F4ED-AE9D-1F8034CBD9C5}"/>
              </a:ext>
            </a:extLst>
          </p:cNvPr>
          <p:cNvSpPr>
            <a:spLocks noGrp="1"/>
          </p:cNvSpPr>
          <p:nvPr>
            <p:ph type="body" sz="quarter" idx="16" hasCustomPrompt="1"/>
          </p:nvPr>
        </p:nvSpPr>
        <p:spPr bwMode="gray">
          <a:xfrm>
            <a:off x="299356" y="6597642"/>
            <a:ext cx="2448000" cy="107722"/>
          </a:xfrm>
        </p:spPr>
        <p:txBody>
          <a:bodyPr wrap="none" anchor="ctr">
            <a:noAutofit/>
          </a:bodyPr>
          <a:lstStyle>
            <a:lvl1pPr marL="0" indent="0">
              <a:spcBef>
                <a:spcPts val="0"/>
              </a:spcBef>
              <a:buFont typeface="Arial" panose="020B0604020202020204" pitchFamily="34" charset="0"/>
              <a:buNone/>
              <a:defRPr sz="700">
                <a:solidFill>
                  <a:schemeClr val="tx1"/>
                </a:solidFill>
                <a:latin typeface="+mn-lt" pitchFamily="2" charset="0"/>
              </a:defRPr>
            </a:lvl1pPr>
            <a:lvl2pPr marL="0" indent="0">
              <a:spcBef>
                <a:spcPts val="0"/>
              </a:spcBef>
              <a:buNone/>
              <a:defRPr sz="700">
                <a:solidFill>
                  <a:schemeClr val="accent2"/>
                </a:solidFill>
                <a:latin typeface="+mn-lt"/>
              </a:defRPr>
            </a:lvl2pPr>
            <a:lvl3pPr marL="0" indent="0">
              <a:spcBef>
                <a:spcPts val="0"/>
              </a:spcBef>
              <a:buNone/>
              <a:defRPr sz="700">
                <a:solidFill>
                  <a:schemeClr val="accent2"/>
                </a:solidFill>
                <a:latin typeface="+mn-lt"/>
              </a:defRPr>
            </a:lvl3pPr>
            <a:lvl4pPr marL="0" indent="0">
              <a:spcBef>
                <a:spcPts val="0"/>
              </a:spcBef>
              <a:buNone/>
              <a:defRPr sz="700">
                <a:solidFill>
                  <a:schemeClr val="accent2"/>
                </a:solidFill>
                <a:latin typeface="+mn-lt"/>
              </a:defRPr>
            </a:lvl4pPr>
            <a:lvl5pPr marL="0" indent="0">
              <a:spcBef>
                <a:spcPts val="0"/>
              </a:spcBef>
              <a:buNone/>
              <a:defRPr sz="700">
                <a:solidFill>
                  <a:schemeClr val="accent2"/>
                </a:solidFill>
                <a:latin typeface="+mn-lt"/>
              </a:defRPr>
            </a:lvl5pPr>
            <a:lvl6pPr marL="0" indent="0">
              <a:spcBef>
                <a:spcPts val="0"/>
              </a:spcBef>
              <a:buNone/>
              <a:defRPr sz="700">
                <a:solidFill>
                  <a:schemeClr val="accent2"/>
                </a:solidFill>
                <a:latin typeface="+mn-lt"/>
              </a:defRPr>
            </a:lvl6pPr>
            <a:lvl7pPr marL="0" indent="0">
              <a:spcBef>
                <a:spcPts val="0"/>
              </a:spcBef>
              <a:buNone/>
              <a:defRPr sz="700">
                <a:solidFill>
                  <a:schemeClr val="accent2"/>
                </a:solidFill>
                <a:latin typeface="+mn-lt"/>
              </a:defRPr>
            </a:lvl7pPr>
            <a:lvl8pPr marL="0" indent="0">
              <a:spcBef>
                <a:spcPts val="0"/>
              </a:spcBef>
              <a:buNone/>
              <a:defRPr sz="700">
                <a:solidFill>
                  <a:schemeClr val="accent2"/>
                </a:solidFill>
                <a:latin typeface="+mn-lt"/>
              </a:defRPr>
            </a:lvl8pPr>
            <a:lvl9pPr marL="0" indent="0">
              <a:spcBef>
                <a:spcPts val="0"/>
              </a:spcBef>
              <a:buNone/>
              <a:defRPr sz="700">
                <a:solidFill>
                  <a:schemeClr val="accent2"/>
                </a:solidFill>
                <a:latin typeface="+mn-lt"/>
              </a:defRPr>
            </a:lvl9pPr>
          </a:lstStyle>
          <a:p>
            <a:pPr lvl="0"/>
            <a:r>
              <a:rPr lang="de-DE"/>
              <a:t>TT MMMM 20JJ</a:t>
            </a:r>
            <a:endParaRPr lang="de-DE" dirty="0"/>
          </a:p>
        </p:txBody>
      </p:sp>
      <p:sp>
        <p:nvSpPr>
          <p:cNvPr id="10" name="roedl.com">
            <a:hlinkClick r:id="rId2"/>
            <a:extLst>
              <a:ext uri="{FF2B5EF4-FFF2-40B4-BE49-F238E27FC236}">
                <a16:creationId xmlns:a16="http://schemas.microsoft.com/office/drawing/2014/main" id="{FB7545A7-3582-FB44-2E02-881564016469}"/>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a:solidFill>
                  <a:schemeClr val="tx1"/>
                </a:solidFill>
                <a:latin typeface="+mn-lt" pitchFamily="2" charset="0"/>
              </a:rPr>
              <a:t>roedl.com</a:t>
            </a:r>
            <a:endParaRPr lang="de-DE" b="1" dirty="0">
              <a:solidFill>
                <a:schemeClr val="tx1"/>
              </a:solidFill>
              <a:latin typeface="+mn-lt" pitchFamily="2" charset="0"/>
            </a:endParaRPr>
          </a:p>
        </p:txBody>
      </p:sp>
      <p:pic>
        <p:nvPicPr>
          <p:cNvPr id="4" name="RÖDL Logo">
            <a:extLst>
              <a:ext uri="{FF2B5EF4-FFF2-40B4-BE49-F238E27FC236}">
                <a16:creationId xmlns:a16="http://schemas.microsoft.com/office/drawing/2014/main" id="{7CACFE3B-BCEF-2B6E-0055-C152C26A1AF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8" y="216882"/>
            <a:ext cx="2069996" cy="507964"/>
          </a:xfrm>
          <a:prstGeom prst="rect">
            <a:avLst/>
          </a:prstGeom>
        </p:spPr>
      </p:pic>
    </p:spTree>
    <p:extLst>
      <p:ext uri="{BB962C8B-B14F-4D97-AF65-F5344CB8AC3E}">
        <p14:creationId xmlns:p14="http://schemas.microsoft.com/office/powerpoint/2010/main" val="94646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Two Columns 1/3 L)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1736725"/>
            <a:ext cx="3528001"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hasCustomPrompt="1"/>
          </p:nvPr>
        </p:nvSpPr>
        <p:spPr bwMode="gray">
          <a:xfrm>
            <a:off x="4331962" y="1736725"/>
            <a:ext cx="7560001" cy="4608001"/>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6" name="Textplatzhalter 2">
            <a:extLst>
              <a:ext uri="{FF2B5EF4-FFF2-40B4-BE49-F238E27FC236}">
                <a16:creationId xmlns:a16="http://schemas.microsoft.com/office/drawing/2014/main" id="{7BC10042-F859-39F1-AB53-6533724E598C}"/>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Tree>
    <p:extLst>
      <p:ext uri="{BB962C8B-B14F-4D97-AF65-F5344CB8AC3E}">
        <p14:creationId xmlns:p14="http://schemas.microsoft.com/office/powerpoint/2010/main" val="3965234684"/>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 Text &amp; Bild/Icon (zw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9307"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0"/>
            <a:ext cx="5987988" cy="6858000"/>
          </a:xfrm>
          <a:prstGeom prst="rect">
            <a:avLst/>
          </a:pr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a:xfrm>
            <a:off x="5627948" y="6597642"/>
            <a:ext cx="180020" cy="10772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9E5FF26A-5FE4-8A3C-E27F-D3DE7DFC5576}"/>
              </a:ext>
            </a:extLst>
          </p:cNvPr>
          <p:cNvSpPr>
            <a:spLocks noGrp="1"/>
          </p:cNvSpPr>
          <p:nvPr>
            <p:ph type="dt" sz="half" idx="10"/>
          </p:nvPr>
        </p:nvSpPr>
        <p:spPr bwMode="gray">
          <a:xfrm>
            <a:off x="5375356" y="6597639"/>
            <a:ext cx="432000" cy="107722"/>
          </a:xfrm>
        </p:spPr>
        <p:txBody>
          <a:bodyPr/>
          <a:lstStyle/>
          <a:p>
            <a:endParaRPr lang="de-DE" dirty="0"/>
          </a:p>
        </p:txBody>
      </p:sp>
    </p:spTree>
    <p:extLst>
      <p:ext uri="{BB962C8B-B14F-4D97-AF65-F5344CB8AC3E}">
        <p14:creationId xmlns:p14="http://schemas.microsoft.com/office/powerpoint/2010/main" val="21136201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 Text &amp; Bild/Icon (dr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4187788"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AF155735-5A77-0D70-98A4-A2D71BD68C3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339467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 Text &amp; Bild/Icon (dr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8401050"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116943"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316BD35A-8932-1825-CFC6-DCC276168C20}"/>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935702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 Text &amp; Bild/Icon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3492000" cy="526298"/>
          </a:xfrm>
        </p:spPr>
        <p:txBody>
          <a:bodyPr/>
          <a:lstStyle/>
          <a:p>
            <a:r>
              <a:rPr lang="de-DE" dirty="0"/>
              <a:t>Folientitel</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A3B8D5A7-E669-540F-F4BC-0124FF7366E9}"/>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1072834 h 6336704"/>
              <a:gd name="connsiteX11" fmla="*/ 0 w 7887232"/>
              <a:gd name="connsiteY11" fmla="*/ 28719 h 6336704"/>
              <a:gd name="connsiteX12" fmla="*/ 28719 w 7887232"/>
              <a:gd name="connsiteY12"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5263870 h 6336704"/>
              <a:gd name="connsiteX4" fmla="*/ 7887232 w 7887232"/>
              <a:gd name="connsiteY4" fmla="*/ 6307985 h 6336704"/>
              <a:gd name="connsiteX5" fmla="*/ 7858513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C81EE652-5277-E01B-0403-6C33CF8561A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779057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 Text &amp; Bild/Icon (dr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7524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298A0EF0-ABA4-7563-A1D9-6A170B56347B}"/>
              </a:ext>
            </a:extLst>
          </p:cNvPr>
          <p:cNvSpPr>
            <a:spLocks noGrp="1"/>
          </p:cNvSpPr>
          <p:nvPr>
            <p:ph type="body" sz="quarter" idx="37"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Bildplatzhalter 1">
            <a:extLst>
              <a:ext uri="{FF2B5EF4-FFF2-40B4-BE49-F238E27FC236}">
                <a16:creationId xmlns:a16="http://schemas.microsoft.com/office/drawing/2014/main" id="{B077C028-C79D-2DAC-5071-F57EAC39A85E}"/>
              </a:ext>
            </a:extLst>
          </p:cNvPr>
          <p:cNvSpPr>
            <a:spLocks noGrp="1"/>
          </p:cNvSpPr>
          <p:nvPr>
            <p:ph type="pic" sz="quarter" idx="36"/>
          </p:nvPr>
        </p:nvSpPr>
        <p:spPr bwMode="gray">
          <a:xfrm>
            <a:off x="8220236" y="116631"/>
            <a:ext cx="3854784" cy="6336704"/>
          </a:xfrm>
          <a:custGeom>
            <a:avLst/>
            <a:gdLst>
              <a:gd name="connsiteX0" fmla="*/ 28719 w 3854784"/>
              <a:gd name="connsiteY0" fmla="*/ 0 h 6336704"/>
              <a:gd name="connsiteX1" fmla="*/ 2015046 w 3854784"/>
              <a:gd name="connsiteY1" fmla="*/ 0 h 6336704"/>
              <a:gd name="connsiteX2" fmla="*/ 2628292 w 3854784"/>
              <a:gd name="connsiteY2" fmla="*/ 0 h 6336704"/>
              <a:gd name="connsiteX3" fmla="*/ 3826065 w 3854784"/>
              <a:gd name="connsiteY3" fmla="*/ 0 h 6336704"/>
              <a:gd name="connsiteX4" fmla="*/ 3854784 w 3854784"/>
              <a:gd name="connsiteY4" fmla="*/ 28719 h 6336704"/>
              <a:gd name="connsiteX5" fmla="*/ 3854784 w 3854784"/>
              <a:gd name="connsiteY5" fmla="*/ 6307985 h 6336704"/>
              <a:gd name="connsiteX6" fmla="*/ 3826065 w 3854784"/>
              <a:gd name="connsiteY6" fmla="*/ 6336704 h 6336704"/>
              <a:gd name="connsiteX7" fmla="*/ 2628292 w 3854784"/>
              <a:gd name="connsiteY7" fmla="*/ 6336704 h 6336704"/>
              <a:gd name="connsiteX8" fmla="*/ 2015046 w 3854784"/>
              <a:gd name="connsiteY8" fmla="*/ 6336704 h 6336704"/>
              <a:gd name="connsiteX9" fmla="*/ 28719 w 3854784"/>
              <a:gd name="connsiteY9" fmla="*/ 6336704 h 6336704"/>
              <a:gd name="connsiteX10" fmla="*/ 0 w 3854784"/>
              <a:gd name="connsiteY10" fmla="*/ 6307985 h 6336704"/>
              <a:gd name="connsiteX11" fmla="*/ 0 w 3854784"/>
              <a:gd name="connsiteY11" fmla="*/ 28719 h 6336704"/>
              <a:gd name="connsiteX12" fmla="*/ 28719 w 3854784"/>
              <a:gd name="connsiteY12"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4784" h="6336704">
                <a:moveTo>
                  <a:pt x="28719" y="0"/>
                </a:moveTo>
                <a:lnTo>
                  <a:pt x="2015046" y="0"/>
                </a:lnTo>
                <a:lnTo>
                  <a:pt x="2628292" y="0"/>
                </a:lnTo>
                <a:lnTo>
                  <a:pt x="3826065" y="0"/>
                </a:lnTo>
                <a:cubicBezTo>
                  <a:pt x="3841926" y="0"/>
                  <a:pt x="3854784" y="12858"/>
                  <a:pt x="3854784" y="28719"/>
                </a:cubicBezTo>
                <a:lnTo>
                  <a:pt x="3854784" y="6307985"/>
                </a:lnTo>
                <a:cubicBezTo>
                  <a:pt x="3854784" y="6323846"/>
                  <a:pt x="3841926" y="6336704"/>
                  <a:pt x="3826065" y="6336704"/>
                </a:cubicBezTo>
                <a:lnTo>
                  <a:pt x="2628292" y="6336704"/>
                </a:lnTo>
                <a:lnTo>
                  <a:pt x="2015046" y="6336704"/>
                </a:ln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F755B3F8-48F0-085B-0C7C-6CE43BDC08B1}"/>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41877176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6204012"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21558DD4-0E79-F79B-5382-4FED5F36015F}"/>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238412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338" y="1268760"/>
            <a:ext cx="248443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925"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119063"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86E33068-FEC7-07D2-A61D-9A343EC14D2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2269224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 Text &amp; Bild/Icon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8" name="Bildplatzhalter 1">
            <a:extLst>
              <a:ext uri="{FF2B5EF4-FFF2-40B4-BE49-F238E27FC236}">
                <a16:creationId xmlns:a16="http://schemas.microsoft.com/office/drawing/2014/main" id="{1D328EB5-CDD7-446F-A839-97FCEB44870D}"/>
              </a:ext>
            </a:extLst>
          </p:cNvPr>
          <p:cNvSpPr>
            <a:spLocks noGrp="1"/>
          </p:cNvSpPr>
          <p:nvPr>
            <p:ph type="pic" sz="quarter" idx="37"/>
          </p:nvPr>
        </p:nvSpPr>
        <p:spPr bwMode="gray">
          <a:xfrm>
            <a:off x="6204012" y="116632"/>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9" name="Bildplatzhalter 2">
            <a:extLst>
              <a:ext uri="{FF2B5EF4-FFF2-40B4-BE49-F238E27FC236}">
                <a16:creationId xmlns:a16="http://schemas.microsoft.com/office/drawing/2014/main" id="{3FA1D4C7-E1B1-DE9B-E93E-37334B398BB9}"/>
              </a:ext>
            </a:extLst>
          </p:cNvPr>
          <p:cNvSpPr>
            <a:spLocks noGrp="1"/>
          </p:cNvSpPr>
          <p:nvPr>
            <p:ph type="pic" sz="quarter" idx="38"/>
          </p:nvPr>
        </p:nvSpPr>
        <p:spPr bwMode="gray">
          <a:xfrm>
            <a:off x="6204012" y="3339338"/>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2124236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AB1D0A89-A789-9F3B-0112-47463306526D}"/>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73283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3143672" y="1160747"/>
            <a:ext cx="2844316"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9264352" y="1160747"/>
            <a:ext cx="2808312" cy="5292589"/>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725522EE-52F1-E36F-0875-2D74126AA40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438852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324225" y="1268760"/>
            <a:ext cx="248443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6204982" y="1160747"/>
            <a:ext cx="2843767"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31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119038" y="1160747"/>
            <a:ext cx="2808312" cy="5292441"/>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3EE73650-61D9-63DB-C0CA-C43A237258D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901857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Image (Two Columns 1/3 R)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8364538" y="1736725"/>
            <a:ext cx="3528001"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hasCustomPrompt="1"/>
          </p:nvPr>
        </p:nvSpPr>
        <p:spPr bwMode="gray">
          <a:xfrm>
            <a:off x="300038" y="1736725"/>
            <a:ext cx="7560001" cy="4608001"/>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6" name="Textplatzhalter 2">
            <a:extLst>
              <a:ext uri="{FF2B5EF4-FFF2-40B4-BE49-F238E27FC236}">
                <a16:creationId xmlns:a16="http://schemas.microsoft.com/office/drawing/2014/main" id="{71273986-BA83-16A5-9D34-2CC4CE7CF130}"/>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Tree>
    <p:extLst>
      <p:ext uri="{BB962C8B-B14F-4D97-AF65-F5344CB8AC3E}">
        <p14:creationId xmlns:p14="http://schemas.microsoft.com/office/powerpoint/2010/main" val="571744655"/>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 Bild/Icon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15" name="Bildplatzhalter 1">
            <a:extLst>
              <a:ext uri="{FF2B5EF4-FFF2-40B4-BE49-F238E27FC236}">
                <a16:creationId xmlns:a16="http://schemas.microsoft.com/office/drawing/2014/main" id="{2AD4B567-78D8-4ABA-2AB1-6F8695FFDF5D}"/>
              </a:ext>
            </a:extLst>
          </p:cNvPr>
          <p:cNvSpPr>
            <a:spLocks noGrp="1"/>
          </p:cNvSpPr>
          <p:nvPr>
            <p:ph type="pic" sz="quarter" idx="15"/>
          </p:nvPr>
        </p:nvSpPr>
        <p:spPr bwMode="gray">
          <a:xfrm>
            <a:off x="119335"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14015 w 5871008"/>
              <a:gd name="connsiteY10" fmla="*/ 3058828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Bildplatzhalter 2">
            <a:extLst>
              <a:ext uri="{FF2B5EF4-FFF2-40B4-BE49-F238E27FC236}">
                <a16:creationId xmlns:a16="http://schemas.microsoft.com/office/drawing/2014/main" id="{6266FC98-81D6-99B7-D037-48322CC3C585}"/>
              </a:ext>
            </a:extLst>
          </p:cNvPr>
          <p:cNvSpPr>
            <a:spLocks noGrp="1"/>
          </p:cNvSpPr>
          <p:nvPr>
            <p:ph type="pic" sz="quarter" idx="34"/>
          </p:nvPr>
        </p:nvSpPr>
        <p:spPr bwMode="gray">
          <a:xfrm>
            <a:off x="6204012"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B1D2D53E-BF9A-1CF3-59F1-B6B114498A85}"/>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0983732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 Bild/Icon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1" name="Bildplatzhalter 1">
            <a:extLst>
              <a:ext uri="{FF2B5EF4-FFF2-40B4-BE49-F238E27FC236}">
                <a16:creationId xmlns:a16="http://schemas.microsoft.com/office/drawing/2014/main" id="{33A1A684-BD26-D454-169A-A7E10B1A3161}"/>
              </a:ext>
            </a:extLst>
          </p:cNvPr>
          <p:cNvSpPr>
            <a:spLocks noGrp="1"/>
          </p:cNvSpPr>
          <p:nvPr>
            <p:ph type="pic" sz="quarter" idx="16"/>
          </p:nvPr>
        </p:nvSpPr>
        <p:spPr bwMode="gray">
          <a:xfrm>
            <a:off x="1193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8719 w 3852428"/>
              <a:gd name="connsiteY8" fmla="*/ 2160060 h 2160060"/>
              <a:gd name="connsiteX9" fmla="*/ 0 w 3852428"/>
              <a:gd name="connsiteY9" fmla="*/ 2131341 h 2160060"/>
              <a:gd name="connsiteX10" fmla="*/ 0 w 3852428"/>
              <a:gd name="connsiteY10" fmla="*/ 568779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568779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1591281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2" name="Bildplatzhalter 2">
            <a:extLst>
              <a:ext uri="{FF2B5EF4-FFF2-40B4-BE49-F238E27FC236}">
                <a16:creationId xmlns:a16="http://schemas.microsoft.com/office/drawing/2014/main" id="{FD056CF7-FD97-FF42-8519-AC9D334BDB58}"/>
              </a:ext>
            </a:extLst>
          </p:cNvPr>
          <p:cNvSpPr>
            <a:spLocks noGrp="1"/>
          </p:cNvSpPr>
          <p:nvPr>
            <p:ph type="pic" sz="quarter" idx="21"/>
          </p:nvPr>
        </p:nvSpPr>
        <p:spPr bwMode="gray">
          <a:xfrm>
            <a:off x="4187788" y="1160748"/>
            <a:ext cx="3816424" cy="2160060"/>
          </a:xfrm>
          <a:custGeom>
            <a:avLst/>
            <a:gdLst>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568779 h 2160060"/>
              <a:gd name="connsiteX15" fmla="*/ 0 w 3816424"/>
              <a:gd name="connsiteY15" fmla="*/ 28719 h 2160060"/>
              <a:gd name="connsiteX16" fmla="*/ 28719 w 3816424"/>
              <a:gd name="connsiteY16"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28719 h 2160060"/>
              <a:gd name="connsiteX15" fmla="*/ 28719 w 3816424"/>
              <a:gd name="connsiteY15"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28719 h 2160060"/>
              <a:gd name="connsiteX14" fmla="*/ 28719 w 3816424"/>
              <a:gd name="connsiteY14"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1036831 w 3816424"/>
              <a:gd name="connsiteY9" fmla="*/ 2160060 h 2160060"/>
              <a:gd name="connsiteX10" fmla="*/ 28719 w 3816424"/>
              <a:gd name="connsiteY10" fmla="*/ 2160060 h 2160060"/>
              <a:gd name="connsiteX11" fmla="*/ 0 w 3816424"/>
              <a:gd name="connsiteY11" fmla="*/ 2131341 h 2160060"/>
              <a:gd name="connsiteX12" fmla="*/ 0 w 3816424"/>
              <a:gd name="connsiteY12" fmla="*/ 28719 h 2160060"/>
              <a:gd name="connsiteX13" fmla="*/ 28719 w 3816424"/>
              <a:gd name="connsiteY13"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28719 w 3816424"/>
              <a:gd name="connsiteY9" fmla="*/ 2160060 h 2160060"/>
              <a:gd name="connsiteX10" fmla="*/ 0 w 3816424"/>
              <a:gd name="connsiteY10" fmla="*/ 2131341 h 2160060"/>
              <a:gd name="connsiteX11" fmla="*/ 0 w 3816424"/>
              <a:gd name="connsiteY11" fmla="*/ 28719 h 2160060"/>
              <a:gd name="connsiteX12" fmla="*/ 28719 w 3816424"/>
              <a:gd name="connsiteY12"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779593 w 3816424"/>
              <a:gd name="connsiteY7" fmla="*/ 2160060 h 2160060"/>
              <a:gd name="connsiteX8" fmla="*/ 28719 w 3816424"/>
              <a:gd name="connsiteY8" fmla="*/ 2160060 h 2160060"/>
              <a:gd name="connsiteX9" fmla="*/ 0 w 3816424"/>
              <a:gd name="connsiteY9" fmla="*/ 2131341 h 2160060"/>
              <a:gd name="connsiteX10" fmla="*/ 0 w 3816424"/>
              <a:gd name="connsiteY10" fmla="*/ 28719 h 2160060"/>
              <a:gd name="connsiteX11" fmla="*/ 28719 w 3816424"/>
              <a:gd name="connsiteY11"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8719 w 3816424"/>
              <a:gd name="connsiteY7" fmla="*/ 2160060 h 2160060"/>
              <a:gd name="connsiteX8" fmla="*/ 0 w 3816424"/>
              <a:gd name="connsiteY8" fmla="*/ 2131341 h 2160060"/>
              <a:gd name="connsiteX9" fmla="*/ 0 w 3816424"/>
              <a:gd name="connsiteY9" fmla="*/ 28719 h 2160060"/>
              <a:gd name="connsiteX10" fmla="*/ 28719 w 3816424"/>
              <a:gd name="connsiteY10"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1591281 h 2160060"/>
              <a:gd name="connsiteX4" fmla="*/ 3816424 w 3816424"/>
              <a:gd name="connsiteY4" fmla="*/ 2131341 h 2160060"/>
              <a:gd name="connsiteX5" fmla="*/ 3787705 w 3816424"/>
              <a:gd name="connsiteY5" fmla="*/ 2160060 h 2160060"/>
              <a:gd name="connsiteX6" fmla="*/ 28719 w 3816424"/>
              <a:gd name="connsiteY6" fmla="*/ 2160060 h 2160060"/>
              <a:gd name="connsiteX7" fmla="*/ 0 w 3816424"/>
              <a:gd name="connsiteY7" fmla="*/ 2131341 h 2160060"/>
              <a:gd name="connsiteX8" fmla="*/ 0 w 3816424"/>
              <a:gd name="connsiteY8" fmla="*/ 28719 h 2160060"/>
              <a:gd name="connsiteX9" fmla="*/ 28719 w 3816424"/>
              <a:gd name="connsiteY9"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2131341 h 2160060"/>
              <a:gd name="connsiteX4" fmla="*/ 3787705 w 3816424"/>
              <a:gd name="connsiteY4" fmla="*/ 2160060 h 2160060"/>
              <a:gd name="connsiteX5" fmla="*/ 28719 w 3816424"/>
              <a:gd name="connsiteY5" fmla="*/ 2160060 h 2160060"/>
              <a:gd name="connsiteX6" fmla="*/ 0 w 3816424"/>
              <a:gd name="connsiteY6" fmla="*/ 2131341 h 2160060"/>
              <a:gd name="connsiteX7" fmla="*/ 0 w 3816424"/>
              <a:gd name="connsiteY7" fmla="*/ 28719 h 2160060"/>
              <a:gd name="connsiteX8" fmla="*/ 28719 w 3816424"/>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2160060">
                <a:moveTo>
                  <a:pt x="28719" y="0"/>
                </a:moveTo>
                <a:lnTo>
                  <a:pt x="3787705" y="0"/>
                </a:lnTo>
                <a:cubicBezTo>
                  <a:pt x="3803566" y="0"/>
                  <a:pt x="3816424" y="12858"/>
                  <a:pt x="3816424" y="28719"/>
                </a:cubicBezTo>
                <a:lnTo>
                  <a:pt x="3816424" y="2131341"/>
                </a:lnTo>
                <a:cubicBezTo>
                  <a:pt x="3816424" y="2147202"/>
                  <a:pt x="3803566" y="2160060"/>
                  <a:pt x="3787705"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67" name="Textplatzhalter 3">
            <a:extLst>
              <a:ext uri="{FF2B5EF4-FFF2-40B4-BE49-F238E27FC236}">
                <a16:creationId xmlns:a16="http://schemas.microsoft.com/office/drawing/2014/main" id="{C3FBDA4F-7DA5-3D23-0640-E325D7D7669A}"/>
              </a:ext>
            </a:extLst>
          </p:cNvPr>
          <p:cNvSpPr>
            <a:spLocks noGrp="1"/>
          </p:cNvSpPr>
          <p:nvPr>
            <p:ph type="body" sz="quarter" idx="20" hasCustomPrompt="1"/>
          </p:nvPr>
        </p:nvSpPr>
        <p:spPr bwMode="gray">
          <a:xfrm>
            <a:off x="4367808" y="3609020"/>
            <a:ext cx="3456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4" name="Bildplatzhalter 3">
            <a:extLst>
              <a:ext uri="{FF2B5EF4-FFF2-40B4-BE49-F238E27FC236}">
                <a16:creationId xmlns:a16="http://schemas.microsoft.com/office/drawing/2014/main" id="{8C001FAD-8557-6166-3D9C-AC6027FDF4E9}"/>
              </a:ext>
            </a:extLst>
          </p:cNvPr>
          <p:cNvSpPr>
            <a:spLocks noGrp="1"/>
          </p:cNvSpPr>
          <p:nvPr>
            <p:ph type="pic" sz="quarter" idx="23"/>
          </p:nvPr>
        </p:nvSpPr>
        <p:spPr bwMode="gray">
          <a:xfrm>
            <a:off x="82202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779593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28719 w 3852428"/>
              <a:gd name="connsiteY8" fmla="*/ 2160060 h 2160060"/>
              <a:gd name="connsiteX9" fmla="*/ 0 w 3852428"/>
              <a:gd name="connsiteY9" fmla="*/ 2131341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3" name="Textplatzhalter 4">
            <a:extLst>
              <a:ext uri="{FF2B5EF4-FFF2-40B4-BE49-F238E27FC236}">
                <a16:creationId xmlns:a16="http://schemas.microsoft.com/office/drawing/2014/main" id="{EA097522-C63F-9F17-8BE3-0A42842D002A}"/>
              </a:ext>
            </a:extLst>
          </p:cNvPr>
          <p:cNvSpPr>
            <a:spLocks noGrp="1"/>
          </p:cNvSpPr>
          <p:nvPr>
            <p:ph type="body" sz="quarter" idx="22" hasCustomPrompt="1"/>
          </p:nvPr>
        </p:nvSpPr>
        <p:spPr bwMode="gray">
          <a:xfrm>
            <a:off x="84002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6">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CE8A6A19-924B-9AF2-3BC1-D101008C102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8517770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 Bild/Icon &amp;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11592000" cy="526298"/>
          </a:xfrm>
        </p:spPr>
        <p:txBody>
          <a:bodyPr/>
          <a:lstStyle/>
          <a:p>
            <a:r>
              <a:rPr lang="de-DE" dirty="0"/>
              <a:t>Folientitel bearbeiten (maximal einzeilig)</a:t>
            </a:r>
          </a:p>
        </p:txBody>
      </p:sp>
      <p:sp>
        <p:nvSpPr>
          <p:cNvPr id="52" name="Bildplatzhalter 1">
            <a:extLst>
              <a:ext uri="{FF2B5EF4-FFF2-40B4-BE49-F238E27FC236}">
                <a16:creationId xmlns:a16="http://schemas.microsoft.com/office/drawing/2014/main" id="{BDCE8587-9C66-C2BC-574A-2A2012670D8D}"/>
              </a:ext>
            </a:extLst>
          </p:cNvPr>
          <p:cNvSpPr>
            <a:spLocks noGrp="1"/>
          </p:cNvSpPr>
          <p:nvPr>
            <p:ph type="pic" sz="quarter" idx="15"/>
          </p:nvPr>
        </p:nvSpPr>
        <p:spPr bwMode="gray">
          <a:xfrm>
            <a:off x="119336"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6" name="Bildplatzhalter 2">
            <a:extLst>
              <a:ext uri="{FF2B5EF4-FFF2-40B4-BE49-F238E27FC236}">
                <a16:creationId xmlns:a16="http://schemas.microsoft.com/office/drawing/2014/main" id="{CC868353-5D53-600B-3611-406D2B03D9F7}"/>
              </a:ext>
            </a:extLst>
          </p:cNvPr>
          <p:cNvSpPr>
            <a:spLocks noGrp="1"/>
          </p:cNvSpPr>
          <p:nvPr>
            <p:ph type="pic" sz="quarter" idx="18"/>
          </p:nvPr>
        </p:nvSpPr>
        <p:spPr bwMode="gray">
          <a:xfrm>
            <a:off x="314367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54" name="Textplatzhalter 3">
            <a:extLst>
              <a:ext uri="{FF2B5EF4-FFF2-40B4-BE49-F238E27FC236}">
                <a16:creationId xmlns:a16="http://schemas.microsoft.com/office/drawing/2014/main" id="{54088FDD-47E1-FC5A-28AD-33C99AD4039F}"/>
              </a:ext>
            </a:extLst>
          </p:cNvPr>
          <p:cNvSpPr>
            <a:spLocks noGrp="1"/>
          </p:cNvSpPr>
          <p:nvPr>
            <p:ph type="body" sz="quarter" idx="17" hasCustomPrompt="1"/>
          </p:nvPr>
        </p:nvSpPr>
        <p:spPr bwMode="gray">
          <a:xfrm>
            <a:off x="3323691"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7" name="Bildplatzhalter 3">
            <a:extLst>
              <a:ext uri="{FF2B5EF4-FFF2-40B4-BE49-F238E27FC236}">
                <a16:creationId xmlns:a16="http://schemas.microsoft.com/office/drawing/2014/main" id="{6D170089-125C-0C34-1C69-1EB40D620A1F}"/>
              </a:ext>
            </a:extLst>
          </p:cNvPr>
          <p:cNvSpPr>
            <a:spLocks noGrp="1"/>
          </p:cNvSpPr>
          <p:nvPr>
            <p:ph type="pic" sz="quarter" idx="19"/>
          </p:nvPr>
        </p:nvSpPr>
        <p:spPr bwMode="gray">
          <a:xfrm>
            <a:off x="620401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58" name="Textplatzhalter 4">
            <a:extLst>
              <a:ext uri="{FF2B5EF4-FFF2-40B4-BE49-F238E27FC236}">
                <a16:creationId xmlns:a16="http://schemas.microsoft.com/office/drawing/2014/main" id="{B0793A3D-2555-D1D8-4609-73C783EC71FF}"/>
              </a:ext>
            </a:extLst>
          </p:cNvPr>
          <p:cNvSpPr>
            <a:spLocks noGrp="1"/>
          </p:cNvSpPr>
          <p:nvPr>
            <p:ph type="body" sz="quarter" idx="20" hasCustomPrompt="1"/>
          </p:nvPr>
        </p:nvSpPr>
        <p:spPr bwMode="gray">
          <a:xfrm>
            <a:off x="6384032"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9" name="Bildplatzhalter 4">
            <a:extLst>
              <a:ext uri="{FF2B5EF4-FFF2-40B4-BE49-F238E27FC236}">
                <a16:creationId xmlns:a16="http://schemas.microsoft.com/office/drawing/2014/main" id="{8F790E9B-E828-2C22-F0A2-F64026A4259D}"/>
              </a:ext>
            </a:extLst>
          </p:cNvPr>
          <p:cNvSpPr>
            <a:spLocks noGrp="1"/>
          </p:cNvSpPr>
          <p:nvPr>
            <p:ph type="pic" sz="quarter" idx="21"/>
          </p:nvPr>
        </p:nvSpPr>
        <p:spPr bwMode="gray">
          <a:xfrm>
            <a:off x="9264352"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60" name="Textplatzhalter 5">
            <a:extLst>
              <a:ext uri="{FF2B5EF4-FFF2-40B4-BE49-F238E27FC236}">
                <a16:creationId xmlns:a16="http://schemas.microsoft.com/office/drawing/2014/main" id="{F54263A7-0EB0-2F03-5EC9-188D16802400}"/>
              </a:ext>
            </a:extLst>
          </p:cNvPr>
          <p:cNvSpPr>
            <a:spLocks noGrp="1"/>
          </p:cNvSpPr>
          <p:nvPr>
            <p:ph type="body" sz="quarter" idx="22" hasCustomPrompt="1"/>
          </p:nvPr>
        </p:nvSpPr>
        <p:spPr bwMode="gray">
          <a:xfrm>
            <a:off x="9444372"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7">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2DEA66CD-741B-EB3D-0A6B-544CABB2115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4429887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 Statement/Zitat &amp; Vollbild">
    <p:spTree>
      <p:nvGrpSpPr>
        <p:cNvPr id="1" name=""/>
        <p:cNvGrpSpPr/>
        <p:nvPr/>
      </p:nvGrpSpPr>
      <p:grpSpPr>
        <a:xfrm>
          <a:off x="0" y="0"/>
          <a:ext cx="0" cy="0"/>
          <a:chOff x="0" y="0"/>
          <a:chExt cx="0" cy="0"/>
        </a:xfrm>
      </p:grpSpPr>
      <p:sp>
        <p:nvSpPr>
          <p:cNvPr id="8" name="Hintergrundfläche 1">
            <a:extLst>
              <a:ext uri="{FF2B5EF4-FFF2-40B4-BE49-F238E27FC236}">
                <a16:creationId xmlns:a16="http://schemas.microsoft.com/office/drawing/2014/main" id="{C0F319AC-A87F-A665-C397-ABBFD37FFAB4}"/>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6" name="Bildplatzhalter 1">
            <a:extLst>
              <a:ext uri="{FF2B5EF4-FFF2-40B4-BE49-F238E27FC236}">
                <a16:creationId xmlns:a16="http://schemas.microsoft.com/office/drawing/2014/main" id="{661476D3-05B3-A017-DE64-DE4F53E7E549}"/>
              </a:ext>
            </a:extLst>
          </p:cNvPr>
          <p:cNvSpPr>
            <a:spLocks noGrp="1"/>
          </p:cNvSpPr>
          <p:nvPr>
            <p:ph type="pic" sz="quarter" idx="15"/>
          </p:nvPr>
        </p:nvSpPr>
        <p:spPr bwMode="gray">
          <a:xfrm>
            <a:off x="-595" y="0"/>
            <a:ext cx="12193197" cy="6858000"/>
          </a:xfrm>
          <a:custGeom>
            <a:avLst/>
            <a:gdLst>
              <a:gd name="connsiteX0" fmla="*/ 148651 w 12193197"/>
              <a:gd name="connsiteY0" fmla="*/ 6543489 h 6858000"/>
              <a:gd name="connsiteX1" fmla="*/ 119932 w 12193197"/>
              <a:gd name="connsiteY1" fmla="*/ 6572208 h 6858000"/>
              <a:gd name="connsiteX2" fmla="*/ 119933 w 12193197"/>
              <a:gd name="connsiteY2" fmla="*/ 6730793 h 6858000"/>
              <a:gd name="connsiteX3" fmla="*/ 148652 w 12193197"/>
              <a:gd name="connsiteY3" fmla="*/ 6759512 h 6858000"/>
              <a:gd name="connsiteX4" fmla="*/ 12044540 w 12193197"/>
              <a:gd name="connsiteY4" fmla="*/ 6759512 h 6858000"/>
              <a:gd name="connsiteX5" fmla="*/ 12073259 w 12193197"/>
              <a:gd name="connsiteY5" fmla="*/ 6730793 h 6858000"/>
              <a:gd name="connsiteX6" fmla="*/ 12073259 w 12193197"/>
              <a:gd name="connsiteY6" fmla="*/ 6572208 h 6858000"/>
              <a:gd name="connsiteX7" fmla="*/ 12044540 w 12193197"/>
              <a:gd name="connsiteY7" fmla="*/ 6543489 h 6858000"/>
              <a:gd name="connsiteX8" fmla="*/ 0 w 12193197"/>
              <a:gd name="connsiteY8" fmla="*/ 0 h 6858000"/>
              <a:gd name="connsiteX9" fmla="*/ 12193197 w 12193197"/>
              <a:gd name="connsiteY9" fmla="*/ 0 h 6858000"/>
              <a:gd name="connsiteX10" fmla="*/ 12193197 w 12193197"/>
              <a:gd name="connsiteY10" fmla="*/ 6858000 h 6858000"/>
              <a:gd name="connsiteX11" fmla="*/ 0 w 1219319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197" h="6858000">
                <a:moveTo>
                  <a:pt x="148651" y="6543489"/>
                </a:moveTo>
                <a:cubicBezTo>
                  <a:pt x="132790" y="6543489"/>
                  <a:pt x="119932" y="6556347"/>
                  <a:pt x="119932" y="6572208"/>
                </a:cubicBezTo>
                <a:cubicBezTo>
                  <a:pt x="119932" y="6625070"/>
                  <a:pt x="119933" y="6677931"/>
                  <a:pt x="119933" y="6730793"/>
                </a:cubicBezTo>
                <a:cubicBezTo>
                  <a:pt x="119933" y="6746654"/>
                  <a:pt x="132791" y="6759512"/>
                  <a:pt x="148652" y="6759512"/>
                </a:cubicBezTo>
                <a:lnTo>
                  <a:pt x="12044540" y="6759512"/>
                </a:lnTo>
                <a:cubicBezTo>
                  <a:pt x="12060401" y="6759512"/>
                  <a:pt x="12073259" y="6746654"/>
                  <a:pt x="12073259" y="6730793"/>
                </a:cubicBezTo>
                <a:lnTo>
                  <a:pt x="12073259" y="6572208"/>
                </a:lnTo>
                <a:cubicBezTo>
                  <a:pt x="12073259" y="6556347"/>
                  <a:pt x="12060401" y="6543489"/>
                  <a:pt x="12044540" y="6543489"/>
                </a:cubicBezTo>
                <a:close/>
                <a:moveTo>
                  <a:pt x="0" y="0"/>
                </a:moveTo>
                <a:lnTo>
                  <a:pt x="12193197" y="0"/>
                </a:lnTo>
                <a:lnTo>
                  <a:pt x="12193197" y="6858000"/>
                </a:lnTo>
                <a:lnTo>
                  <a:pt x="0" y="6858000"/>
                </a:ln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1AD39B7D-6712-1B92-7476-253A49B0B055}"/>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1227322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 Statement/Zitat &amp; Bild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5508000" cy="2631490"/>
          </a:xfrm>
        </p:spPr>
        <p:txBody>
          <a:bodyPr anchor="t"/>
          <a:lstStyle>
            <a:lvl1pPr>
              <a:defRPr/>
            </a:lvl1pPr>
          </a:lstStyle>
          <a:p>
            <a:r>
              <a:rPr lang="de-DE" dirty="0"/>
              <a:t>Statement/Zitat (mehrere Zeilen möglich – Quelle/ 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3032956"/>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8" name="Bildplatzhalter 1">
            <a:extLst>
              <a:ext uri="{FF2B5EF4-FFF2-40B4-BE49-F238E27FC236}">
                <a16:creationId xmlns:a16="http://schemas.microsoft.com/office/drawing/2014/main" id="{7985BAE6-2ECA-E872-E615-9C8AEC57F2FF}"/>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2AF2C055-37BB-DCF1-32F4-CF6E2032B5D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3829317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 Statement/Zitat &amp; Bild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3493182" cy="2631490"/>
          </a:xfrm>
        </p:spPr>
        <p:txBody>
          <a:bodyPr anchor="t"/>
          <a:lstStyle>
            <a:lvl1pPr>
              <a:defRPr/>
            </a:lvl1pPr>
          </a:lstStyle>
          <a:p>
            <a:r>
              <a:rPr lang="de-DE" dirty="0"/>
              <a:t>Statement/ Zitat (bei mehr Zeilen Quelle/Autor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9" y="3032956"/>
            <a:ext cx="349357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7" name="Bildplatzhalter 1">
            <a:extLst>
              <a:ext uri="{FF2B5EF4-FFF2-40B4-BE49-F238E27FC236}">
                <a16:creationId xmlns:a16="http://schemas.microsoft.com/office/drawing/2014/main" id="{94282EB1-678C-EA91-80DB-4E55A6573C77}"/>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2044943 w 7887232"/>
              <a:gd name="connsiteY1" fmla="*/ 0 h 6336704"/>
              <a:gd name="connsiteX2" fmla="*/ 5842289 w 7887232"/>
              <a:gd name="connsiteY2" fmla="*/ 0 h 6336704"/>
              <a:gd name="connsiteX3" fmla="*/ 7858513 w 7887232"/>
              <a:gd name="connsiteY3" fmla="*/ 0 h 6336704"/>
              <a:gd name="connsiteX4" fmla="*/ 7887232 w 7887232"/>
              <a:gd name="connsiteY4" fmla="*/ 28719 h 6336704"/>
              <a:gd name="connsiteX5" fmla="*/ 7887232 w 7887232"/>
              <a:gd name="connsiteY5" fmla="*/ 6307985 h 6336704"/>
              <a:gd name="connsiteX6" fmla="*/ 7858513 w 7887232"/>
              <a:gd name="connsiteY6" fmla="*/ 6336704 h 6336704"/>
              <a:gd name="connsiteX7" fmla="*/ 5842289 w 7887232"/>
              <a:gd name="connsiteY7" fmla="*/ 6336704 h 6336704"/>
              <a:gd name="connsiteX8" fmla="*/ 2044943 w 7887232"/>
              <a:gd name="connsiteY8" fmla="*/ 6336704 h 6336704"/>
              <a:gd name="connsiteX9" fmla="*/ 28719 w 7887232"/>
              <a:gd name="connsiteY9" fmla="*/ 6336704 h 6336704"/>
              <a:gd name="connsiteX10" fmla="*/ 0 w 7887232"/>
              <a:gd name="connsiteY10" fmla="*/ 6307985 h 6336704"/>
              <a:gd name="connsiteX11" fmla="*/ 0 w 7887232"/>
              <a:gd name="connsiteY11" fmla="*/ 28719 h 6336704"/>
              <a:gd name="connsiteX12" fmla="*/ 28719 w 7887232"/>
              <a:gd name="connsiteY12" fmla="*/ 0 h 6336704"/>
              <a:gd name="connsiteX0" fmla="*/ 28719 w 7887232"/>
              <a:gd name="connsiteY0" fmla="*/ 0 h 6336704"/>
              <a:gd name="connsiteX1" fmla="*/ 5842289 w 7887232"/>
              <a:gd name="connsiteY1" fmla="*/ 0 h 6336704"/>
              <a:gd name="connsiteX2" fmla="*/ 7858513 w 7887232"/>
              <a:gd name="connsiteY2" fmla="*/ 0 h 6336704"/>
              <a:gd name="connsiteX3" fmla="*/ 7887232 w 7887232"/>
              <a:gd name="connsiteY3" fmla="*/ 28719 h 6336704"/>
              <a:gd name="connsiteX4" fmla="*/ 7887232 w 7887232"/>
              <a:gd name="connsiteY4" fmla="*/ 6307985 h 6336704"/>
              <a:gd name="connsiteX5" fmla="*/ 7858513 w 7887232"/>
              <a:gd name="connsiteY5" fmla="*/ 6336704 h 6336704"/>
              <a:gd name="connsiteX6" fmla="*/ 5842289 w 7887232"/>
              <a:gd name="connsiteY6" fmla="*/ 6336704 h 6336704"/>
              <a:gd name="connsiteX7" fmla="*/ 2044943 w 7887232"/>
              <a:gd name="connsiteY7" fmla="*/ 6336704 h 6336704"/>
              <a:gd name="connsiteX8" fmla="*/ 28719 w 7887232"/>
              <a:gd name="connsiteY8" fmla="*/ 6336704 h 6336704"/>
              <a:gd name="connsiteX9" fmla="*/ 0 w 7887232"/>
              <a:gd name="connsiteY9" fmla="*/ 6307985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04494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F0E052FC-9339-C4AB-CF3D-E78DB250C83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3426625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 Statement/Zitat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3084456A-C74D-26CE-655E-73D386D6317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1013399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 Ansprechpartner (eine Perso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0" name="Bildplatzhalter 1">
            <a:extLst>
              <a:ext uri="{FF2B5EF4-FFF2-40B4-BE49-F238E27FC236}">
                <a16:creationId xmlns:a16="http://schemas.microsoft.com/office/drawing/2014/main" id="{CBE33141-F898-C0A4-5605-6C407E7F0F3A}"/>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052596"/>
          </a:xfrm>
        </p:spPr>
        <p:txBody>
          <a:bodyPr/>
          <a:lstStyle>
            <a:lvl1pPr>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6" name="Fußzeilenplatzhalter 10">
            <a:extLst>
              <a:ext uri="{FF2B5EF4-FFF2-40B4-BE49-F238E27FC236}">
                <a16:creationId xmlns:a16="http://schemas.microsoft.com/office/drawing/2014/main" id="{ACC3523F-D2B3-AD95-72D6-3BCA9E897BF9}"/>
              </a:ext>
            </a:extLst>
          </p:cNvPr>
          <p:cNvSpPr>
            <a:spLocks noGrp="1"/>
          </p:cNvSpPr>
          <p:nvPr>
            <p:ph type="ftr" sz="quarter" idx="24"/>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7" name="Foliennummernplatzhalter 11">
            <a:extLst>
              <a:ext uri="{FF2B5EF4-FFF2-40B4-BE49-F238E27FC236}">
                <a16:creationId xmlns:a16="http://schemas.microsoft.com/office/drawing/2014/main" id="{8BC35AD2-B5AF-C68D-F9EA-675D9806C11C}"/>
              </a:ext>
            </a:extLst>
          </p:cNvPr>
          <p:cNvSpPr>
            <a:spLocks noGrp="1"/>
          </p:cNvSpPr>
          <p:nvPr>
            <p:ph type="sldNum" sz="quarter" idx="25"/>
          </p:nvPr>
        </p:nvSpPr>
        <p:spPr bwMode="gray">
          <a:xfrm>
            <a:off x="5627948" y="6597642"/>
            <a:ext cx="180020" cy="10772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Textplatzhalter 3">
            <a:extLst>
              <a:ext uri="{FF2B5EF4-FFF2-40B4-BE49-F238E27FC236}">
                <a16:creationId xmlns:a16="http://schemas.microsoft.com/office/drawing/2014/main" id="{CFEE8E5C-94E2-CFC4-45FD-088EAE69F4FC}"/>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Datumsplatzhalter 3">
            <a:extLst>
              <a:ext uri="{FF2B5EF4-FFF2-40B4-BE49-F238E27FC236}">
                <a16:creationId xmlns:a16="http://schemas.microsoft.com/office/drawing/2014/main" id="{9534A3B6-BFBC-3F94-D354-D37E8972088E}"/>
              </a:ext>
            </a:extLst>
          </p:cNvPr>
          <p:cNvSpPr>
            <a:spLocks noGrp="1"/>
          </p:cNvSpPr>
          <p:nvPr>
            <p:ph type="dt" sz="half" idx="10"/>
          </p:nvPr>
        </p:nvSpPr>
        <p:spPr bwMode="gray">
          <a:xfrm>
            <a:off x="5376268" y="6597639"/>
            <a:ext cx="432000" cy="107722"/>
          </a:xfrm>
        </p:spPr>
        <p:txBody>
          <a:bodyPr/>
          <a:lstStyle/>
          <a:p>
            <a:endParaRPr lang="de-DE" dirty="0"/>
          </a:p>
        </p:txBody>
      </p:sp>
    </p:spTree>
    <p:extLst>
      <p:ext uri="{BB962C8B-B14F-4D97-AF65-F5344CB8AC3E}">
        <p14:creationId xmlns:p14="http://schemas.microsoft.com/office/powerpoint/2010/main" val="32034073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 Ansprechpartner (zwei Personen) V1">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9" name="Bildplatzhalter 1">
            <a:extLst>
              <a:ext uri="{FF2B5EF4-FFF2-40B4-BE49-F238E27FC236}">
                <a16:creationId xmlns:a16="http://schemas.microsoft.com/office/drawing/2014/main" id="{37AEE4F6-7504-FDB2-6375-E51551816496}"/>
              </a:ext>
            </a:extLst>
          </p:cNvPr>
          <p:cNvSpPr>
            <a:spLocks noGrp="1"/>
          </p:cNvSpPr>
          <p:nvPr>
            <p:ph type="pic" sz="quarter" idx="15"/>
          </p:nvPr>
        </p:nvSpPr>
        <p:spPr bwMode="gray">
          <a:xfrm>
            <a:off x="119335"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10" name="Bildplatzhalter 2">
            <a:extLst>
              <a:ext uri="{FF2B5EF4-FFF2-40B4-BE49-F238E27FC236}">
                <a16:creationId xmlns:a16="http://schemas.microsoft.com/office/drawing/2014/main" id="{892B6E73-1804-A8AC-C72E-44B3A98D4FBC}"/>
              </a:ext>
            </a:extLst>
          </p:cNvPr>
          <p:cNvSpPr>
            <a:spLocks noGrp="1"/>
          </p:cNvSpPr>
          <p:nvPr>
            <p:ph type="pic" sz="quarter" idx="34"/>
          </p:nvPr>
        </p:nvSpPr>
        <p:spPr bwMode="gray">
          <a:xfrm>
            <a:off x="6204012"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3" name="Datumsplatzhalter 3">
            <a:extLst>
              <a:ext uri="{FF2B5EF4-FFF2-40B4-BE49-F238E27FC236}">
                <a16:creationId xmlns:a16="http://schemas.microsoft.com/office/drawing/2014/main" id="{B32D5F61-6F22-BFDF-7653-1C3F9B88F94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6366626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 Ansprechpartner (zwei Personen) V2">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9" name="Bildplatzhalter 1">
            <a:extLst>
              <a:ext uri="{FF2B5EF4-FFF2-40B4-BE49-F238E27FC236}">
                <a16:creationId xmlns:a16="http://schemas.microsoft.com/office/drawing/2014/main" id="{37AEE4F6-7504-FDB2-6375-E51551816496}"/>
              </a:ext>
            </a:extLst>
          </p:cNvPr>
          <p:cNvSpPr>
            <a:spLocks noGrp="1"/>
          </p:cNvSpPr>
          <p:nvPr>
            <p:ph type="pic" sz="quarter" idx="15"/>
          </p:nvPr>
        </p:nvSpPr>
        <p:spPr bwMode="gray">
          <a:xfrm>
            <a:off x="119335" y="1160747"/>
            <a:ext cx="2628628"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10" name="Bildplatzhalter 2">
            <a:extLst>
              <a:ext uri="{FF2B5EF4-FFF2-40B4-BE49-F238E27FC236}">
                <a16:creationId xmlns:a16="http://schemas.microsoft.com/office/drawing/2014/main" id="{892B6E73-1804-A8AC-C72E-44B3A98D4FBC}"/>
              </a:ext>
            </a:extLst>
          </p:cNvPr>
          <p:cNvSpPr>
            <a:spLocks noGrp="1"/>
          </p:cNvSpPr>
          <p:nvPr>
            <p:ph type="pic" sz="quarter" idx="34"/>
          </p:nvPr>
        </p:nvSpPr>
        <p:spPr bwMode="gray">
          <a:xfrm>
            <a:off x="6204011" y="1160747"/>
            <a:ext cx="2663763"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3" name="Datumsplatzhalter 3">
            <a:extLst>
              <a:ext uri="{FF2B5EF4-FFF2-40B4-BE49-F238E27FC236}">
                <a16:creationId xmlns:a16="http://schemas.microsoft.com/office/drawing/2014/main" id="{4C4B6B71-C142-44A7-29A8-63099D658849}"/>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86984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B05027A-6567-BF45-C769-F436744D8919}"/>
              </a:ext>
            </a:extLst>
          </p:cNvPr>
          <p:cNvSpPr>
            <a:spLocks noGrp="1"/>
          </p:cNvSpPr>
          <p:nvPr>
            <p:ph type="dt" sz="half" idx="10"/>
          </p:nvPr>
        </p:nvSpPr>
        <p:spPr>
          <a:xfrm>
            <a:off x="11460644" y="6597639"/>
            <a:ext cx="432000" cy="107722"/>
          </a:xfrm>
          <a:prstGeom prst="rect">
            <a:avLst/>
          </a:prstGeom>
        </p:spPr>
        <p:txBody>
          <a:bodyPr/>
          <a:lstStyle/>
          <a:p>
            <a:endParaRPr lang="de-DE" dirty="0"/>
          </a:p>
        </p:txBody>
      </p:sp>
      <p:sp>
        <p:nvSpPr>
          <p:cNvPr id="4" name="Footer Placeholder 3">
            <a:extLst>
              <a:ext uri="{FF2B5EF4-FFF2-40B4-BE49-F238E27FC236}">
                <a16:creationId xmlns:a16="http://schemas.microsoft.com/office/drawing/2014/main" id="{DC35B193-BD9D-5655-C0B3-D2D1DB9D40F3}"/>
              </a:ext>
            </a:extLst>
          </p:cNvPr>
          <p:cNvSpPr>
            <a:spLocks noGrp="1"/>
          </p:cNvSpPr>
          <p:nvPr>
            <p:ph type="ftr" sz="quarter" idx="11"/>
          </p:nvPr>
        </p:nvSpPr>
        <p:spPr/>
        <p:txBody>
          <a:bodyPr/>
          <a:lstStyle/>
          <a:p>
            <a:r>
              <a:rPr lang="de-DE"/>
              <a:t>Das modernisierte Freihandelsabkommen zwischen der EU und Mexiko | Daten - Fakten - Zahlen | 25 06 2026</a:t>
            </a:r>
            <a:endParaRPr lang="de-DE" dirty="0"/>
          </a:p>
        </p:txBody>
      </p:sp>
      <p:sp>
        <p:nvSpPr>
          <p:cNvPr id="5" name="Slide Number Placeholder 4">
            <a:extLst>
              <a:ext uri="{FF2B5EF4-FFF2-40B4-BE49-F238E27FC236}">
                <a16:creationId xmlns:a16="http://schemas.microsoft.com/office/drawing/2014/main" id="{ACB3E528-18A4-2DF9-5297-7491E131B4EF}"/>
              </a:ext>
            </a:extLst>
          </p:cNvPr>
          <p:cNvSpPr>
            <a:spLocks noGrp="1"/>
          </p:cNvSpPr>
          <p:nvPr>
            <p:ph type="sldNum" sz="quarter" idx="12"/>
          </p:nvPr>
        </p:nvSpPr>
        <p:spPr/>
        <p:txBody>
          <a:bodyPr/>
          <a:lstStyle/>
          <a:p>
            <a:fld id="{71A7B291-2355-427D-82B0-8FE063299AFC}" type="slidenum">
              <a:rPr lang="de-DE" smtClean="0"/>
              <a:pPr/>
              <a:t>‹Nr.›</a:t>
            </a:fld>
            <a:endParaRPr lang="de-DE" dirty="0"/>
          </a:p>
        </p:txBody>
      </p:sp>
      <p:sp>
        <p:nvSpPr>
          <p:cNvPr id="6" name="Rectangle 5">
            <a:extLst>
              <a:ext uri="{FF2B5EF4-FFF2-40B4-BE49-F238E27FC236}">
                <a16:creationId xmlns:a16="http://schemas.microsoft.com/office/drawing/2014/main" id="{53067027-69F0-9795-714E-86A8EBC2D5BF}"/>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600"/>
              </a:spcBef>
            </a:pPr>
            <a:r>
              <a:rPr lang="de-DE" sz="11500" b="0">
                <a:solidFill>
                  <a:schemeClr val="bg1"/>
                </a:solidFill>
                <a:latin typeface="+mn-lt"/>
              </a:rPr>
              <a:t>Use next layouts</a:t>
            </a:r>
            <a:br>
              <a:rPr lang="de-DE" sz="11500" b="0">
                <a:solidFill>
                  <a:schemeClr val="bg1"/>
                </a:solidFill>
                <a:latin typeface="+mn-lt"/>
              </a:rPr>
            </a:br>
            <a:r>
              <a:rPr lang="de-DE" sz="11500" b="0">
                <a:solidFill>
                  <a:schemeClr val="bg1"/>
                </a:solidFill>
                <a:latin typeface="+mn-lt"/>
              </a:rPr>
              <a:t>for Appendix</a:t>
            </a:r>
            <a:endParaRPr lang="de-DE" sz="11500" b="0" dirty="0">
              <a:solidFill>
                <a:schemeClr val="bg1"/>
              </a:solidFill>
              <a:latin typeface="+mn-lt"/>
            </a:endParaRPr>
          </a:p>
        </p:txBody>
      </p:sp>
      <p:grpSp>
        <p:nvGrpSpPr>
          <p:cNvPr id="9" name="Group 8">
            <a:extLst>
              <a:ext uri="{FF2B5EF4-FFF2-40B4-BE49-F238E27FC236}">
                <a16:creationId xmlns:a16="http://schemas.microsoft.com/office/drawing/2014/main" id="{FD797C1B-DDAF-6D8F-C69B-2E6DA3F2C50E}"/>
              </a:ext>
            </a:extLst>
          </p:cNvPr>
          <p:cNvGrpSpPr/>
          <p:nvPr userDrawn="1"/>
        </p:nvGrpSpPr>
        <p:grpSpPr>
          <a:xfrm>
            <a:off x="10660742" y="5515428"/>
            <a:ext cx="1112247" cy="1009992"/>
            <a:chOff x="10448357" y="5344827"/>
            <a:chExt cx="1368176" cy="1224136"/>
          </a:xfrm>
        </p:grpSpPr>
        <p:sp>
          <p:nvSpPr>
            <p:cNvPr id="7" name="Arrow: Chevron 6">
              <a:extLst>
                <a:ext uri="{FF2B5EF4-FFF2-40B4-BE49-F238E27FC236}">
                  <a16:creationId xmlns:a16="http://schemas.microsoft.com/office/drawing/2014/main" id="{B7006EC3-AA45-3087-0B28-617C49B72730}"/>
                </a:ext>
              </a:extLst>
            </p:cNvPr>
            <p:cNvSpPr/>
            <p:nvPr userDrawn="1"/>
          </p:nvSpPr>
          <p:spPr>
            <a:xfrm>
              <a:off x="10448357" y="5344827"/>
              <a:ext cx="828092" cy="1224136"/>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Bef>
                  <a:spcPts val="600"/>
                </a:spcBef>
              </a:pPr>
              <a:endParaRPr lang="de-DE" sz="900" b="1" dirty="0" err="1">
                <a:solidFill>
                  <a:schemeClr val="tx1"/>
                </a:solidFill>
                <a:latin typeface="+mn-lt"/>
              </a:endParaRPr>
            </a:p>
          </p:txBody>
        </p:sp>
        <p:sp>
          <p:nvSpPr>
            <p:cNvPr id="8" name="Arrow: Chevron 7">
              <a:extLst>
                <a:ext uri="{FF2B5EF4-FFF2-40B4-BE49-F238E27FC236}">
                  <a16:creationId xmlns:a16="http://schemas.microsoft.com/office/drawing/2014/main" id="{9840968A-D757-BD45-4F82-F4357B4C16E8}"/>
                </a:ext>
              </a:extLst>
            </p:cNvPr>
            <p:cNvSpPr/>
            <p:nvPr userDrawn="1"/>
          </p:nvSpPr>
          <p:spPr>
            <a:xfrm>
              <a:off x="10988441" y="5344827"/>
              <a:ext cx="828092" cy="1224136"/>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Bef>
                  <a:spcPts val="600"/>
                </a:spcBef>
              </a:pPr>
              <a:endParaRPr lang="de-DE" sz="900" b="1" dirty="0" err="1">
                <a:solidFill>
                  <a:schemeClr val="tx1"/>
                </a:solidFill>
                <a:latin typeface="+mn-lt"/>
              </a:endParaRPr>
            </a:p>
          </p:txBody>
        </p:sp>
      </p:grpSp>
    </p:spTree>
    <p:extLst>
      <p:ext uri="{BB962C8B-B14F-4D97-AF65-F5344CB8AC3E}">
        <p14:creationId xmlns:p14="http://schemas.microsoft.com/office/powerpoint/2010/main" val="10544924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 Ansprechpartner (drei Personen) V1">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43" name="Bildplatzhalter 1">
            <a:extLst>
              <a:ext uri="{FF2B5EF4-FFF2-40B4-BE49-F238E27FC236}">
                <a16:creationId xmlns:a16="http://schemas.microsoft.com/office/drawing/2014/main" id="{8E3F1410-07F1-1EA6-707E-D1E35B604BF3}"/>
              </a:ext>
            </a:extLst>
          </p:cNvPr>
          <p:cNvSpPr>
            <a:spLocks noGrp="1"/>
          </p:cNvSpPr>
          <p:nvPr>
            <p:ph type="pic" sz="quarter" idx="15"/>
          </p:nvPr>
        </p:nvSpPr>
        <p:spPr bwMode="gray">
          <a:xfrm>
            <a:off x="119336" y="1160747"/>
            <a:ext cx="3852429" cy="3132348"/>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34925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4" name="Bildplatzhalter 2">
            <a:extLst>
              <a:ext uri="{FF2B5EF4-FFF2-40B4-BE49-F238E27FC236}">
                <a16:creationId xmlns:a16="http://schemas.microsoft.com/office/drawing/2014/main" id="{FCBF1887-3CD6-C97E-1234-7D3432DED761}"/>
              </a:ext>
            </a:extLst>
          </p:cNvPr>
          <p:cNvSpPr>
            <a:spLocks noGrp="1"/>
          </p:cNvSpPr>
          <p:nvPr>
            <p:ph type="pic" sz="quarter" idx="26"/>
          </p:nvPr>
        </p:nvSpPr>
        <p:spPr bwMode="gray">
          <a:xfrm>
            <a:off x="4187788" y="1160747"/>
            <a:ext cx="3816424" cy="3132348"/>
          </a:xfrm>
          <a:custGeom>
            <a:avLst/>
            <a:gdLst>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69304 w 3816424"/>
              <a:gd name="connsiteY22" fmla="*/ 0 h 3132348"/>
              <a:gd name="connsiteX23" fmla="*/ 3447120 w 3816424"/>
              <a:gd name="connsiteY23"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447120 w 3816424"/>
              <a:gd name="connsiteY22"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3447120 w 3816424"/>
              <a:gd name="connsiteY21"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8719 h 3132348"/>
              <a:gd name="connsiteX19" fmla="*/ 28719 w 3816424"/>
              <a:gd name="connsiteY19" fmla="*/ 0 h 3132348"/>
              <a:gd name="connsiteX20" fmla="*/ 3447120 w 3816424"/>
              <a:gd name="connsiteY20"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19" fmla="*/ 3447120 w 3816424"/>
              <a:gd name="connsiteY1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63098 h 3132348"/>
              <a:gd name="connsiteX4" fmla="*/ 3816424 w 3816424"/>
              <a:gd name="connsiteY4" fmla="*/ 2769250 h 3132348"/>
              <a:gd name="connsiteX5" fmla="*/ 3816424 w 3816424"/>
              <a:gd name="connsiteY5" fmla="*/ 2867445 h 3132348"/>
              <a:gd name="connsiteX6" fmla="*/ 3816424 w 3816424"/>
              <a:gd name="connsiteY6" fmla="*/ 3103629 h 3132348"/>
              <a:gd name="connsiteX7" fmla="*/ 3787705 w 3816424"/>
              <a:gd name="connsiteY7" fmla="*/ 3132348 h 3132348"/>
              <a:gd name="connsiteX8" fmla="*/ 3551521 w 3816424"/>
              <a:gd name="connsiteY8" fmla="*/ 3132348 h 3132348"/>
              <a:gd name="connsiteX9" fmla="*/ 3447120 w 3816424"/>
              <a:gd name="connsiteY9" fmla="*/ 3132348 h 3132348"/>
              <a:gd name="connsiteX10" fmla="*/ 369304 w 3816424"/>
              <a:gd name="connsiteY10" fmla="*/ 3132348 h 3132348"/>
              <a:gd name="connsiteX11" fmla="*/ 264903 w 3816424"/>
              <a:gd name="connsiteY11" fmla="*/ 3132348 h 3132348"/>
              <a:gd name="connsiteX12" fmla="*/ 28719 w 3816424"/>
              <a:gd name="connsiteY12" fmla="*/ 3132348 h 3132348"/>
              <a:gd name="connsiteX13" fmla="*/ 0 w 3816424"/>
              <a:gd name="connsiteY13" fmla="*/ 3103629 h 3132348"/>
              <a:gd name="connsiteX14" fmla="*/ 0 w 3816424"/>
              <a:gd name="connsiteY14" fmla="*/ 2867445 h 3132348"/>
              <a:gd name="connsiteX15" fmla="*/ 0 w 3816424"/>
              <a:gd name="connsiteY15" fmla="*/ 2769250 h 3132348"/>
              <a:gd name="connsiteX16" fmla="*/ 0 w 3816424"/>
              <a:gd name="connsiteY16" fmla="*/ 28719 h 3132348"/>
              <a:gd name="connsiteX17" fmla="*/ 28719 w 3816424"/>
              <a:gd name="connsiteY17"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769250 h 3132348"/>
              <a:gd name="connsiteX4" fmla="*/ 3816424 w 3816424"/>
              <a:gd name="connsiteY4" fmla="*/ 2867445 h 3132348"/>
              <a:gd name="connsiteX5" fmla="*/ 3816424 w 3816424"/>
              <a:gd name="connsiteY5" fmla="*/ 3103629 h 3132348"/>
              <a:gd name="connsiteX6" fmla="*/ 3787705 w 3816424"/>
              <a:gd name="connsiteY6" fmla="*/ 3132348 h 3132348"/>
              <a:gd name="connsiteX7" fmla="*/ 3551521 w 3816424"/>
              <a:gd name="connsiteY7" fmla="*/ 3132348 h 3132348"/>
              <a:gd name="connsiteX8" fmla="*/ 3447120 w 3816424"/>
              <a:gd name="connsiteY8" fmla="*/ 3132348 h 3132348"/>
              <a:gd name="connsiteX9" fmla="*/ 369304 w 3816424"/>
              <a:gd name="connsiteY9" fmla="*/ 3132348 h 3132348"/>
              <a:gd name="connsiteX10" fmla="*/ 264903 w 3816424"/>
              <a:gd name="connsiteY10" fmla="*/ 3132348 h 3132348"/>
              <a:gd name="connsiteX11" fmla="*/ 28719 w 3816424"/>
              <a:gd name="connsiteY11" fmla="*/ 3132348 h 3132348"/>
              <a:gd name="connsiteX12" fmla="*/ 0 w 3816424"/>
              <a:gd name="connsiteY12" fmla="*/ 3103629 h 3132348"/>
              <a:gd name="connsiteX13" fmla="*/ 0 w 3816424"/>
              <a:gd name="connsiteY13" fmla="*/ 2867445 h 3132348"/>
              <a:gd name="connsiteX14" fmla="*/ 0 w 3816424"/>
              <a:gd name="connsiteY14" fmla="*/ 2769250 h 3132348"/>
              <a:gd name="connsiteX15" fmla="*/ 0 w 3816424"/>
              <a:gd name="connsiteY15" fmla="*/ 28719 h 3132348"/>
              <a:gd name="connsiteX16" fmla="*/ 28719 w 3816424"/>
              <a:gd name="connsiteY16"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867445 h 3132348"/>
              <a:gd name="connsiteX4" fmla="*/ 3816424 w 3816424"/>
              <a:gd name="connsiteY4" fmla="*/ 3103629 h 3132348"/>
              <a:gd name="connsiteX5" fmla="*/ 3787705 w 3816424"/>
              <a:gd name="connsiteY5" fmla="*/ 3132348 h 3132348"/>
              <a:gd name="connsiteX6" fmla="*/ 3551521 w 3816424"/>
              <a:gd name="connsiteY6" fmla="*/ 3132348 h 3132348"/>
              <a:gd name="connsiteX7" fmla="*/ 3447120 w 3816424"/>
              <a:gd name="connsiteY7" fmla="*/ 3132348 h 3132348"/>
              <a:gd name="connsiteX8" fmla="*/ 369304 w 3816424"/>
              <a:gd name="connsiteY8" fmla="*/ 3132348 h 3132348"/>
              <a:gd name="connsiteX9" fmla="*/ 264903 w 3816424"/>
              <a:gd name="connsiteY9" fmla="*/ 3132348 h 3132348"/>
              <a:gd name="connsiteX10" fmla="*/ 28719 w 3816424"/>
              <a:gd name="connsiteY10" fmla="*/ 3132348 h 3132348"/>
              <a:gd name="connsiteX11" fmla="*/ 0 w 3816424"/>
              <a:gd name="connsiteY11" fmla="*/ 3103629 h 3132348"/>
              <a:gd name="connsiteX12" fmla="*/ 0 w 3816424"/>
              <a:gd name="connsiteY12" fmla="*/ 2867445 h 3132348"/>
              <a:gd name="connsiteX13" fmla="*/ 0 w 3816424"/>
              <a:gd name="connsiteY13" fmla="*/ 2769250 h 3132348"/>
              <a:gd name="connsiteX14" fmla="*/ 0 w 3816424"/>
              <a:gd name="connsiteY14" fmla="*/ 28719 h 3132348"/>
              <a:gd name="connsiteX15" fmla="*/ 28719 w 3816424"/>
              <a:gd name="connsiteY15"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551521 w 3816424"/>
              <a:gd name="connsiteY5" fmla="*/ 3132348 h 3132348"/>
              <a:gd name="connsiteX6" fmla="*/ 3447120 w 3816424"/>
              <a:gd name="connsiteY6" fmla="*/ 3132348 h 3132348"/>
              <a:gd name="connsiteX7" fmla="*/ 369304 w 3816424"/>
              <a:gd name="connsiteY7" fmla="*/ 3132348 h 3132348"/>
              <a:gd name="connsiteX8" fmla="*/ 264903 w 3816424"/>
              <a:gd name="connsiteY8" fmla="*/ 3132348 h 3132348"/>
              <a:gd name="connsiteX9" fmla="*/ 28719 w 3816424"/>
              <a:gd name="connsiteY9" fmla="*/ 3132348 h 3132348"/>
              <a:gd name="connsiteX10" fmla="*/ 0 w 3816424"/>
              <a:gd name="connsiteY10" fmla="*/ 3103629 h 3132348"/>
              <a:gd name="connsiteX11" fmla="*/ 0 w 3816424"/>
              <a:gd name="connsiteY11" fmla="*/ 2867445 h 3132348"/>
              <a:gd name="connsiteX12" fmla="*/ 0 w 3816424"/>
              <a:gd name="connsiteY12" fmla="*/ 2769250 h 3132348"/>
              <a:gd name="connsiteX13" fmla="*/ 0 w 3816424"/>
              <a:gd name="connsiteY13" fmla="*/ 28719 h 3132348"/>
              <a:gd name="connsiteX14" fmla="*/ 28719 w 3816424"/>
              <a:gd name="connsiteY14"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447120 w 3816424"/>
              <a:gd name="connsiteY5" fmla="*/ 3132348 h 3132348"/>
              <a:gd name="connsiteX6" fmla="*/ 369304 w 3816424"/>
              <a:gd name="connsiteY6" fmla="*/ 3132348 h 3132348"/>
              <a:gd name="connsiteX7" fmla="*/ 264903 w 3816424"/>
              <a:gd name="connsiteY7" fmla="*/ 3132348 h 3132348"/>
              <a:gd name="connsiteX8" fmla="*/ 28719 w 3816424"/>
              <a:gd name="connsiteY8" fmla="*/ 3132348 h 3132348"/>
              <a:gd name="connsiteX9" fmla="*/ 0 w 3816424"/>
              <a:gd name="connsiteY9" fmla="*/ 3103629 h 3132348"/>
              <a:gd name="connsiteX10" fmla="*/ 0 w 3816424"/>
              <a:gd name="connsiteY10" fmla="*/ 2867445 h 3132348"/>
              <a:gd name="connsiteX11" fmla="*/ 0 w 3816424"/>
              <a:gd name="connsiteY11" fmla="*/ 2769250 h 3132348"/>
              <a:gd name="connsiteX12" fmla="*/ 0 w 3816424"/>
              <a:gd name="connsiteY12" fmla="*/ 28719 h 3132348"/>
              <a:gd name="connsiteX13" fmla="*/ 28719 w 3816424"/>
              <a:gd name="connsiteY13"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69304 w 3816424"/>
              <a:gd name="connsiteY5" fmla="*/ 3132348 h 3132348"/>
              <a:gd name="connsiteX6" fmla="*/ 264903 w 3816424"/>
              <a:gd name="connsiteY6" fmla="*/ 3132348 h 3132348"/>
              <a:gd name="connsiteX7" fmla="*/ 28719 w 3816424"/>
              <a:gd name="connsiteY7" fmla="*/ 3132348 h 3132348"/>
              <a:gd name="connsiteX8" fmla="*/ 0 w 3816424"/>
              <a:gd name="connsiteY8" fmla="*/ 3103629 h 3132348"/>
              <a:gd name="connsiteX9" fmla="*/ 0 w 3816424"/>
              <a:gd name="connsiteY9" fmla="*/ 2867445 h 3132348"/>
              <a:gd name="connsiteX10" fmla="*/ 0 w 3816424"/>
              <a:gd name="connsiteY10" fmla="*/ 2769250 h 3132348"/>
              <a:gd name="connsiteX11" fmla="*/ 0 w 3816424"/>
              <a:gd name="connsiteY11" fmla="*/ 28719 h 3132348"/>
              <a:gd name="connsiteX12" fmla="*/ 28719 w 3816424"/>
              <a:gd name="connsiteY12"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64903 w 3816424"/>
              <a:gd name="connsiteY5" fmla="*/ 3132348 h 3132348"/>
              <a:gd name="connsiteX6" fmla="*/ 28719 w 3816424"/>
              <a:gd name="connsiteY6" fmla="*/ 3132348 h 3132348"/>
              <a:gd name="connsiteX7" fmla="*/ 0 w 3816424"/>
              <a:gd name="connsiteY7" fmla="*/ 3103629 h 3132348"/>
              <a:gd name="connsiteX8" fmla="*/ 0 w 3816424"/>
              <a:gd name="connsiteY8" fmla="*/ 2867445 h 3132348"/>
              <a:gd name="connsiteX9" fmla="*/ 0 w 3816424"/>
              <a:gd name="connsiteY9" fmla="*/ 2769250 h 3132348"/>
              <a:gd name="connsiteX10" fmla="*/ 0 w 3816424"/>
              <a:gd name="connsiteY10" fmla="*/ 28719 h 3132348"/>
              <a:gd name="connsiteX11" fmla="*/ 28719 w 3816424"/>
              <a:gd name="connsiteY11"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67445 h 3132348"/>
              <a:gd name="connsiteX8" fmla="*/ 0 w 3816424"/>
              <a:gd name="connsiteY8" fmla="*/ 2769250 h 3132348"/>
              <a:gd name="connsiteX9" fmla="*/ 0 w 3816424"/>
              <a:gd name="connsiteY9" fmla="*/ 28719 h 3132348"/>
              <a:gd name="connsiteX10" fmla="*/ 28719 w 3816424"/>
              <a:gd name="connsiteY10"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769250 h 3132348"/>
              <a:gd name="connsiteX8" fmla="*/ 0 w 3816424"/>
              <a:gd name="connsiteY8" fmla="*/ 28719 h 3132348"/>
              <a:gd name="connsiteX9" fmla="*/ 28719 w 3816424"/>
              <a:gd name="connsiteY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719 h 3132348"/>
              <a:gd name="connsiteX8" fmla="*/ 28719 w 3816424"/>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3132348">
                <a:moveTo>
                  <a:pt x="28719" y="0"/>
                </a:moveTo>
                <a:lnTo>
                  <a:pt x="3787705" y="0"/>
                </a:lnTo>
                <a:cubicBezTo>
                  <a:pt x="3803566" y="0"/>
                  <a:pt x="3816424" y="12858"/>
                  <a:pt x="3816424" y="28719"/>
                </a:cubicBezTo>
                <a:lnTo>
                  <a:pt x="3816424" y="3103629"/>
                </a:lnTo>
                <a:cubicBezTo>
                  <a:pt x="3816424" y="3119490"/>
                  <a:pt x="3803566" y="3132348"/>
                  <a:pt x="3787705" y="3132348"/>
                </a:cubicBezTo>
                <a:lnTo>
                  <a:pt x="28719" y="3132348"/>
                </a:lnTo>
                <a:cubicBezTo>
                  <a:pt x="12858" y="3132348"/>
                  <a:pt x="0" y="3119490"/>
                  <a:pt x="0" y="3103629"/>
                </a:cubicBezTo>
                <a:lnTo>
                  <a:pt x="0" y="28719"/>
                </a:lnTo>
                <a:cubicBezTo>
                  <a:pt x="0" y="12858"/>
                  <a:pt x="12858" y="0"/>
                  <a:pt x="28719" y="0"/>
                </a:cubicBez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4367808" y="4617132"/>
            <a:ext cx="3456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5" name="Bildplatzhalter 3">
            <a:extLst>
              <a:ext uri="{FF2B5EF4-FFF2-40B4-BE49-F238E27FC236}">
                <a16:creationId xmlns:a16="http://schemas.microsoft.com/office/drawing/2014/main" id="{2A813052-F62D-9ABA-E574-D715704F37E2}"/>
              </a:ext>
            </a:extLst>
          </p:cNvPr>
          <p:cNvSpPr>
            <a:spLocks noGrp="1"/>
          </p:cNvSpPr>
          <p:nvPr>
            <p:ph type="pic" sz="quarter" idx="34"/>
          </p:nvPr>
        </p:nvSpPr>
        <p:spPr bwMode="gray">
          <a:xfrm>
            <a:off x="8220236" y="1160747"/>
            <a:ext cx="3852428" cy="3132348"/>
          </a:xfrm>
          <a:custGeom>
            <a:avLst/>
            <a:gdLst>
              <a:gd name="connsiteX0" fmla="*/ 28719 w 3852428"/>
              <a:gd name="connsiteY0" fmla="*/ 0 h 3132348"/>
              <a:gd name="connsiteX1" fmla="*/ 255380 w 3852428"/>
              <a:gd name="connsiteY1" fmla="*/ 0 h 3132348"/>
              <a:gd name="connsiteX2" fmla="*/ 369304 w 3852428"/>
              <a:gd name="connsiteY2" fmla="*/ 0 h 3132348"/>
              <a:gd name="connsiteX3" fmla="*/ 3483124 w 3852428"/>
              <a:gd name="connsiteY3" fmla="*/ 0 h 3132348"/>
              <a:gd name="connsiteX4" fmla="*/ 3823709 w 3852428"/>
              <a:gd name="connsiteY4" fmla="*/ 0 h 3132348"/>
              <a:gd name="connsiteX5" fmla="*/ 3852428 w 3852428"/>
              <a:gd name="connsiteY5" fmla="*/ 28719 h 3132348"/>
              <a:gd name="connsiteX6" fmla="*/ 3852428 w 3852428"/>
              <a:gd name="connsiteY6" fmla="*/ 255380 h 3132348"/>
              <a:gd name="connsiteX7" fmla="*/ 3852428 w 3852428"/>
              <a:gd name="connsiteY7" fmla="*/ 363098 h 3132348"/>
              <a:gd name="connsiteX8" fmla="*/ 3852428 w 3852428"/>
              <a:gd name="connsiteY8" fmla="*/ 2769250 h 3132348"/>
              <a:gd name="connsiteX9" fmla="*/ 3852428 w 3852428"/>
              <a:gd name="connsiteY9" fmla="*/ 2876968 h 3132348"/>
              <a:gd name="connsiteX10" fmla="*/ 3852428 w 3852428"/>
              <a:gd name="connsiteY10" fmla="*/ 3103629 h 3132348"/>
              <a:gd name="connsiteX11" fmla="*/ 3823709 w 3852428"/>
              <a:gd name="connsiteY11" fmla="*/ 3132348 h 3132348"/>
              <a:gd name="connsiteX12" fmla="*/ 3597048 w 3852428"/>
              <a:gd name="connsiteY12" fmla="*/ 3132348 h 3132348"/>
              <a:gd name="connsiteX13" fmla="*/ 3483124 w 3852428"/>
              <a:gd name="connsiteY13" fmla="*/ 3132348 h 3132348"/>
              <a:gd name="connsiteX14" fmla="*/ 369304 w 3852428"/>
              <a:gd name="connsiteY14" fmla="*/ 3132348 h 3132348"/>
              <a:gd name="connsiteX15" fmla="*/ 255380 w 3852428"/>
              <a:gd name="connsiteY15" fmla="*/ 3132348 h 3132348"/>
              <a:gd name="connsiteX16" fmla="*/ 28719 w 3852428"/>
              <a:gd name="connsiteY16" fmla="*/ 3132348 h 3132348"/>
              <a:gd name="connsiteX17" fmla="*/ 0 w 3852428"/>
              <a:gd name="connsiteY17" fmla="*/ 3103629 h 3132348"/>
              <a:gd name="connsiteX18" fmla="*/ 0 w 3852428"/>
              <a:gd name="connsiteY18" fmla="*/ 2876968 h 3132348"/>
              <a:gd name="connsiteX19" fmla="*/ 0 w 3852428"/>
              <a:gd name="connsiteY19" fmla="*/ 2769250 h 3132348"/>
              <a:gd name="connsiteX20" fmla="*/ 0 w 3852428"/>
              <a:gd name="connsiteY20" fmla="*/ 363098 h 3132348"/>
              <a:gd name="connsiteX21" fmla="*/ 0 w 3852428"/>
              <a:gd name="connsiteY21" fmla="*/ 255380 h 3132348"/>
              <a:gd name="connsiteX22" fmla="*/ 0 w 3852428"/>
              <a:gd name="connsiteY22" fmla="*/ 28719 h 3132348"/>
              <a:gd name="connsiteX23" fmla="*/ 28719 w 3852428"/>
              <a:gd name="connsiteY23" fmla="*/ 0 h 3132348"/>
              <a:gd name="connsiteX0" fmla="*/ 28719 w 3852428"/>
              <a:gd name="connsiteY0" fmla="*/ 0 h 3132348"/>
              <a:gd name="connsiteX1" fmla="*/ 255380 w 3852428"/>
              <a:gd name="connsiteY1" fmla="*/ 0 h 3132348"/>
              <a:gd name="connsiteX2" fmla="*/ 3483124 w 3852428"/>
              <a:gd name="connsiteY2" fmla="*/ 0 h 3132348"/>
              <a:gd name="connsiteX3" fmla="*/ 3823709 w 3852428"/>
              <a:gd name="connsiteY3" fmla="*/ 0 h 3132348"/>
              <a:gd name="connsiteX4" fmla="*/ 3852428 w 3852428"/>
              <a:gd name="connsiteY4" fmla="*/ 28719 h 3132348"/>
              <a:gd name="connsiteX5" fmla="*/ 3852428 w 3852428"/>
              <a:gd name="connsiteY5" fmla="*/ 255380 h 3132348"/>
              <a:gd name="connsiteX6" fmla="*/ 3852428 w 3852428"/>
              <a:gd name="connsiteY6" fmla="*/ 363098 h 3132348"/>
              <a:gd name="connsiteX7" fmla="*/ 3852428 w 3852428"/>
              <a:gd name="connsiteY7" fmla="*/ 2769250 h 3132348"/>
              <a:gd name="connsiteX8" fmla="*/ 3852428 w 3852428"/>
              <a:gd name="connsiteY8" fmla="*/ 2876968 h 3132348"/>
              <a:gd name="connsiteX9" fmla="*/ 3852428 w 3852428"/>
              <a:gd name="connsiteY9" fmla="*/ 3103629 h 3132348"/>
              <a:gd name="connsiteX10" fmla="*/ 3823709 w 3852428"/>
              <a:gd name="connsiteY10" fmla="*/ 3132348 h 3132348"/>
              <a:gd name="connsiteX11" fmla="*/ 3597048 w 3852428"/>
              <a:gd name="connsiteY11" fmla="*/ 3132348 h 3132348"/>
              <a:gd name="connsiteX12" fmla="*/ 3483124 w 3852428"/>
              <a:gd name="connsiteY12" fmla="*/ 3132348 h 3132348"/>
              <a:gd name="connsiteX13" fmla="*/ 369304 w 3852428"/>
              <a:gd name="connsiteY13" fmla="*/ 3132348 h 3132348"/>
              <a:gd name="connsiteX14" fmla="*/ 255380 w 3852428"/>
              <a:gd name="connsiteY14" fmla="*/ 3132348 h 3132348"/>
              <a:gd name="connsiteX15" fmla="*/ 28719 w 3852428"/>
              <a:gd name="connsiteY15" fmla="*/ 3132348 h 3132348"/>
              <a:gd name="connsiteX16" fmla="*/ 0 w 3852428"/>
              <a:gd name="connsiteY16" fmla="*/ 3103629 h 3132348"/>
              <a:gd name="connsiteX17" fmla="*/ 0 w 3852428"/>
              <a:gd name="connsiteY17" fmla="*/ 2876968 h 3132348"/>
              <a:gd name="connsiteX18" fmla="*/ 0 w 3852428"/>
              <a:gd name="connsiteY18" fmla="*/ 2769250 h 3132348"/>
              <a:gd name="connsiteX19" fmla="*/ 0 w 3852428"/>
              <a:gd name="connsiteY19" fmla="*/ 363098 h 3132348"/>
              <a:gd name="connsiteX20" fmla="*/ 0 w 3852428"/>
              <a:gd name="connsiteY20" fmla="*/ 255380 h 3132348"/>
              <a:gd name="connsiteX21" fmla="*/ 0 w 3852428"/>
              <a:gd name="connsiteY21" fmla="*/ 28719 h 3132348"/>
              <a:gd name="connsiteX22" fmla="*/ 28719 w 3852428"/>
              <a:gd name="connsiteY2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55380 h 3132348"/>
              <a:gd name="connsiteX20" fmla="*/ 0 w 3852428"/>
              <a:gd name="connsiteY20" fmla="*/ 28719 h 3132348"/>
              <a:gd name="connsiteX21" fmla="*/ 28719 w 3852428"/>
              <a:gd name="connsiteY2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8719 h 3132348"/>
              <a:gd name="connsiteX20" fmla="*/ 28719 w 3852428"/>
              <a:gd name="connsiteY2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28719 h 3132348"/>
              <a:gd name="connsiteX19" fmla="*/ 28719 w 3852428"/>
              <a:gd name="connsiteY19"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8719 h 3132348"/>
              <a:gd name="connsiteX18" fmla="*/ 28719 w 3852428"/>
              <a:gd name="connsiteY18"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19 h 3132348"/>
              <a:gd name="connsiteX17" fmla="*/ 28719 w 3852428"/>
              <a:gd name="connsiteY17"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8719 w 3852428"/>
              <a:gd name="connsiteY13" fmla="*/ 3132348 h 3132348"/>
              <a:gd name="connsiteX14" fmla="*/ 0 w 3852428"/>
              <a:gd name="connsiteY14" fmla="*/ 3103629 h 3132348"/>
              <a:gd name="connsiteX15" fmla="*/ 0 w 3852428"/>
              <a:gd name="connsiteY15" fmla="*/ 28719 h 3132348"/>
              <a:gd name="connsiteX16" fmla="*/ 28719 w 3852428"/>
              <a:gd name="connsiteY16"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28719 w 3852428"/>
              <a:gd name="connsiteY12" fmla="*/ 3132348 h 3132348"/>
              <a:gd name="connsiteX13" fmla="*/ 0 w 3852428"/>
              <a:gd name="connsiteY13" fmla="*/ 3103629 h 3132348"/>
              <a:gd name="connsiteX14" fmla="*/ 0 w 3852428"/>
              <a:gd name="connsiteY14" fmla="*/ 28719 h 3132348"/>
              <a:gd name="connsiteX15" fmla="*/ 28719 w 3852428"/>
              <a:gd name="connsiteY15"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28719 w 3852428"/>
              <a:gd name="connsiteY11" fmla="*/ 3132348 h 3132348"/>
              <a:gd name="connsiteX12" fmla="*/ 0 w 3852428"/>
              <a:gd name="connsiteY12" fmla="*/ 3103629 h 3132348"/>
              <a:gd name="connsiteX13" fmla="*/ 0 w 3852428"/>
              <a:gd name="connsiteY13" fmla="*/ 28719 h 3132348"/>
              <a:gd name="connsiteX14" fmla="*/ 28719 w 3852428"/>
              <a:gd name="connsiteY14"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28719 w 3852428"/>
              <a:gd name="connsiteY10" fmla="*/ 3132348 h 3132348"/>
              <a:gd name="connsiteX11" fmla="*/ 0 w 3852428"/>
              <a:gd name="connsiteY11" fmla="*/ 3103629 h 3132348"/>
              <a:gd name="connsiteX12" fmla="*/ 0 w 3852428"/>
              <a:gd name="connsiteY12" fmla="*/ 28719 h 3132348"/>
              <a:gd name="connsiteX13" fmla="*/ 28719 w 3852428"/>
              <a:gd name="connsiteY13"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3103629 h 3132348"/>
              <a:gd name="connsiteX8" fmla="*/ 3823709 w 3852428"/>
              <a:gd name="connsiteY8" fmla="*/ 3132348 h 3132348"/>
              <a:gd name="connsiteX9" fmla="*/ 28719 w 3852428"/>
              <a:gd name="connsiteY9" fmla="*/ 3132348 h 3132348"/>
              <a:gd name="connsiteX10" fmla="*/ 0 w 3852428"/>
              <a:gd name="connsiteY10" fmla="*/ 3103629 h 3132348"/>
              <a:gd name="connsiteX11" fmla="*/ 0 w 3852428"/>
              <a:gd name="connsiteY11" fmla="*/ 28719 h 3132348"/>
              <a:gd name="connsiteX12" fmla="*/ 28719 w 3852428"/>
              <a:gd name="connsiteY1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3103629 h 3132348"/>
              <a:gd name="connsiteX7" fmla="*/ 3823709 w 3852428"/>
              <a:gd name="connsiteY7" fmla="*/ 3132348 h 3132348"/>
              <a:gd name="connsiteX8" fmla="*/ 28719 w 3852428"/>
              <a:gd name="connsiteY8" fmla="*/ 3132348 h 3132348"/>
              <a:gd name="connsiteX9" fmla="*/ 0 w 3852428"/>
              <a:gd name="connsiteY9" fmla="*/ 3103629 h 3132348"/>
              <a:gd name="connsiteX10" fmla="*/ 0 w 3852428"/>
              <a:gd name="connsiteY10" fmla="*/ 28719 h 3132348"/>
              <a:gd name="connsiteX11" fmla="*/ 28719 w 3852428"/>
              <a:gd name="connsiteY1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103629 h 3132348"/>
              <a:gd name="connsiteX6" fmla="*/ 3823709 w 3852428"/>
              <a:gd name="connsiteY6" fmla="*/ 3132348 h 3132348"/>
              <a:gd name="connsiteX7" fmla="*/ 28719 w 3852428"/>
              <a:gd name="connsiteY7" fmla="*/ 3132348 h 3132348"/>
              <a:gd name="connsiteX8" fmla="*/ 0 w 3852428"/>
              <a:gd name="connsiteY8" fmla="*/ 3103629 h 3132348"/>
              <a:gd name="connsiteX9" fmla="*/ 0 w 3852428"/>
              <a:gd name="connsiteY9" fmla="*/ 28719 h 3132348"/>
              <a:gd name="connsiteX10" fmla="*/ 28719 w 3852428"/>
              <a:gd name="connsiteY1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3103629 h 3132348"/>
              <a:gd name="connsiteX5" fmla="*/ 3823709 w 3852428"/>
              <a:gd name="connsiteY5" fmla="*/ 3132348 h 3132348"/>
              <a:gd name="connsiteX6" fmla="*/ 28719 w 3852428"/>
              <a:gd name="connsiteY6" fmla="*/ 3132348 h 3132348"/>
              <a:gd name="connsiteX7" fmla="*/ 0 w 3852428"/>
              <a:gd name="connsiteY7" fmla="*/ 3103629 h 3132348"/>
              <a:gd name="connsiteX8" fmla="*/ 0 w 3852428"/>
              <a:gd name="connsiteY8" fmla="*/ 28719 h 3132348"/>
              <a:gd name="connsiteX9" fmla="*/ 28719 w 3852428"/>
              <a:gd name="connsiteY9" fmla="*/ 0 h 3132348"/>
              <a:gd name="connsiteX0" fmla="*/ 28719 w 3852428"/>
              <a:gd name="connsiteY0" fmla="*/ 0 h 3132348"/>
              <a:gd name="connsiteX1" fmla="*/ 3823709 w 3852428"/>
              <a:gd name="connsiteY1" fmla="*/ 0 h 3132348"/>
              <a:gd name="connsiteX2" fmla="*/ 3852428 w 3852428"/>
              <a:gd name="connsiteY2" fmla="*/ 28719 h 3132348"/>
              <a:gd name="connsiteX3" fmla="*/ 3852428 w 3852428"/>
              <a:gd name="connsiteY3" fmla="*/ 3103629 h 3132348"/>
              <a:gd name="connsiteX4" fmla="*/ 3823709 w 3852428"/>
              <a:gd name="connsiteY4" fmla="*/ 3132348 h 3132348"/>
              <a:gd name="connsiteX5" fmla="*/ 28719 w 3852428"/>
              <a:gd name="connsiteY5" fmla="*/ 3132348 h 3132348"/>
              <a:gd name="connsiteX6" fmla="*/ 0 w 3852428"/>
              <a:gd name="connsiteY6" fmla="*/ 3103629 h 3132348"/>
              <a:gd name="connsiteX7" fmla="*/ 0 w 3852428"/>
              <a:gd name="connsiteY7" fmla="*/ 28719 h 3132348"/>
              <a:gd name="connsiteX8" fmla="*/ 28719 w 385242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3132348">
                <a:moveTo>
                  <a:pt x="28719" y="0"/>
                </a:moveTo>
                <a:lnTo>
                  <a:pt x="3823709" y="0"/>
                </a:lnTo>
                <a:cubicBezTo>
                  <a:pt x="3839570" y="0"/>
                  <a:pt x="3852428" y="12858"/>
                  <a:pt x="3852428" y="28719"/>
                </a:cubicBezTo>
                <a:lnTo>
                  <a:pt x="3852428" y="3103629"/>
                </a:lnTo>
                <a:cubicBezTo>
                  <a:pt x="3852428" y="3119490"/>
                  <a:pt x="3839570" y="3132348"/>
                  <a:pt x="3823709" y="3132348"/>
                </a:cubicBezTo>
                <a:lnTo>
                  <a:pt x="28719" y="3132348"/>
                </a:lnTo>
                <a:cubicBezTo>
                  <a:pt x="12858" y="3132348"/>
                  <a:pt x="0" y="3119490"/>
                  <a:pt x="0" y="3103629"/>
                </a:cubicBezTo>
                <a:lnTo>
                  <a:pt x="0" y="28719"/>
                </a:lnTo>
                <a:cubicBezTo>
                  <a:pt x="0" y="12858"/>
                  <a:pt x="12858" y="0"/>
                  <a:pt x="28719" y="0"/>
                </a:cubicBez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8400256" y="4617132"/>
            <a:ext cx="3492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3492500"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4371150" y="5013176"/>
            <a:ext cx="345363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8400256" y="5013176"/>
            <a:ext cx="3491099"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8" name="Datumsplatzhalter 3">
            <a:extLst>
              <a:ext uri="{FF2B5EF4-FFF2-40B4-BE49-F238E27FC236}">
                <a16:creationId xmlns:a16="http://schemas.microsoft.com/office/drawing/2014/main" id="{C38D1FBC-ADCE-6743-5D13-057FB45D0ED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207843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 Ansprechpartner (drei Personen) V2">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34925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4367808" y="4617132"/>
            <a:ext cx="3456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8400256" y="4617132"/>
            <a:ext cx="3492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3492500"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4371150" y="5013176"/>
            <a:ext cx="345363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8400256" y="5013176"/>
            <a:ext cx="3491099"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8" name="Bildplatzhalter 1">
            <a:extLst>
              <a:ext uri="{FF2B5EF4-FFF2-40B4-BE49-F238E27FC236}">
                <a16:creationId xmlns:a16="http://schemas.microsoft.com/office/drawing/2014/main" id="{10C12013-1794-D5CF-CB91-0B87BE3C7267}"/>
              </a:ext>
            </a:extLst>
          </p:cNvPr>
          <p:cNvSpPr>
            <a:spLocks noGrp="1"/>
          </p:cNvSpPr>
          <p:nvPr>
            <p:ph type="pic" sz="quarter" idx="15"/>
          </p:nvPr>
        </p:nvSpPr>
        <p:spPr bwMode="gray">
          <a:xfrm>
            <a:off x="119335" y="1160747"/>
            <a:ext cx="2628628"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9" name="Bildplatzhalter 1">
            <a:extLst>
              <a:ext uri="{FF2B5EF4-FFF2-40B4-BE49-F238E27FC236}">
                <a16:creationId xmlns:a16="http://schemas.microsoft.com/office/drawing/2014/main" id="{4E130791-49F4-A56F-70DE-A3B10CB15B73}"/>
              </a:ext>
            </a:extLst>
          </p:cNvPr>
          <p:cNvSpPr>
            <a:spLocks noGrp="1"/>
          </p:cNvSpPr>
          <p:nvPr>
            <p:ph type="pic" sz="quarter" idx="38"/>
          </p:nvPr>
        </p:nvSpPr>
        <p:spPr bwMode="gray">
          <a:xfrm>
            <a:off x="4187825" y="1157585"/>
            <a:ext cx="2628000"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0" name="Bildplatzhalter 1">
            <a:extLst>
              <a:ext uri="{FF2B5EF4-FFF2-40B4-BE49-F238E27FC236}">
                <a16:creationId xmlns:a16="http://schemas.microsoft.com/office/drawing/2014/main" id="{5EE61CC7-BA24-1351-6F62-1E7CE78986F5}"/>
              </a:ext>
            </a:extLst>
          </p:cNvPr>
          <p:cNvSpPr>
            <a:spLocks noGrp="1"/>
          </p:cNvSpPr>
          <p:nvPr>
            <p:ph type="pic" sz="quarter" idx="39"/>
          </p:nvPr>
        </p:nvSpPr>
        <p:spPr bwMode="gray">
          <a:xfrm>
            <a:off x="8220075" y="1157585"/>
            <a:ext cx="2628000"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11" name="Datumsplatzhalter 3">
            <a:extLst>
              <a:ext uri="{FF2B5EF4-FFF2-40B4-BE49-F238E27FC236}">
                <a16:creationId xmlns:a16="http://schemas.microsoft.com/office/drawing/2014/main" id="{0F70BA36-EE2C-0E72-6554-A379A4E5EA3F}"/>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4332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 Ansprechpartner (vier Persone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2447924"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3323233" y="4617132"/>
            <a:ext cx="248129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6384131" y="4617132"/>
            <a:ext cx="2483644"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24479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3326575" y="5013176"/>
            <a:ext cx="2477953"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6384131" y="5013176"/>
            <a:ext cx="2483643"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8" name="Bildplatzhalter 1">
            <a:extLst>
              <a:ext uri="{FF2B5EF4-FFF2-40B4-BE49-F238E27FC236}">
                <a16:creationId xmlns:a16="http://schemas.microsoft.com/office/drawing/2014/main" id="{10C12013-1794-D5CF-CB91-0B87BE3C7267}"/>
              </a:ext>
            </a:extLst>
          </p:cNvPr>
          <p:cNvSpPr>
            <a:spLocks noGrp="1"/>
          </p:cNvSpPr>
          <p:nvPr>
            <p:ph type="pic" sz="quarter" idx="15"/>
          </p:nvPr>
        </p:nvSpPr>
        <p:spPr bwMode="gray">
          <a:xfrm>
            <a:off x="119335" y="1160463"/>
            <a:ext cx="2628628"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9" name="Bildplatzhalter 1">
            <a:extLst>
              <a:ext uri="{FF2B5EF4-FFF2-40B4-BE49-F238E27FC236}">
                <a16:creationId xmlns:a16="http://schemas.microsoft.com/office/drawing/2014/main" id="{4E130791-49F4-A56F-70DE-A3B10CB15B73}"/>
              </a:ext>
            </a:extLst>
          </p:cNvPr>
          <p:cNvSpPr>
            <a:spLocks noGrp="1"/>
          </p:cNvSpPr>
          <p:nvPr>
            <p:ph type="pic" sz="quarter" idx="38"/>
          </p:nvPr>
        </p:nvSpPr>
        <p:spPr bwMode="gray">
          <a:xfrm>
            <a:off x="3143250" y="1160463"/>
            <a:ext cx="2664000"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dirty="0"/>
              <a:t>Bild durch Klicken auf Symbol hinzufügen</a:t>
            </a:r>
          </a:p>
        </p:txBody>
      </p:sp>
      <p:sp>
        <p:nvSpPr>
          <p:cNvPr id="10" name="Bildplatzhalter 1">
            <a:extLst>
              <a:ext uri="{FF2B5EF4-FFF2-40B4-BE49-F238E27FC236}">
                <a16:creationId xmlns:a16="http://schemas.microsoft.com/office/drawing/2014/main" id="{5EE61CC7-BA24-1351-6F62-1E7CE78986F5}"/>
              </a:ext>
            </a:extLst>
          </p:cNvPr>
          <p:cNvSpPr>
            <a:spLocks noGrp="1"/>
          </p:cNvSpPr>
          <p:nvPr>
            <p:ph type="pic" sz="quarter" idx="39"/>
          </p:nvPr>
        </p:nvSpPr>
        <p:spPr bwMode="gray">
          <a:xfrm>
            <a:off x="6203950" y="1160463"/>
            <a:ext cx="2663824"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dirty="0"/>
              <a:t>Bild durch Klicken auf Symbol hinzufügen</a:t>
            </a:r>
          </a:p>
        </p:txBody>
      </p:sp>
      <p:sp>
        <p:nvSpPr>
          <p:cNvPr id="11" name="Textplatzhalter 16">
            <a:extLst>
              <a:ext uri="{FF2B5EF4-FFF2-40B4-BE49-F238E27FC236}">
                <a16:creationId xmlns:a16="http://schemas.microsoft.com/office/drawing/2014/main" id="{4A020AB4-8A30-33DA-2D6A-E7CB0AAB51AE}"/>
              </a:ext>
            </a:extLst>
          </p:cNvPr>
          <p:cNvSpPr>
            <a:spLocks noGrp="1"/>
          </p:cNvSpPr>
          <p:nvPr>
            <p:ph type="body" sz="quarter" idx="40" hasCustomPrompt="1"/>
          </p:nvPr>
        </p:nvSpPr>
        <p:spPr bwMode="gray">
          <a:xfrm>
            <a:off x="9443781" y="4611074"/>
            <a:ext cx="2447574"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2" name="Textplatzhalter 3">
            <a:extLst>
              <a:ext uri="{FF2B5EF4-FFF2-40B4-BE49-F238E27FC236}">
                <a16:creationId xmlns:a16="http://schemas.microsoft.com/office/drawing/2014/main" id="{1F09DAA7-E501-F3FA-755E-8089CF4A1CF4}"/>
              </a:ext>
            </a:extLst>
          </p:cNvPr>
          <p:cNvSpPr>
            <a:spLocks noGrp="1"/>
          </p:cNvSpPr>
          <p:nvPr>
            <p:ph type="body" sz="quarter" idx="41" hasCustomPrompt="1"/>
          </p:nvPr>
        </p:nvSpPr>
        <p:spPr bwMode="gray">
          <a:xfrm>
            <a:off x="9443782" y="5007118"/>
            <a:ext cx="2446942"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3" name="Bildplatzhalter 1">
            <a:extLst>
              <a:ext uri="{FF2B5EF4-FFF2-40B4-BE49-F238E27FC236}">
                <a16:creationId xmlns:a16="http://schemas.microsoft.com/office/drawing/2014/main" id="{2BF9BA15-0D58-CF90-7F6B-EF26F4C1B63E}"/>
              </a:ext>
            </a:extLst>
          </p:cNvPr>
          <p:cNvSpPr>
            <a:spLocks noGrp="1"/>
          </p:cNvSpPr>
          <p:nvPr>
            <p:ph type="pic" sz="quarter" idx="42"/>
          </p:nvPr>
        </p:nvSpPr>
        <p:spPr bwMode="gray">
          <a:xfrm>
            <a:off x="9263600" y="1160463"/>
            <a:ext cx="2627124"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chemeClr val="bg2"/>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dirty="0"/>
              <a:t>Bild durch Klicken auf Symbol hinzufügen</a:t>
            </a:r>
          </a:p>
        </p:txBody>
      </p:sp>
      <p:sp>
        <p:nvSpPr>
          <p:cNvPr id="14" name="Datumsplatzhalter 3">
            <a:extLst>
              <a:ext uri="{FF2B5EF4-FFF2-40B4-BE49-F238E27FC236}">
                <a16:creationId xmlns:a16="http://schemas.microsoft.com/office/drawing/2014/main" id="{272CC532-9795-A575-D41C-C057178C9CC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7674271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 Titelfolie">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tx1"/>
                </a:solidFill>
              </a:defRPr>
            </a:lvl1pPr>
          </a:lstStyle>
          <a:p>
            <a:r>
              <a:rPr lang="de-DE" dirty="0"/>
              <a:t>Präsentationstitel durch Klicken bearbeiten</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pPr lvl="0"/>
            <a:r>
              <a:rPr lang="de-DE" dirty="0"/>
              <a:t>Untertitel durch Klicken bearbeiten</a:t>
            </a:r>
          </a:p>
        </p:txBody>
      </p:sp>
      <p:sp>
        <p:nvSpPr>
          <p:cNvPr id="12" name="Textplatzhalter 3">
            <a:extLst>
              <a:ext uri="{FF2B5EF4-FFF2-40B4-BE49-F238E27FC236}">
                <a16:creationId xmlns:a16="http://schemas.microsoft.com/office/drawing/2014/main" id="{53C41BE1-3D57-D4E3-74B9-DB7C1802DB79}"/>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3" name="Textplatzhalter 4">
            <a:extLst>
              <a:ext uri="{FF2B5EF4-FFF2-40B4-BE49-F238E27FC236}">
                <a16:creationId xmlns:a16="http://schemas.microsoft.com/office/drawing/2014/main" id="{5BE7EFB9-984B-AD7D-0747-4310468C6F3B}"/>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23" name="Textplatzhalter 6">
            <a:extLst>
              <a:ext uri="{FF2B5EF4-FFF2-40B4-BE49-F238E27FC236}">
                <a16:creationId xmlns:a16="http://schemas.microsoft.com/office/drawing/2014/main" id="{D3395952-6EE8-820A-A50D-F8ED196E9F61}"/>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22" name="roedl.com">
            <a:hlinkClick r:id="rId2"/>
            <a:extLst>
              <a:ext uri="{FF2B5EF4-FFF2-40B4-BE49-F238E27FC236}">
                <a16:creationId xmlns:a16="http://schemas.microsoft.com/office/drawing/2014/main" id="{E0AE481F-46C1-1A2C-C573-E8B18978C151}"/>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20" name="RÖDL Logo">
            <a:extLst>
              <a:ext uri="{FF2B5EF4-FFF2-40B4-BE49-F238E27FC236}">
                <a16:creationId xmlns:a16="http://schemas.microsoft.com/office/drawing/2014/main" id="{02673C7E-0B0A-D007-3184-D8EE600BB2C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4" name="Textplatzhalter 3">
            <a:extLst>
              <a:ext uri="{FF2B5EF4-FFF2-40B4-BE49-F238E27FC236}">
                <a16:creationId xmlns:a16="http://schemas.microsoft.com/office/drawing/2014/main" id="{CC678A5F-D749-774A-8DA1-F4000F9FBB14}"/>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5" name="Textplatzhalter 4">
            <a:extLst>
              <a:ext uri="{FF2B5EF4-FFF2-40B4-BE49-F238E27FC236}">
                <a16:creationId xmlns:a16="http://schemas.microsoft.com/office/drawing/2014/main" id="{77108AAE-1CF1-5F7A-3EB3-3C187089CC55}"/>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6" name="Textplatzhalter 3">
            <a:extLst>
              <a:ext uri="{FF2B5EF4-FFF2-40B4-BE49-F238E27FC236}">
                <a16:creationId xmlns:a16="http://schemas.microsoft.com/office/drawing/2014/main" id="{FA961225-26EC-DB7B-E80C-6343C587AAEB}"/>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7" name="Textplatzhalter 4">
            <a:extLst>
              <a:ext uri="{FF2B5EF4-FFF2-40B4-BE49-F238E27FC236}">
                <a16:creationId xmlns:a16="http://schemas.microsoft.com/office/drawing/2014/main" id="{4C5940E9-8A26-3420-87D5-A9242355F3F3}"/>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29878672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 Titelfolie &amp; Bild (zweispaltig)">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5" name="Bildplatzhalter 1">
            <a:extLst>
              <a:ext uri="{FF2B5EF4-FFF2-40B4-BE49-F238E27FC236}">
                <a16:creationId xmlns:a16="http://schemas.microsoft.com/office/drawing/2014/main" id="{C34BF9B8-E48D-1C4D-7F6A-6496ED08B581}"/>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2553461"/>
            <a:ext cx="5509307" cy="2243691"/>
          </a:xfrm>
        </p:spPr>
        <p:txBody>
          <a:bodyPr anchor="b"/>
          <a:lstStyle>
            <a:lvl1pPr algn="l">
              <a:defRPr sz="5400" spc="-40" baseline="0">
                <a:solidFill>
                  <a:schemeClr val="tx1"/>
                </a:solidFill>
              </a:defRPr>
            </a:lvl1pPr>
          </a:lstStyle>
          <a:p>
            <a:r>
              <a:rPr lang="de-DE" dirty="0" err="1"/>
              <a:t>Präsenta-tionstitel</a:t>
            </a:r>
            <a:r>
              <a:rPr lang="de-DE" dirty="0"/>
              <a:t> bearbeiten</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5509307"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pPr lvl="0"/>
            <a:r>
              <a:rPr lang="de-DE" dirty="0"/>
              <a:t>Untertitel durch Klicken bearbeiten</a:t>
            </a:r>
          </a:p>
        </p:txBody>
      </p:sp>
      <p:sp>
        <p:nvSpPr>
          <p:cNvPr id="12" name="Textplatzhalter 3">
            <a:extLst>
              <a:ext uri="{FF2B5EF4-FFF2-40B4-BE49-F238E27FC236}">
                <a16:creationId xmlns:a16="http://schemas.microsoft.com/office/drawing/2014/main" id="{53C41BE1-3D57-D4E3-74B9-DB7C1802DB79}"/>
              </a:ext>
            </a:extLst>
          </p:cNvPr>
          <p:cNvSpPr>
            <a:spLocks noGrp="1"/>
          </p:cNvSpPr>
          <p:nvPr>
            <p:ph type="body" sz="quarter" idx="12" hasCustomPrompt="1"/>
          </p:nvPr>
        </p:nvSpPr>
        <p:spPr bwMode="gray">
          <a:xfrm>
            <a:off x="299356" y="5590800"/>
            <a:ext cx="2448607"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3" name="Textplatzhalter 4">
            <a:extLst>
              <a:ext uri="{FF2B5EF4-FFF2-40B4-BE49-F238E27FC236}">
                <a16:creationId xmlns:a16="http://schemas.microsoft.com/office/drawing/2014/main" id="{5BE7EFB9-984B-AD7D-0747-4310468C6F3B}"/>
              </a:ext>
            </a:extLst>
          </p:cNvPr>
          <p:cNvSpPr>
            <a:spLocks noGrp="1"/>
          </p:cNvSpPr>
          <p:nvPr>
            <p:ph type="body" sz="quarter" idx="13" hasCustomPrompt="1"/>
          </p:nvPr>
        </p:nvSpPr>
        <p:spPr bwMode="gray">
          <a:xfrm>
            <a:off x="299356" y="5860800"/>
            <a:ext cx="2448607"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8" name="Textplatzhalter 6">
            <a:extLst>
              <a:ext uri="{FF2B5EF4-FFF2-40B4-BE49-F238E27FC236}">
                <a16:creationId xmlns:a16="http://schemas.microsoft.com/office/drawing/2014/main" id="{43A1966D-F9BE-F4ED-AE9D-1F8034CBD9C5}"/>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10" name="roedl.com">
            <a:hlinkClick r:id="rId2"/>
            <a:extLst>
              <a:ext uri="{FF2B5EF4-FFF2-40B4-BE49-F238E27FC236}">
                <a16:creationId xmlns:a16="http://schemas.microsoft.com/office/drawing/2014/main" id="{FB7545A7-3582-FB44-2E02-881564016469}"/>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16" name="RÖDL Logo">
            <a:extLst>
              <a:ext uri="{FF2B5EF4-FFF2-40B4-BE49-F238E27FC236}">
                <a16:creationId xmlns:a16="http://schemas.microsoft.com/office/drawing/2014/main" id="{F194661B-3BF0-9CFB-F387-382206C4FDA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4" name="Textplatzhalter 3">
            <a:extLst>
              <a:ext uri="{FF2B5EF4-FFF2-40B4-BE49-F238E27FC236}">
                <a16:creationId xmlns:a16="http://schemas.microsoft.com/office/drawing/2014/main" id="{B415EC96-9B3B-B3ED-1977-C43081C328F4}"/>
              </a:ext>
            </a:extLst>
          </p:cNvPr>
          <p:cNvSpPr>
            <a:spLocks noGrp="1"/>
          </p:cNvSpPr>
          <p:nvPr>
            <p:ph type="body" sz="quarter" idx="17" hasCustomPrompt="1"/>
          </p:nvPr>
        </p:nvSpPr>
        <p:spPr bwMode="gray">
          <a:xfrm>
            <a:off x="3324225" y="5590800"/>
            <a:ext cx="2483743"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6" name="Textplatzhalter 4">
            <a:extLst>
              <a:ext uri="{FF2B5EF4-FFF2-40B4-BE49-F238E27FC236}">
                <a16:creationId xmlns:a16="http://schemas.microsoft.com/office/drawing/2014/main" id="{101984E3-44F3-265C-966F-F4C44CB1CC70}"/>
              </a:ext>
            </a:extLst>
          </p:cNvPr>
          <p:cNvSpPr>
            <a:spLocks noGrp="1"/>
          </p:cNvSpPr>
          <p:nvPr>
            <p:ph type="body" sz="quarter" idx="18" hasCustomPrompt="1"/>
          </p:nvPr>
        </p:nvSpPr>
        <p:spPr bwMode="gray">
          <a:xfrm>
            <a:off x="3324225" y="5860800"/>
            <a:ext cx="2483743"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259889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einzeilig) V1">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3753036"/>
            <a:ext cx="12024000" cy="2736000"/>
          </a:xfrm>
          <a:prstGeom prst="roundRect">
            <a:avLst>
              <a:gd name="adj" fmla="val 74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10" name="Bildplatzhalter 1">
            <a:extLst>
              <a:ext uri="{FF2B5EF4-FFF2-40B4-BE49-F238E27FC236}">
                <a16:creationId xmlns:a16="http://schemas.microsoft.com/office/drawing/2014/main" id="{F2470FD1-9460-2062-7E6C-D68A80A17EE5}"/>
              </a:ext>
            </a:extLst>
          </p:cNvPr>
          <p:cNvSpPr>
            <a:spLocks noGrp="1"/>
          </p:cNvSpPr>
          <p:nvPr>
            <p:ph type="pic" sz="quarter" idx="15"/>
          </p:nvPr>
        </p:nvSpPr>
        <p:spPr bwMode="gray">
          <a:xfrm>
            <a:off x="-595" y="0"/>
            <a:ext cx="12193197" cy="6858000"/>
          </a:xfrm>
          <a:custGeom>
            <a:avLst/>
            <a:gdLst>
              <a:gd name="connsiteX0" fmla="*/ 148652 w 12193197"/>
              <a:gd name="connsiteY0" fmla="*/ 6543489 h 6858000"/>
              <a:gd name="connsiteX1" fmla="*/ 119933 w 12193197"/>
              <a:gd name="connsiteY1" fmla="*/ 6572208 h 6858000"/>
              <a:gd name="connsiteX2" fmla="*/ 119934 w 12193197"/>
              <a:gd name="connsiteY2" fmla="*/ 6730793 h 6858000"/>
              <a:gd name="connsiteX3" fmla="*/ 148653 w 12193197"/>
              <a:gd name="connsiteY3" fmla="*/ 6759512 h 6858000"/>
              <a:gd name="connsiteX4" fmla="*/ 12044541 w 12193197"/>
              <a:gd name="connsiteY4" fmla="*/ 6759512 h 6858000"/>
              <a:gd name="connsiteX5" fmla="*/ 12073260 w 12193197"/>
              <a:gd name="connsiteY5" fmla="*/ 6730793 h 6858000"/>
              <a:gd name="connsiteX6" fmla="*/ 12073260 w 12193197"/>
              <a:gd name="connsiteY6" fmla="*/ 6572208 h 6858000"/>
              <a:gd name="connsiteX7" fmla="*/ 12044541 w 12193197"/>
              <a:gd name="connsiteY7" fmla="*/ 6543489 h 6858000"/>
              <a:gd name="connsiteX8" fmla="*/ 148652 w 12193197"/>
              <a:gd name="connsiteY8" fmla="*/ 3789044 h 6858000"/>
              <a:gd name="connsiteX9" fmla="*/ 119933 w 12193197"/>
              <a:gd name="connsiteY9" fmla="*/ 3817763 h 6858000"/>
              <a:gd name="connsiteX10" fmla="*/ 119933 w 12193197"/>
              <a:gd name="connsiteY10" fmla="*/ 6424617 h 6858000"/>
              <a:gd name="connsiteX11" fmla="*/ 148652 w 12193197"/>
              <a:gd name="connsiteY11" fmla="*/ 6453336 h 6858000"/>
              <a:gd name="connsiteX12" fmla="*/ 12044541 w 12193197"/>
              <a:gd name="connsiteY12" fmla="*/ 6453336 h 6858000"/>
              <a:gd name="connsiteX13" fmla="*/ 12073260 w 12193197"/>
              <a:gd name="connsiteY13" fmla="*/ 6424617 h 6858000"/>
              <a:gd name="connsiteX14" fmla="*/ 12073260 w 12193197"/>
              <a:gd name="connsiteY14" fmla="*/ 3817763 h 6858000"/>
              <a:gd name="connsiteX15" fmla="*/ 12044541 w 12193197"/>
              <a:gd name="connsiteY15" fmla="*/ 3789044 h 6858000"/>
              <a:gd name="connsiteX16" fmla="*/ 148651 w 12193197"/>
              <a:gd name="connsiteY16" fmla="*/ 116632 h 6858000"/>
              <a:gd name="connsiteX17" fmla="*/ 119933 w 12193197"/>
              <a:gd name="connsiteY17" fmla="*/ 145351 h 6858000"/>
              <a:gd name="connsiteX18" fmla="*/ 119933 w 12193197"/>
              <a:gd name="connsiteY18" fmla="*/ 843997 h 6858000"/>
              <a:gd name="connsiteX19" fmla="*/ 148653 w 12193197"/>
              <a:gd name="connsiteY19" fmla="*/ 872716 h 6858000"/>
              <a:gd name="connsiteX20" fmla="*/ 12044540 w 12193197"/>
              <a:gd name="connsiteY20" fmla="*/ 872716 h 6858000"/>
              <a:gd name="connsiteX21" fmla="*/ 12073259 w 12193197"/>
              <a:gd name="connsiteY21" fmla="*/ 843997 h 6858000"/>
              <a:gd name="connsiteX22" fmla="*/ 12073259 w 12193197"/>
              <a:gd name="connsiteY22" fmla="*/ 145351 h 6858000"/>
              <a:gd name="connsiteX23" fmla="*/ 12044540 w 12193197"/>
              <a:gd name="connsiteY23" fmla="*/ 116632 h 6858000"/>
              <a:gd name="connsiteX24" fmla="*/ 0 w 12193197"/>
              <a:gd name="connsiteY24" fmla="*/ 0 h 6858000"/>
              <a:gd name="connsiteX25" fmla="*/ 12193197 w 12193197"/>
              <a:gd name="connsiteY25" fmla="*/ 0 h 6858000"/>
              <a:gd name="connsiteX26" fmla="*/ 12193197 w 12193197"/>
              <a:gd name="connsiteY26" fmla="*/ 6858000 h 6858000"/>
              <a:gd name="connsiteX27" fmla="*/ 0 w 12193197"/>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7" h="6858000">
                <a:moveTo>
                  <a:pt x="148652" y="6543489"/>
                </a:moveTo>
                <a:cubicBezTo>
                  <a:pt x="132791" y="6543489"/>
                  <a:pt x="119933" y="6556347"/>
                  <a:pt x="119933" y="6572208"/>
                </a:cubicBezTo>
                <a:cubicBezTo>
                  <a:pt x="119933" y="6625070"/>
                  <a:pt x="119934" y="6677931"/>
                  <a:pt x="119934" y="6730793"/>
                </a:cubicBezTo>
                <a:cubicBezTo>
                  <a:pt x="119934" y="6746654"/>
                  <a:pt x="132792" y="6759512"/>
                  <a:pt x="148653" y="6759512"/>
                </a:cubicBezTo>
                <a:lnTo>
                  <a:pt x="12044541" y="6759512"/>
                </a:lnTo>
                <a:cubicBezTo>
                  <a:pt x="12060402" y="6759512"/>
                  <a:pt x="12073260" y="6746654"/>
                  <a:pt x="12073260" y="6730793"/>
                </a:cubicBezTo>
                <a:lnTo>
                  <a:pt x="12073260" y="6572208"/>
                </a:lnTo>
                <a:cubicBezTo>
                  <a:pt x="12073260" y="6556347"/>
                  <a:pt x="12060402" y="6543489"/>
                  <a:pt x="12044541" y="6543489"/>
                </a:cubicBezTo>
                <a:close/>
                <a:moveTo>
                  <a:pt x="148652" y="3789044"/>
                </a:moveTo>
                <a:cubicBezTo>
                  <a:pt x="132791" y="3789044"/>
                  <a:pt x="119933" y="3801902"/>
                  <a:pt x="119933" y="3817763"/>
                </a:cubicBezTo>
                <a:lnTo>
                  <a:pt x="119933" y="6424617"/>
                </a:lnTo>
                <a:cubicBezTo>
                  <a:pt x="119933" y="6440478"/>
                  <a:pt x="132791" y="6453336"/>
                  <a:pt x="148652" y="6453336"/>
                </a:cubicBezTo>
                <a:lnTo>
                  <a:pt x="12044541" y="6453336"/>
                </a:lnTo>
                <a:cubicBezTo>
                  <a:pt x="12060402" y="6453336"/>
                  <a:pt x="12073260" y="6440478"/>
                  <a:pt x="12073260" y="6424617"/>
                </a:cubicBezTo>
                <a:lnTo>
                  <a:pt x="12073260" y="3817763"/>
                </a:lnTo>
                <a:cubicBezTo>
                  <a:pt x="12073260" y="3801902"/>
                  <a:pt x="12060402" y="3789044"/>
                  <a:pt x="12044541" y="3789044"/>
                </a:cubicBezTo>
                <a:close/>
                <a:moveTo>
                  <a:pt x="148651" y="116632"/>
                </a:moveTo>
                <a:cubicBezTo>
                  <a:pt x="132791" y="116632"/>
                  <a:pt x="119933" y="129490"/>
                  <a:pt x="119933" y="145351"/>
                </a:cubicBezTo>
                <a:cubicBezTo>
                  <a:pt x="119933" y="378233"/>
                  <a:pt x="119933" y="611115"/>
                  <a:pt x="119933" y="843997"/>
                </a:cubicBezTo>
                <a:cubicBezTo>
                  <a:pt x="119933" y="859858"/>
                  <a:pt x="132792" y="872716"/>
                  <a:pt x="148653" y="872716"/>
                </a:cubicBezTo>
                <a:lnTo>
                  <a:pt x="12044540" y="872716"/>
                </a:lnTo>
                <a:cubicBezTo>
                  <a:pt x="12060401" y="872716"/>
                  <a:pt x="12073259" y="859858"/>
                  <a:pt x="12073259" y="843997"/>
                </a:cubicBezTo>
                <a:lnTo>
                  <a:pt x="12073259" y="145351"/>
                </a:lnTo>
                <a:cubicBezTo>
                  <a:pt x="12073259" y="129490"/>
                  <a:pt x="12060401" y="116632"/>
                  <a:pt x="12044540" y="116632"/>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4035406"/>
            <a:ext cx="11592000" cy="761747"/>
          </a:xfrm>
        </p:spPr>
        <p:txBody>
          <a:bodyPr anchor="b"/>
          <a:lstStyle>
            <a:lvl1pPr algn="l">
              <a:defRPr sz="5400" spc="0" baseline="0">
                <a:solidFill>
                  <a:schemeClr val="accent1"/>
                </a:solidFill>
              </a:defRPr>
            </a:lvl1pPr>
          </a:lstStyle>
          <a:p>
            <a:r>
              <a:rPr lang="de-DE" dirty="0"/>
              <a:t>Präsentationstitel (einzeilig)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accent1"/>
                </a:solidFill>
                <a:latin typeface="GT America LC Regular" pitchFamily="2" charset="0"/>
              </a:defRPr>
            </a:lvl1pPr>
            <a:lvl2pPr marL="0" indent="0" algn="l">
              <a:spcBef>
                <a:spcPts val="0"/>
              </a:spcBef>
              <a:buNone/>
              <a:defRPr sz="2000">
                <a:solidFill>
                  <a:schemeClr val="accent1"/>
                </a:solidFill>
              </a:defRPr>
            </a:lvl2pPr>
            <a:lvl3pPr marL="0" indent="0" algn="l">
              <a:spcBef>
                <a:spcPts val="0"/>
              </a:spcBef>
              <a:buNone/>
              <a:defRPr sz="2000">
                <a:solidFill>
                  <a:schemeClr val="accent1"/>
                </a:solidFill>
              </a:defRPr>
            </a:lvl3pPr>
            <a:lvl4pPr marL="0" indent="0" algn="l">
              <a:spcBef>
                <a:spcPts val="0"/>
              </a:spcBef>
              <a:buNone/>
              <a:defRPr sz="2000">
                <a:solidFill>
                  <a:schemeClr val="accent1"/>
                </a:solidFill>
              </a:defRPr>
            </a:lvl4pPr>
            <a:lvl5pPr marL="0" indent="0" algn="l">
              <a:spcBef>
                <a:spcPts val="0"/>
              </a:spcBef>
              <a:buNone/>
              <a:defRPr sz="2000">
                <a:solidFill>
                  <a:schemeClr val="accent1"/>
                </a:solidFill>
              </a:defRPr>
            </a:lvl5pPr>
            <a:lvl6pPr marL="0" indent="0" algn="l">
              <a:spcBef>
                <a:spcPts val="0"/>
              </a:spcBef>
              <a:buNone/>
              <a:defRPr sz="2000">
                <a:solidFill>
                  <a:schemeClr val="accent1"/>
                </a:solidFill>
              </a:defRPr>
            </a:lvl6pPr>
            <a:lvl7pPr marL="0" indent="0" algn="l">
              <a:spcBef>
                <a:spcPts val="0"/>
              </a:spcBef>
              <a:buNone/>
              <a:defRPr sz="2000">
                <a:solidFill>
                  <a:schemeClr val="accent1"/>
                </a:solidFill>
              </a:defRPr>
            </a:lvl7pPr>
            <a:lvl8pPr marL="0" indent="0" algn="l">
              <a:spcBef>
                <a:spcPts val="0"/>
              </a:spcBef>
              <a:buNone/>
              <a:defRPr sz="2000">
                <a:solidFill>
                  <a:schemeClr val="accent1"/>
                </a:solidFill>
              </a:defRPr>
            </a:lvl8pPr>
            <a:lvl9pPr marL="0" indent="0" algn="l">
              <a:spcBef>
                <a:spcPts val="0"/>
              </a:spcBef>
              <a:buNone/>
              <a:defRPr sz="2000">
                <a:solidFill>
                  <a:schemeClr val="accent1"/>
                </a:solidFill>
              </a:defRPr>
            </a:lvl9pPr>
          </a:lstStyle>
          <a:p>
            <a:pPr lvl="0"/>
            <a:r>
              <a:rPr lang="de-DE" dirty="0"/>
              <a:t>Untertitel durch Klicken bearbeiten</a:t>
            </a:r>
          </a:p>
        </p:txBody>
      </p:sp>
      <p:sp>
        <p:nvSpPr>
          <p:cNvPr id="4" name="Textplatzhalter 6">
            <a:extLst>
              <a:ext uri="{FF2B5EF4-FFF2-40B4-BE49-F238E27FC236}">
                <a16:creationId xmlns:a16="http://schemas.microsoft.com/office/drawing/2014/main" id="{75C94BBB-C1E9-581A-3F51-9E046F308C18}"/>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5" name="roedl.com">
            <a:hlinkClick r:id="rId2"/>
            <a:extLst>
              <a:ext uri="{FF2B5EF4-FFF2-40B4-BE49-F238E27FC236}">
                <a16:creationId xmlns:a16="http://schemas.microsoft.com/office/drawing/2014/main" id="{972A210A-49C6-61C2-F592-7D7BB80E3EF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6" name="RÖDL Logo">
            <a:extLst>
              <a:ext uri="{FF2B5EF4-FFF2-40B4-BE49-F238E27FC236}">
                <a16:creationId xmlns:a16="http://schemas.microsoft.com/office/drawing/2014/main" id="{24A32F24-D9ED-D554-E2FB-ABC89E8288A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7" name="Textplatzhalter 3">
            <a:extLst>
              <a:ext uri="{FF2B5EF4-FFF2-40B4-BE49-F238E27FC236}">
                <a16:creationId xmlns:a16="http://schemas.microsoft.com/office/drawing/2014/main" id="{E3B9BDF2-11AF-6F87-2FD8-C7B628DCBCC3}"/>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22210DC1-8C8F-F0D8-E680-7D02514A9208}"/>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9" name="Textplatzhalter 3">
            <a:extLst>
              <a:ext uri="{FF2B5EF4-FFF2-40B4-BE49-F238E27FC236}">
                <a16:creationId xmlns:a16="http://schemas.microsoft.com/office/drawing/2014/main" id="{A896BC6F-B671-60E5-8660-B235B029E89B}"/>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1" name="Textplatzhalter 4">
            <a:extLst>
              <a:ext uri="{FF2B5EF4-FFF2-40B4-BE49-F238E27FC236}">
                <a16:creationId xmlns:a16="http://schemas.microsoft.com/office/drawing/2014/main" id="{19A54496-86B9-D66F-315C-382BC657A936}"/>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6" name="Textplatzhalter 3">
            <a:extLst>
              <a:ext uri="{FF2B5EF4-FFF2-40B4-BE49-F238E27FC236}">
                <a16:creationId xmlns:a16="http://schemas.microsoft.com/office/drawing/2014/main" id="{89FDE7A8-FBF5-37B5-2103-AE8176730B46}"/>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7" name="Textplatzhalter 4">
            <a:extLst>
              <a:ext uri="{FF2B5EF4-FFF2-40B4-BE49-F238E27FC236}">
                <a16:creationId xmlns:a16="http://schemas.microsoft.com/office/drawing/2014/main" id="{CF4B74F6-F8EF-0C2F-EBBC-6C76A9D11A79}"/>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23549827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zweizeilig) V1">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2925336"/>
            <a:ext cx="12024000" cy="3564000"/>
          </a:xfrm>
          <a:prstGeom prst="roundRect">
            <a:avLst>
              <a:gd name="adj" fmla="val 58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D19C5692-F23A-8C15-8322-FB737C346693}"/>
              </a:ext>
            </a:extLst>
          </p:cNvPr>
          <p:cNvSpPr>
            <a:spLocks noGrp="1"/>
          </p:cNvSpPr>
          <p:nvPr>
            <p:ph type="pic" sz="quarter" idx="15" hasCustomPrompt="1"/>
          </p:nvPr>
        </p:nvSpPr>
        <p:spPr bwMode="gray">
          <a:xfrm>
            <a:off x="-594" y="0"/>
            <a:ext cx="12193196" cy="6858000"/>
          </a:xfrm>
          <a:custGeom>
            <a:avLst/>
            <a:gdLst>
              <a:gd name="connsiteX0" fmla="*/ 148650 w 12193196"/>
              <a:gd name="connsiteY0" fmla="*/ 6543489 h 6858000"/>
              <a:gd name="connsiteX1" fmla="*/ 119931 w 12193196"/>
              <a:gd name="connsiteY1" fmla="*/ 6572208 h 6858000"/>
              <a:gd name="connsiteX2" fmla="*/ 119932 w 12193196"/>
              <a:gd name="connsiteY2" fmla="*/ 6730793 h 6858000"/>
              <a:gd name="connsiteX3" fmla="*/ 148651 w 12193196"/>
              <a:gd name="connsiteY3" fmla="*/ 6759512 h 6858000"/>
              <a:gd name="connsiteX4" fmla="*/ 12044539 w 12193196"/>
              <a:gd name="connsiteY4" fmla="*/ 6759512 h 6858000"/>
              <a:gd name="connsiteX5" fmla="*/ 12073258 w 12193196"/>
              <a:gd name="connsiteY5" fmla="*/ 6730793 h 6858000"/>
              <a:gd name="connsiteX6" fmla="*/ 12073258 w 12193196"/>
              <a:gd name="connsiteY6" fmla="*/ 6572208 h 6858000"/>
              <a:gd name="connsiteX7" fmla="*/ 12044539 w 12193196"/>
              <a:gd name="connsiteY7" fmla="*/ 6543489 h 6858000"/>
              <a:gd name="connsiteX8" fmla="*/ 148650 w 12193196"/>
              <a:gd name="connsiteY8" fmla="*/ 2954215 h 6858000"/>
              <a:gd name="connsiteX9" fmla="*/ 119931 w 12193196"/>
              <a:gd name="connsiteY9" fmla="*/ 2982935 h 6858000"/>
              <a:gd name="connsiteX10" fmla="*/ 119932 w 12193196"/>
              <a:gd name="connsiteY10" fmla="*/ 6424617 h 6858000"/>
              <a:gd name="connsiteX11" fmla="*/ 148651 w 12193196"/>
              <a:gd name="connsiteY11" fmla="*/ 6453336 h 6858000"/>
              <a:gd name="connsiteX12" fmla="*/ 12044539 w 12193196"/>
              <a:gd name="connsiteY12" fmla="*/ 6453336 h 6858000"/>
              <a:gd name="connsiteX13" fmla="*/ 12073258 w 12193196"/>
              <a:gd name="connsiteY13" fmla="*/ 6424617 h 6858000"/>
              <a:gd name="connsiteX14" fmla="*/ 12073258 w 12193196"/>
              <a:gd name="connsiteY14" fmla="*/ 2982935 h 6858000"/>
              <a:gd name="connsiteX15" fmla="*/ 12044539 w 12193196"/>
              <a:gd name="connsiteY15" fmla="*/ 2954215 h 6858000"/>
              <a:gd name="connsiteX16" fmla="*/ 148649 w 12193196"/>
              <a:gd name="connsiteY16" fmla="*/ 116632 h 6858000"/>
              <a:gd name="connsiteX17" fmla="*/ 119931 w 12193196"/>
              <a:gd name="connsiteY17" fmla="*/ 145351 h 6858000"/>
              <a:gd name="connsiteX18" fmla="*/ 119931 w 12193196"/>
              <a:gd name="connsiteY18" fmla="*/ 843997 h 6858000"/>
              <a:gd name="connsiteX19" fmla="*/ 148651 w 12193196"/>
              <a:gd name="connsiteY19" fmla="*/ 872716 h 6858000"/>
              <a:gd name="connsiteX20" fmla="*/ 12044538 w 12193196"/>
              <a:gd name="connsiteY20" fmla="*/ 872716 h 6858000"/>
              <a:gd name="connsiteX21" fmla="*/ 12073257 w 12193196"/>
              <a:gd name="connsiteY21" fmla="*/ 843997 h 6858000"/>
              <a:gd name="connsiteX22" fmla="*/ 12073257 w 12193196"/>
              <a:gd name="connsiteY22" fmla="*/ 145351 h 6858000"/>
              <a:gd name="connsiteX23" fmla="*/ 12044538 w 12193196"/>
              <a:gd name="connsiteY23" fmla="*/ 116632 h 6858000"/>
              <a:gd name="connsiteX24" fmla="*/ 0 w 12193196"/>
              <a:gd name="connsiteY24" fmla="*/ 0 h 6858000"/>
              <a:gd name="connsiteX25" fmla="*/ 12193196 w 12193196"/>
              <a:gd name="connsiteY25" fmla="*/ 0 h 6858000"/>
              <a:gd name="connsiteX26" fmla="*/ 12193196 w 12193196"/>
              <a:gd name="connsiteY26" fmla="*/ 6858000 h 6858000"/>
              <a:gd name="connsiteX27" fmla="*/ 0 w 12193196"/>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6" h="6858000">
                <a:moveTo>
                  <a:pt x="148650" y="6543489"/>
                </a:moveTo>
                <a:cubicBezTo>
                  <a:pt x="132789" y="6543489"/>
                  <a:pt x="119931" y="6556347"/>
                  <a:pt x="119931" y="6572208"/>
                </a:cubicBezTo>
                <a:cubicBezTo>
                  <a:pt x="119931" y="6625070"/>
                  <a:pt x="119932" y="6677931"/>
                  <a:pt x="119932" y="6730793"/>
                </a:cubicBezTo>
                <a:cubicBezTo>
                  <a:pt x="119932" y="6746654"/>
                  <a:pt x="132790" y="6759512"/>
                  <a:pt x="148651" y="6759512"/>
                </a:cubicBezTo>
                <a:lnTo>
                  <a:pt x="12044539" y="6759512"/>
                </a:lnTo>
                <a:cubicBezTo>
                  <a:pt x="12060400" y="6759512"/>
                  <a:pt x="12073258" y="6746654"/>
                  <a:pt x="12073258" y="6730793"/>
                </a:cubicBezTo>
                <a:lnTo>
                  <a:pt x="12073258" y="6572208"/>
                </a:lnTo>
                <a:cubicBezTo>
                  <a:pt x="12073258" y="6556347"/>
                  <a:pt x="12060400" y="6543489"/>
                  <a:pt x="12044539" y="6543489"/>
                </a:cubicBezTo>
                <a:close/>
                <a:moveTo>
                  <a:pt x="148650" y="2954215"/>
                </a:moveTo>
                <a:cubicBezTo>
                  <a:pt x="132789" y="2954215"/>
                  <a:pt x="119931" y="2967073"/>
                  <a:pt x="119931" y="2982935"/>
                </a:cubicBezTo>
                <a:cubicBezTo>
                  <a:pt x="119931" y="4130162"/>
                  <a:pt x="119932" y="5277389"/>
                  <a:pt x="119932" y="6424617"/>
                </a:cubicBezTo>
                <a:cubicBezTo>
                  <a:pt x="119932" y="6440478"/>
                  <a:pt x="132790" y="6453336"/>
                  <a:pt x="148651" y="6453336"/>
                </a:cubicBezTo>
                <a:lnTo>
                  <a:pt x="12044539" y="6453336"/>
                </a:lnTo>
                <a:cubicBezTo>
                  <a:pt x="12060400" y="6453336"/>
                  <a:pt x="12073258" y="6440478"/>
                  <a:pt x="12073258" y="6424617"/>
                </a:cubicBezTo>
                <a:lnTo>
                  <a:pt x="12073258" y="2982935"/>
                </a:lnTo>
                <a:cubicBezTo>
                  <a:pt x="12073258" y="2967073"/>
                  <a:pt x="12060400" y="2954215"/>
                  <a:pt x="12044539" y="2954215"/>
                </a:cubicBezTo>
                <a:close/>
                <a:moveTo>
                  <a:pt x="148649" y="116632"/>
                </a:moveTo>
                <a:cubicBezTo>
                  <a:pt x="132789" y="116632"/>
                  <a:pt x="119931" y="129490"/>
                  <a:pt x="119931" y="145351"/>
                </a:cubicBezTo>
                <a:cubicBezTo>
                  <a:pt x="119931" y="378233"/>
                  <a:pt x="119931" y="611115"/>
                  <a:pt x="119931" y="843997"/>
                </a:cubicBezTo>
                <a:cubicBezTo>
                  <a:pt x="119931" y="859858"/>
                  <a:pt x="132790" y="872716"/>
                  <a:pt x="148651" y="872716"/>
                </a:cubicBezTo>
                <a:lnTo>
                  <a:pt x="12044538" y="872716"/>
                </a:lnTo>
                <a:cubicBezTo>
                  <a:pt x="12060399" y="872716"/>
                  <a:pt x="12073257" y="859858"/>
                  <a:pt x="12073257" y="843997"/>
                </a:cubicBezTo>
                <a:lnTo>
                  <a:pt x="12073257" y="145351"/>
                </a:lnTo>
                <a:cubicBezTo>
                  <a:pt x="12073257" y="129490"/>
                  <a:pt x="12060399" y="116632"/>
                  <a:pt x="12044538" y="116632"/>
                </a:cubicBezTo>
                <a:close/>
                <a:moveTo>
                  <a:pt x="0" y="0"/>
                </a:moveTo>
                <a:lnTo>
                  <a:pt x="12193196" y="0"/>
                </a:lnTo>
                <a:lnTo>
                  <a:pt x="12193196" y="6858000"/>
                </a:lnTo>
                <a:lnTo>
                  <a:pt x="0" y="6858000"/>
                </a:lnTo>
                <a:close/>
              </a:path>
            </a:pathLst>
          </a:custGeom>
          <a:noFill/>
        </p:spPr>
        <p:txBody>
          <a:bodyPr wrap="square" lIns="3096000" rIns="3096000" bIns="2736000" anchor="ctr">
            <a:noAutofit/>
          </a:bodyPr>
          <a:lstStyle>
            <a:lvl1pPr algn="ctr">
              <a:spcBef>
                <a:spcPts val="0"/>
              </a:spcBef>
              <a:defRPr sz="1400">
                <a:latin typeface="GT America LC Regular" pitchFamily="2" charset="0"/>
              </a:defRPr>
            </a:lvl1pPr>
          </a:lstStyle>
          <a:p>
            <a:r>
              <a:rPr lang="de-DE" dirty="0"/>
              <a:t>So fügen Sie ein Hintergrundbild ein: Bitte wählen Sie ein Bild aus, indem Sie auf den Reiter „Einfügen“ klicken und den Befehl „Bilder“ wählen.</a:t>
            </a: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accent1"/>
                </a:solidFill>
              </a:defRPr>
            </a:lvl1pPr>
          </a:lstStyle>
          <a:p>
            <a:r>
              <a:rPr lang="de-DE" dirty="0"/>
              <a:t>Präsentationstitel bearbeiten (zweizeilig)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accent1"/>
                </a:solidFill>
                <a:latin typeface="GT America LC Regular" pitchFamily="2" charset="0"/>
              </a:defRPr>
            </a:lvl1pPr>
            <a:lvl2pPr marL="0" indent="0" algn="l">
              <a:spcBef>
                <a:spcPts val="0"/>
              </a:spcBef>
              <a:buNone/>
              <a:defRPr sz="2000">
                <a:solidFill>
                  <a:schemeClr val="accent1"/>
                </a:solidFill>
              </a:defRPr>
            </a:lvl2pPr>
            <a:lvl3pPr marL="0" indent="0" algn="l">
              <a:spcBef>
                <a:spcPts val="0"/>
              </a:spcBef>
              <a:buNone/>
              <a:defRPr sz="2000">
                <a:solidFill>
                  <a:schemeClr val="accent1"/>
                </a:solidFill>
              </a:defRPr>
            </a:lvl3pPr>
            <a:lvl4pPr marL="0" indent="0" algn="l">
              <a:spcBef>
                <a:spcPts val="0"/>
              </a:spcBef>
              <a:buNone/>
              <a:defRPr sz="2000">
                <a:solidFill>
                  <a:schemeClr val="accent1"/>
                </a:solidFill>
              </a:defRPr>
            </a:lvl4pPr>
            <a:lvl5pPr marL="0" indent="0" algn="l">
              <a:spcBef>
                <a:spcPts val="0"/>
              </a:spcBef>
              <a:buNone/>
              <a:defRPr sz="2000">
                <a:solidFill>
                  <a:schemeClr val="accent1"/>
                </a:solidFill>
              </a:defRPr>
            </a:lvl5pPr>
            <a:lvl6pPr marL="0" indent="0" algn="l">
              <a:spcBef>
                <a:spcPts val="0"/>
              </a:spcBef>
              <a:buNone/>
              <a:defRPr sz="2000">
                <a:solidFill>
                  <a:schemeClr val="accent1"/>
                </a:solidFill>
              </a:defRPr>
            </a:lvl6pPr>
            <a:lvl7pPr marL="0" indent="0" algn="l">
              <a:spcBef>
                <a:spcPts val="0"/>
              </a:spcBef>
              <a:buNone/>
              <a:defRPr sz="2000">
                <a:solidFill>
                  <a:schemeClr val="accent1"/>
                </a:solidFill>
              </a:defRPr>
            </a:lvl7pPr>
            <a:lvl8pPr marL="0" indent="0" algn="l">
              <a:spcBef>
                <a:spcPts val="0"/>
              </a:spcBef>
              <a:buNone/>
              <a:defRPr sz="2000">
                <a:solidFill>
                  <a:schemeClr val="accent1"/>
                </a:solidFill>
              </a:defRPr>
            </a:lvl8pPr>
            <a:lvl9pPr marL="0" indent="0" algn="l">
              <a:spcBef>
                <a:spcPts val="0"/>
              </a:spcBef>
              <a:buNone/>
              <a:defRPr sz="2000">
                <a:solidFill>
                  <a:schemeClr val="accent1"/>
                </a:solidFill>
              </a:defRPr>
            </a:lvl9pPr>
          </a:lstStyle>
          <a:p>
            <a:pPr lvl="0"/>
            <a:r>
              <a:rPr lang="de-DE" dirty="0"/>
              <a:t>Untertitel durch Klicken bearbeiten</a:t>
            </a:r>
          </a:p>
        </p:txBody>
      </p:sp>
      <p:sp>
        <p:nvSpPr>
          <p:cNvPr id="9" name="Textplatzhalter 6">
            <a:extLst>
              <a:ext uri="{FF2B5EF4-FFF2-40B4-BE49-F238E27FC236}">
                <a16:creationId xmlns:a16="http://schemas.microsoft.com/office/drawing/2014/main" id="{EA3CAB53-FF64-E456-E404-30B812AA1C59}"/>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10" name="roedl.com">
            <a:hlinkClick r:id="rId2"/>
            <a:extLst>
              <a:ext uri="{FF2B5EF4-FFF2-40B4-BE49-F238E27FC236}">
                <a16:creationId xmlns:a16="http://schemas.microsoft.com/office/drawing/2014/main" id="{BC59CA90-3F74-4105-3380-E7B56AF5AB2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18" name="RÖDL Logo">
            <a:extLst>
              <a:ext uri="{FF2B5EF4-FFF2-40B4-BE49-F238E27FC236}">
                <a16:creationId xmlns:a16="http://schemas.microsoft.com/office/drawing/2014/main" id="{1A4BAAC1-25AB-FDD8-F28A-5173B1E2BCB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4" name="Textplatzhalter 3">
            <a:extLst>
              <a:ext uri="{FF2B5EF4-FFF2-40B4-BE49-F238E27FC236}">
                <a16:creationId xmlns:a16="http://schemas.microsoft.com/office/drawing/2014/main" id="{2F63DCC9-8758-6A0B-D8C0-DDBEC6A2A70C}"/>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5" name="Textplatzhalter 4">
            <a:extLst>
              <a:ext uri="{FF2B5EF4-FFF2-40B4-BE49-F238E27FC236}">
                <a16:creationId xmlns:a16="http://schemas.microsoft.com/office/drawing/2014/main" id="{C70677F4-4AAD-031B-4409-FE7D8CB88EC0}"/>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6" name="Textplatzhalter 3">
            <a:extLst>
              <a:ext uri="{FF2B5EF4-FFF2-40B4-BE49-F238E27FC236}">
                <a16:creationId xmlns:a16="http://schemas.microsoft.com/office/drawing/2014/main" id="{9CE02079-F492-C0CF-E9FF-9356CDEDCF7E}"/>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37C1AE13-9298-906F-4815-E346E81F4EB4}"/>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1" name="Textplatzhalter 3">
            <a:extLst>
              <a:ext uri="{FF2B5EF4-FFF2-40B4-BE49-F238E27FC236}">
                <a16:creationId xmlns:a16="http://schemas.microsoft.com/office/drawing/2014/main" id="{E3B73A3A-4CDF-4169-E79D-41DB16BB3964}"/>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6" name="Textplatzhalter 4">
            <a:extLst>
              <a:ext uri="{FF2B5EF4-FFF2-40B4-BE49-F238E27FC236}">
                <a16:creationId xmlns:a16="http://schemas.microsoft.com/office/drawing/2014/main" id="{57976185-C63E-C9A9-BEF5-592FD4E74C63}"/>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12933313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einzeilig) V2">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3753036"/>
            <a:ext cx="12024000" cy="2736000"/>
          </a:xfrm>
          <a:prstGeom prst="roundRect">
            <a:avLst>
              <a:gd name="adj" fmla="val 74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18954B38-F021-5D16-05F3-599993D2365F}"/>
              </a:ext>
            </a:extLst>
          </p:cNvPr>
          <p:cNvSpPr>
            <a:spLocks noGrp="1"/>
          </p:cNvSpPr>
          <p:nvPr>
            <p:ph type="pic" sz="quarter" idx="15"/>
          </p:nvPr>
        </p:nvSpPr>
        <p:spPr bwMode="gray">
          <a:xfrm>
            <a:off x="-595" y="0"/>
            <a:ext cx="12193197" cy="6858000"/>
          </a:xfrm>
          <a:custGeom>
            <a:avLst/>
            <a:gdLst>
              <a:gd name="connsiteX0" fmla="*/ 148652 w 12193197"/>
              <a:gd name="connsiteY0" fmla="*/ 6543489 h 6858000"/>
              <a:gd name="connsiteX1" fmla="*/ 119933 w 12193197"/>
              <a:gd name="connsiteY1" fmla="*/ 6572208 h 6858000"/>
              <a:gd name="connsiteX2" fmla="*/ 119934 w 12193197"/>
              <a:gd name="connsiteY2" fmla="*/ 6730793 h 6858000"/>
              <a:gd name="connsiteX3" fmla="*/ 148653 w 12193197"/>
              <a:gd name="connsiteY3" fmla="*/ 6759512 h 6858000"/>
              <a:gd name="connsiteX4" fmla="*/ 12044541 w 12193197"/>
              <a:gd name="connsiteY4" fmla="*/ 6759512 h 6858000"/>
              <a:gd name="connsiteX5" fmla="*/ 12073260 w 12193197"/>
              <a:gd name="connsiteY5" fmla="*/ 6730793 h 6858000"/>
              <a:gd name="connsiteX6" fmla="*/ 12073260 w 12193197"/>
              <a:gd name="connsiteY6" fmla="*/ 6572208 h 6858000"/>
              <a:gd name="connsiteX7" fmla="*/ 12044541 w 12193197"/>
              <a:gd name="connsiteY7" fmla="*/ 6543489 h 6858000"/>
              <a:gd name="connsiteX8" fmla="*/ 148652 w 12193197"/>
              <a:gd name="connsiteY8" fmla="*/ 3789044 h 6858000"/>
              <a:gd name="connsiteX9" fmla="*/ 119933 w 12193197"/>
              <a:gd name="connsiteY9" fmla="*/ 3817763 h 6858000"/>
              <a:gd name="connsiteX10" fmla="*/ 119933 w 12193197"/>
              <a:gd name="connsiteY10" fmla="*/ 6424617 h 6858000"/>
              <a:gd name="connsiteX11" fmla="*/ 148652 w 12193197"/>
              <a:gd name="connsiteY11" fmla="*/ 6453336 h 6858000"/>
              <a:gd name="connsiteX12" fmla="*/ 12044541 w 12193197"/>
              <a:gd name="connsiteY12" fmla="*/ 6453336 h 6858000"/>
              <a:gd name="connsiteX13" fmla="*/ 12073260 w 12193197"/>
              <a:gd name="connsiteY13" fmla="*/ 6424617 h 6858000"/>
              <a:gd name="connsiteX14" fmla="*/ 12073260 w 12193197"/>
              <a:gd name="connsiteY14" fmla="*/ 3817763 h 6858000"/>
              <a:gd name="connsiteX15" fmla="*/ 12044541 w 12193197"/>
              <a:gd name="connsiteY15" fmla="*/ 3789044 h 6858000"/>
              <a:gd name="connsiteX16" fmla="*/ 148651 w 12193197"/>
              <a:gd name="connsiteY16" fmla="*/ 116632 h 6858000"/>
              <a:gd name="connsiteX17" fmla="*/ 119933 w 12193197"/>
              <a:gd name="connsiteY17" fmla="*/ 145351 h 6858000"/>
              <a:gd name="connsiteX18" fmla="*/ 119933 w 12193197"/>
              <a:gd name="connsiteY18" fmla="*/ 843997 h 6858000"/>
              <a:gd name="connsiteX19" fmla="*/ 148653 w 12193197"/>
              <a:gd name="connsiteY19" fmla="*/ 872716 h 6858000"/>
              <a:gd name="connsiteX20" fmla="*/ 12044540 w 12193197"/>
              <a:gd name="connsiteY20" fmla="*/ 872716 h 6858000"/>
              <a:gd name="connsiteX21" fmla="*/ 12073259 w 12193197"/>
              <a:gd name="connsiteY21" fmla="*/ 843997 h 6858000"/>
              <a:gd name="connsiteX22" fmla="*/ 12073259 w 12193197"/>
              <a:gd name="connsiteY22" fmla="*/ 145351 h 6858000"/>
              <a:gd name="connsiteX23" fmla="*/ 12044540 w 12193197"/>
              <a:gd name="connsiteY23" fmla="*/ 116632 h 6858000"/>
              <a:gd name="connsiteX24" fmla="*/ 0 w 12193197"/>
              <a:gd name="connsiteY24" fmla="*/ 0 h 6858000"/>
              <a:gd name="connsiteX25" fmla="*/ 12193197 w 12193197"/>
              <a:gd name="connsiteY25" fmla="*/ 0 h 6858000"/>
              <a:gd name="connsiteX26" fmla="*/ 12193197 w 12193197"/>
              <a:gd name="connsiteY26" fmla="*/ 6858000 h 6858000"/>
              <a:gd name="connsiteX27" fmla="*/ 0 w 12193197"/>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7" h="6858000">
                <a:moveTo>
                  <a:pt x="148652" y="6543489"/>
                </a:moveTo>
                <a:cubicBezTo>
                  <a:pt x="132791" y="6543489"/>
                  <a:pt x="119933" y="6556347"/>
                  <a:pt x="119933" y="6572208"/>
                </a:cubicBezTo>
                <a:cubicBezTo>
                  <a:pt x="119933" y="6625070"/>
                  <a:pt x="119934" y="6677931"/>
                  <a:pt x="119934" y="6730793"/>
                </a:cubicBezTo>
                <a:cubicBezTo>
                  <a:pt x="119934" y="6746654"/>
                  <a:pt x="132792" y="6759512"/>
                  <a:pt x="148653" y="6759512"/>
                </a:cubicBezTo>
                <a:lnTo>
                  <a:pt x="12044541" y="6759512"/>
                </a:lnTo>
                <a:cubicBezTo>
                  <a:pt x="12060402" y="6759512"/>
                  <a:pt x="12073260" y="6746654"/>
                  <a:pt x="12073260" y="6730793"/>
                </a:cubicBezTo>
                <a:lnTo>
                  <a:pt x="12073260" y="6572208"/>
                </a:lnTo>
                <a:cubicBezTo>
                  <a:pt x="12073260" y="6556347"/>
                  <a:pt x="12060402" y="6543489"/>
                  <a:pt x="12044541" y="6543489"/>
                </a:cubicBezTo>
                <a:close/>
                <a:moveTo>
                  <a:pt x="148652" y="3789044"/>
                </a:moveTo>
                <a:cubicBezTo>
                  <a:pt x="132791" y="3789044"/>
                  <a:pt x="119933" y="3801902"/>
                  <a:pt x="119933" y="3817763"/>
                </a:cubicBezTo>
                <a:lnTo>
                  <a:pt x="119933" y="6424617"/>
                </a:lnTo>
                <a:cubicBezTo>
                  <a:pt x="119933" y="6440478"/>
                  <a:pt x="132791" y="6453336"/>
                  <a:pt x="148652" y="6453336"/>
                </a:cubicBezTo>
                <a:lnTo>
                  <a:pt x="12044541" y="6453336"/>
                </a:lnTo>
                <a:cubicBezTo>
                  <a:pt x="12060402" y="6453336"/>
                  <a:pt x="12073260" y="6440478"/>
                  <a:pt x="12073260" y="6424617"/>
                </a:cubicBezTo>
                <a:lnTo>
                  <a:pt x="12073260" y="3817763"/>
                </a:lnTo>
                <a:cubicBezTo>
                  <a:pt x="12073260" y="3801902"/>
                  <a:pt x="12060402" y="3789044"/>
                  <a:pt x="12044541" y="3789044"/>
                </a:cubicBezTo>
                <a:close/>
                <a:moveTo>
                  <a:pt x="148651" y="116632"/>
                </a:moveTo>
                <a:cubicBezTo>
                  <a:pt x="132791" y="116632"/>
                  <a:pt x="119933" y="129490"/>
                  <a:pt x="119933" y="145351"/>
                </a:cubicBezTo>
                <a:cubicBezTo>
                  <a:pt x="119933" y="378233"/>
                  <a:pt x="119933" y="611115"/>
                  <a:pt x="119933" y="843997"/>
                </a:cubicBezTo>
                <a:cubicBezTo>
                  <a:pt x="119933" y="859858"/>
                  <a:pt x="132792" y="872716"/>
                  <a:pt x="148653" y="872716"/>
                </a:cubicBezTo>
                <a:lnTo>
                  <a:pt x="12044540" y="872716"/>
                </a:lnTo>
                <a:cubicBezTo>
                  <a:pt x="12060401" y="872716"/>
                  <a:pt x="12073259" y="859858"/>
                  <a:pt x="12073259" y="843997"/>
                </a:cubicBezTo>
                <a:lnTo>
                  <a:pt x="12073259" y="145351"/>
                </a:lnTo>
                <a:cubicBezTo>
                  <a:pt x="12073259" y="129490"/>
                  <a:pt x="12060401" y="116632"/>
                  <a:pt x="12044540" y="116632"/>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4049255"/>
            <a:ext cx="11592000" cy="747897"/>
          </a:xfrm>
        </p:spPr>
        <p:txBody>
          <a:bodyPr anchor="b"/>
          <a:lstStyle>
            <a:lvl1pPr algn="l">
              <a:defRPr sz="5400" spc="-40" baseline="0">
                <a:solidFill>
                  <a:schemeClr val="tx1"/>
                </a:solidFill>
              </a:defRPr>
            </a:lvl1pPr>
          </a:lstStyle>
          <a:p>
            <a:r>
              <a:rPr lang="de-DE" dirty="0"/>
              <a:t>Präsentationstitel (einzeilig)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solidFill>
                  <a:schemeClr val="tx1"/>
                </a:solidFill>
              </a:defRPr>
            </a:lvl2pPr>
            <a:lvl3pPr marL="0" indent="0" algn="l">
              <a:spcBef>
                <a:spcPts val="0"/>
              </a:spcBef>
              <a:buNone/>
              <a:defRPr sz="2000">
                <a:solidFill>
                  <a:schemeClr val="tx1"/>
                </a:solidFill>
              </a:defRPr>
            </a:lvl3pPr>
            <a:lvl4pPr marL="0" indent="0" algn="l">
              <a:spcBef>
                <a:spcPts val="0"/>
              </a:spcBef>
              <a:buNone/>
              <a:defRPr sz="2000">
                <a:solidFill>
                  <a:schemeClr val="tx1"/>
                </a:solidFill>
              </a:defRPr>
            </a:lvl4pPr>
            <a:lvl5pPr marL="0" indent="0" algn="l">
              <a:spcBef>
                <a:spcPts val="0"/>
              </a:spcBef>
              <a:buNone/>
              <a:defRPr sz="2000">
                <a:solidFill>
                  <a:schemeClr val="tx1"/>
                </a:solidFill>
              </a:defRPr>
            </a:lvl5pPr>
            <a:lvl6pPr marL="0" indent="0" algn="l">
              <a:spcBef>
                <a:spcPts val="0"/>
              </a:spcBef>
              <a:buNone/>
              <a:defRPr sz="2000">
                <a:solidFill>
                  <a:schemeClr val="tx1"/>
                </a:solidFill>
              </a:defRPr>
            </a:lvl6pPr>
            <a:lvl7pPr marL="0" indent="0" algn="l">
              <a:spcBef>
                <a:spcPts val="0"/>
              </a:spcBef>
              <a:buNone/>
              <a:defRPr sz="2000">
                <a:solidFill>
                  <a:schemeClr val="tx1"/>
                </a:solidFill>
              </a:defRPr>
            </a:lvl7pPr>
            <a:lvl8pPr marL="0" indent="0" algn="l">
              <a:spcBef>
                <a:spcPts val="0"/>
              </a:spcBef>
              <a:buNone/>
              <a:defRPr sz="2000">
                <a:solidFill>
                  <a:schemeClr val="tx1"/>
                </a:solidFill>
              </a:defRPr>
            </a:lvl8pPr>
            <a:lvl9pPr marL="0" indent="0" algn="l">
              <a:spcBef>
                <a:spcPts val="0"/>
              </a:spcBef>
              <a:buNone/>
              <a:defRPr sz="2000">
                <a:solidFill>
                  <a:schemeClr val="tx1"/>
                </a:solidFill>
              </a:defRPr>
            </a:lvl9pPr>
          </a:lstStyle>
          <a:p>
            <a:pPr lvl="0"/>
            <a:r>
              <a:rPr lang="de-DE" dirty="0"/>
              <a:t>Untertitel durch Klicken bearbeiten</a:t>
            </a:r>
          </a:p>
        </p:txBody>
      </p:sp>
      <p:sp>
        <p:nvSpPr>
          <p:cNvPr id="4" name="Textplatzhalter 6">
            <a:extLst>
              <a:ext uri="{FF2B5EF4-FFF2-40B4-BE49-F238E27FC236}">
                <a16:creationId xmlns:a16="http://schemas.microsoft.com/office/drawing/2014/main" id="{75C94BBB-C1E9-581A-3F51-9E046F308C18}"/>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5" name="roedl.com">
            <a:hlinkClick r:id="rId2"/>
            <a:extLst>
              <a:ext uri="{FF2B5EF4-FFF2-40B4-BE49-F238E27FC236}">
                <a16:creationId xmlns:a16="http://schemas.microsoft.com/office/drawing/2014/main" id="{972A210A-49C6-61C2-F592-7D7BB80E3EF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6" name="RÖDL Logo">
            <a:extLst>
              <a:ext uri="{FF2B5EF4-FFF2-40B4-BE49-F238E27FC236}">
                <a16:creationId xmlns:a16="http://schemas.microsoft.com/office/drawing/2014/main" id="{24A32F24-D9ED-D554-E2FB-ABC89E8288A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8" name="Textplatzhalter 3">
            <a:extLst>
              <a:ext uri="{FF2B5EF4-FFF2-40B4-BE49-F238E27FC236}">
                <a16:creationId xmlns:a16="http://schemas.microsoft.com/office/drawing/2014/main" id="{BCE9641A-7B7C-98C9-4BBC-F7C75344DA7F}"/>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9" name="Textplatzhalter 4">
            <a:extLst>
              <a:ext uri="{FF2B5EF4-FFF2-40B4-BE49-F238E27FC236}">
                <a16:creationId xmlns:a16="http://schemas.microsoft.com/office/drawing/2014/main" id="{C0261970-C89D-EE17-17D1-C741B8F069E0}"/>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0" name="Textplatzhalter 3">
            <a:extLst>
              <a:ext uri="{FF2B5EF4-FFF2-40B4-BE49-F238E27FC236}">
                <a16:creationId xmlns:a16="http://schemas.microsoft.com/office/drawing/2014/main" id="{5C1F0F2D-5FC9-C525-004A-DFE4111DC075}"/>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1" name="Textplatzhalter 4">
            <a:extLst>
              <a:ext uri="{FF2B5EF4-FFF2-40B4-BE49-F238E27FC236}">
                <a16:creationId xmlns:a16="http://schemas.microsoft.com/office/drawing/2014/main" id="{190E463C-B541-7099-F958-E8AEB382C941}"/>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6" name="Textplatzhalter 3">
            <a:extLst>
              <a:ext uri="{FF2B5EF4-FFF2-40B4-BE49-F238E27FC236}">
                <a16:creationId xmlns:a16="http://schemas.microsoft.com/office/drawing/2014/main" id="{CF3EBB48-690C-A180-678A-5F6F6D7526E8}"/>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7" name="Textplatzhalter 4">
            <a:extLst>
              <a:ext uri="{FF2B5EF4-FFF2-40B4-BE49-F238E27FC236}">
                <a16:creationId xmlns:a16="http://schemas.microsoft.com/office/drawing/2014/main" id="{EEFC037B-55E5-3B92-B97D-F2F0505D1950}"/>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311526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zweizeilig) V2">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2925336"/>
            <a:ext cx="12024000" cy="3564000"/>
          </a:xfrm>
          <a:prstGeom prst="roundRect">
            <a:avLst>
              <a:gd name="adj" fmla="val 5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4" name="Bildplatzhalter 1">
            <a:extLst>
              <a:ext uri="{FF2B5EF4-FFF2-40B4-BE49-F238E27FC236}">
                <a16:creationId xmlns:a16="http://schemas.microsoft.com/office/drawing/2014/main" id="{6B724007-C51D-166A-3832-075F23B97A85}"/>
              </a:ext>
            </a:extLst>
          </p:cNvPr>
          <p:cNvSpPr>
            <a:spLocks noGrp="1"/>
          </p:cNvSpPr>
          <p:nvPr>
            <p:ph type="pic" sz="quarter" idx="15" hasCustomPrompt="1"/>
          </p:nvPr>
        </p:nvSpPr>
        <p:spPr bwMode="gray">
          <a:xfrm>
            <a:off x="-594" y="0"/>
            <a:ext cx="12193196" cy="6858000"/>
          </a:xfrm>
          <a:custGeom>
            <a:avLst/>
            <a:gdLst>
              <a:gd name="connsiteX0" fmla="*/ 148650 w 12193196"/>
              <a:gd name="connsiteY0" fmla="*/ 6543489 h 6858000"/>
              <a:gd name="connsiteX1" fmla="*/ 119931 w 12193196"/>
              <a:gd name="connsiteY1" fmla="*/ 6572208 h 6858000"/>
              <a:gd name="connsiteX2" fmla="*/ 119932 w 12193196"/>
              <a:gd name="connsiteY2" fmla="*/ 6730793 h 6858000"/>
              <a:gd name="connsiteX3" fmla="*/ 148651 w 12193196"/>
              <a:gd name="connsiteY3" fmla="*/ 6759512 h 6858000"/>
              <a:gd name="connsiteX4" fmla="*/ 12044539 w 12193196"/>
              <a:gd name="connsiteY4" fmla="*/ 6759512 h 6858000"/>
              <a:gd name="connsiteX5" fmla="*/ 12073258 w 12193196"/>
              <a:gd name="connsiteY5" fmla="*/ 6730793 h 6858000"/>
              <a:gd name="connsiteX6" fmla="*/ 12073258 w 12193196"/>
              <a:gd name="connsiteY6" fmla="*/ 6572208 h 6858000"/>
              <a:gd name="connsiteX7" fmla="*/ 12044539 w 12193196"/>
              <a:gd name="connsiteY7" fmla="*/ 6543489 h 6858000"/>
              <a:gd name="connsiteX8" fmla="*/ 148650 w 12193196"/>
              <a:gd name="connsiteY8" fmla="*/ 2954215 h 6858000"/>
              <a:gd name="connsiteX9" fmla="*/ 119931 w 12193196"/>
              <a:gd name="connsiteY9" fmla="*/ 2982935 h 6858000"/>
              <a:gd name="connsiteX10" fmla="*/ 119932 w 12193196"/>
              <a:gd name="connsiteY10" fmla="*/ 6424617 h 6858000"/>
              <a:gd name="connsiteX11" fmla="*/ 148651 w 12193196"/>
              <a:gd name="connsiteY11" fmla="*/ 6453336 h 6858000"/>
              <a:gd name="connsiteX12" fmla="*/ 12044539 w 12193196"/>
              <a:gd name="connsiteY12" fmla="*/ 6453336 h 6858000"/>
              <a:gd name="connsiteX13" fmla="*/ 12073258 w 12193196"/>
              <a:gd name="connsiteY13" fmla="*/ 6424617 h 6858000"/>
              <a:gd name="connsiteX14" fmla="*/ 12073258 w 12193196"/>
              <a:gd name="connsiteY14" fmla="*/ 2982935 h 6858000"/>
              <a:gd name="connsiteX15" fmla="*/ 12044539 w 12193196"/>
              <a:gd name="connsiteY15" fmla="*/ 2954215 h 6858000"/>
              <a:gd name="connsiteX16" fmla="*/ 148649 w 12193196"/>
              <a:gd name="connsiteY16" fmla="*/ 116632 h 6858000"/>
              <a:gd name="connsiteX17" fmla="*/ 119931 w 12193196"/>
              <a:gd name="connsiteY17" fmla="*/ 145351 h 6858000"/>
              <a:gd name="connsiteX18" fmla="*/ 119931 w 12193196"/>
              <a:gd name="connsiteY18" fmla="*/ 843997 h 6858000"/>
              <a:gd name="connsiteX19" fmla="*/ 148651 w 12193196"/>
              <a:gd name="connsiteY19" fmla="*/ 872716 h 6858000"/>
              <a:gd name="connsiteX20" fmla="*/ 12044538 w 12193196"/>
              <a:gd name="connsiteY20" fmla="*/ 872716 h 6858000"/>
              <a:gd name="connsiteX21" fmla="*/ 12073257 w 12193196"/>
              <a:gd name="connsiteY21" fmla="*/ 843997 h 6858000"/>
              <a:gd name="connsiteX22" fmla="*/ 12073257 w 12193196"/>
              <a:gd name="connsiteY22" fmla="*/ 145351 h 6858000"/>
              <a:gd name="connsiteX23" fmla="*/ 12044538 w 12193196"/>
              <a:gd name="connsiteY23" fmla="*/ 116632 h 6858000"/>
              <a:gd name="connsiteX24" fmla="*/ 0 w 12193196"/>
              <a:gd name="connsiteY24" fmla="*/ 0 h 6858000"/>
              <a:gd name="connsiteX25" fmla="*/ 12193196 w 12193196"/>
              <a:gd name="connsiteY25" fmla="*/ 0 h 6858000"/>
              <a:gd name="connsiteX26" fmla="*/ 12193196 w 12193196"/>
              <a:gd name="connsiteY26" fmla="*/ 6858000 h 6858000"/>
              <a:gd name="connsiteX27" fmla="*/ 0 w 12193196"/>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6" h="6858000">
                <a:moveTo>
                  <a:pt x="148650" y="6543489"/>
                </a:moveTo>
                <a:cubicBezTo>
                  <a:pt x="132789" y="6543489"/>
                  <a:pt x="119931" y="6556347"/>
                  <a:pt x="119931" y="6572208"/>
                </a:cubicBezTo>
                <a:cubicBezTo>
                  <a:pt x="119931" y="6625070"/>
                  <a:pt x="119932" y="6677931"/>
                  <a:pt x="119932" y="6730793"/>
                </a:cubicBezTo>
                <a:cubicBezTo>
                  <a:pt x="119932" y="6746654"/>
                  <a:pt x="132790" y="6759512"/>
                  <a:pt x="148651" y="6759512"/>
                </a:cubicBezTo>
                <a:lnTo>
                  <a:pt x="12044539" y="6759512"/>
                </a:lnTo>
                <a:cubicBezTo>
                  <a:pt x="12060400" y="6759512"/>
                  <a:pt x="12073258" y="6746654"/>
                  <a:pt x="12073258" y="6730793"/>
                </a:cubicBezTo>
                <a:lnTo>
                  <a:pt x="12073258" y="6572208"/>
                </a:lnTo>
                <a:cubicBezTo>
                  <a:pt x="12073258" y="6556347"/>
                  <a:pt x="12060400" y="6543489"/>
                  <a:pt x="12044539" y="6543489"/>
                </a:cubicBezTo>
                <a:close/>
                <a:moveTo>
                  <a:pt x="148650" y="2954215"/>
                </a:moveTo>
                <a:cubicBezTo>
                  <a:pt x="132789" y="2954215"/>
                  <a:pt x="119931" y="2967073"/>
                  <a:pt x="119931" y="2982935"/>
                </a:cubicBezTo>
                <a:cubicBezTo>
                  <a:pt x="119931" y="4130162"/>
                  <a:pt x="119932" y="5277389"/>
                  <a:pt x="119932" y="6424617"/>
                </a:cubicBezTo>
                <a:cubicBezTo>
                  <a:pt x="119932" y="6440478"/>
                  <a:pt x="132790" y="6453336"/>
                  <a:pt x="148651" y="6453336"/>
                </a:cubicBezTo>
                <a:lnTo>
                  <a:pt x="12044539" y="6453336"/>
                </a:lnTo>
                <a:cubicBezTo>
                  <a:pt x="12060400" y="6453336"/>
                  <a:pt x="12073258" y="6440478"/>
                  <a:pt x="12073258" y="6424617"/>
                </a:cubicBezTo>
                <a:lnTo>
                  <a:pt x="12073258" y="2982935"/>
                </a:lnTo>
                <a:cubicBezTo>
                  <a:pt x="12073258" y="2967073"/>
                  <a:pt x="12060400" y="2954215"/>
                  <a:pt x="12044539" y="2954215"/>
                </a:cubicBezTo>
                <a:close/>
                <a:moveTo>
                  <a:pt x="148649" y="116632"/>
                </a:moveTo>
                <a:cubicBezTo>
                  <a:pt x="132789" y="116632"/>
                  <a:pt x="119931" y="129490"/>
                  <a:pt x="119931" y="145351"/>
                </a:cubicBezTo>
                <a:cubicBezTo>
                  <a:pt x="119931" y="378233"/>
                  <a:pt x="119931" y="611115"/>
                  <a:pt x="119931" y="843997"/>
                </a:cubicBezTo>
                <a:cubicBezTo>
                  <a:pt x="119931" y="859858"/>
                  <a:pt x="132790" y="872716"/>
                  <a:pt x="148651" y="872716"/>
                </a:cubicBezTo>
                <a:lnTo>
                  <a:pt x="12044538" y="872716"/>
                </a:lnTo>
                <a:cubicBezTo>
                  <a:pt x="12060399" y="872716"/>
                  <a:pt x="12073257" y="859858"/>
                  <a:pt x="12073257" y="843997"/>
                </a:cubicBezTo>
                <a:lnTo>
                  <a:pt x="12073257" y="145351"/>
                </a:lnTo>
                <a:cubicBezTo>
                  <a:pt x="12073257" y="129490"/>
                  <a:pt x="12060399" y="116632"/>
                  <a:pt x="12044538" y="116632"/>
                </a:cubicBezTo>
                <a:close/>
                <a:moveTo>
                  <a:pt x="0" y="0"/>
                </a:moveTo>
                <a:lnTo>
                  <a:pt x="12193196" y="0"/>
                </a:lnTo>
                <a:lnTo>
                  <a:pt x="12193196" y="6858000"/>
                </a:lnTo>
                <a:lnTo>
                  <a:pt x="0" y="6858000"/>
                </a:lnTo>
                <a:close/>
              </a:path>
            </a:pathLst>
          </a:custGeom>
          <a:noFill/>
        </p:spPr>
        <p:txBody>
          <a:bodyPr wrap="square" lIns="3096000" rIns="3096000" bIns="2736000" anchor="ctr">
            <a:noAutofit/>
          </a:bodyPr>
          <a:lstStyle>
            <a:lvl1pPr algn="ctr">
              <a:spcBef>
                <a:spcPts val="0"/>
              </a:spcBef>
              <a:defRPr sz="1400">
                <a:latin typeface="GT America LC Regular" pitchFamily="2" charset="0"/>
              </a:defRPr>
            </a:lvl1pPr>
          </a:lstStyle>
          <a:p>
            <a:r>
              <a:rPr lang="de-DE" dirty="0"/>
              <a:t>So fügen Sie ein Hintergrundbild ein: Bitte wählen Sie ein Bild aus, indem Sie auf den Reiter „Einfügen“ klicken und den Befehl „Bilder“ wählen.</a:t>
            </a: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tx1"/>
                </a:solidFill>
              </a:defRPr>
            </a:lvl1pPr>
          </a:lstStyle>
          <a:p>
            <a:r>
              <a:rPr lang="de-DE" dirty="0"/>
              <a:t>Präsentationstitel bearbeiten (zweizeilig)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solidFill>
                  <a:schemeClr val="tx1"/>
                </a:solidFill>
              </a:defRPr>
            </a:lvl2pPr>
            <a:lvl3pPr marL="0" indent="0" algn="l">
              <a:spcBef>
                <a:spcPts val="0"/>
              </a:spcBef>
              <a:buNone/>
              <a:defRPr sz="2000">
                <a:solidFill>
                  <a:schemeClr val="tx1"/>
                </a:solidFill>
              </a:defRPr>
            </a:lvl3pPr>
            <a:lvl4pPr marL="0" indent="0" algn="l">
              <a:spcBef>
                <a:spcPts val="0"/>
              </a:spcBef>
              <a:buNone/>
              <a:defRPr sz="2000">
                <a:solidFill>
                  <a:schemeClr val="tx1"/>
                </a:solidFill>
              </a:defRPr>
            </a:lvl4pPr>
            <a:lvl5pPr marL="0" indent="0" algn="l">
              <a:spcBef>
                <a:spcPts val="0"/>
              </a:spcBef>
              <a:buNone/>
              <a:defRPr sz="2000">
                <a:solidFill>
                  <a:schemeClr val="tx1"/>
                </a:solidFill>
              </a:defRPr>
            </a:lvl5pPr>
            <a:lvl6pPr marL="0" indent="0" algn="l">
              <a:spcBef>
                <a:spcPts val="0"/>
              </a:spcBef>
              <a:buNone/>
              <a:defRPr sz="2000">
                <a:solidFill>
                  <a:schemeClr val="tx1"/>
                </a:solidFill>
              </a:defRPr>
            </a:lvl6pPr>
            <a:lvl7pPr marL="0" indent="0" algn="l">
              <a:spcBef>
                <a:spcPts val="0"/>
              </a:spcBef>
              <a:buNone/>
              <a:defRPr sz="2000">
                <a:solidFill>
                  <a:schemeClr val="tx1"/>
                </a:solidFill>
              </a:defRPr>
            </a:lvl7pPr>
            <a:lvl8pPr marL="0" indent="0" algn="l">
              <a:spcBef>
                <a:spcPts val="0"/>
              </a:spcBef>
              <a:buNone/>
              <a:defRPr sz="2000">
                <a:solidFill>
                  <a:schemeClr val="tx1"/>
                </a:solidFill>
              </a:defRPr>
            </a:lvl8pPr>
            <a:lvl9pPr marL="0" indent="0" algn="l">
              <a:spcBef>
                <a:spcPts val="0"/>
              </a:spcBef>
              <a:buNone/>
              <a:defRPr sz="2000">
                <a:solidFill>
                  <a:schemeClr val="tx1"/>
                </a:solidFill>
              </a:defRPr>
            </a:lvl9pPr>
          </a:lstStyle>
          <a:p>
            <a:pPr lvl="0"/>
            <a:r>
              <a:rPr lang="de-DE" dirty="0"/>
              <a:t>Untertitel durch Klicken bearbeiten</a:t>
            </a:r>
          </a:p>
        </p:txBody>
      </p:sp>
      <p:sp>
        <p:nvSpPr>
          <p:cNvPr id="9" name="Textplatzhalter 6">
            <a:extLst>
              <a:ext uri="{FF2B5EF4-FFF2-40B4-BE49-F238E27FC236}">
                <a16:creationId xmlns:a16="http://schemas.microsoft.com/office/drawing/2014/main" id="{EA3CAB53-FF64-E456-E404-30B812AA1C59}"/>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r>
              <a:rPr lang="en-US" noProof="0" dirty="0"/>
              <a:t>Rödl | Chart Gallery | Stand: September 2025</a:t>
            </a:r>
            <a:endParaRPr lang="de-DE" noProof="0" dirty="0"/>
          </a:p>
        </p:txBody>
      </p:sp>
      <p:sp>
        <p:nvSpPr>
          <p:cNvPr id="10" name="roedl.com">
            <a:hlinkClick r:id="rId2"/>
            <a:extLst>
              <a:ext uri="{FF2B5EF4-FFF2-40B4-BE49-F238E27FC236}">
                <a16:creationId xmlns:a16="http://schemas.microsoft.com/office/drawing/2014/main" id="{BC59CA90-3F74-4105-3380-E7B56AF5AB2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pic>
        <p:nvPicPr>
          <p:cNvPr id="18" name="RÖDL Logo">
            <a:extLst>
              <a:ext uri="{FF2B5EF4-FFF2-40B4-BE49-F238E27FC236}">
                <a16:creationId xmlns:a16="http://schemas.microsoft.com/office/drawing/2014/main" id="{1A4BAAC1-25AB-FDD8-F28A-5173B1E2BCBF}"/>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6" y="216882"/>
            <a:ext cx="2070000" cy="507964"/>
          </a:xfrm>
          <a:prstGeom prst="rect">
            <a:avLst/>
          </a:prstGeom>
        </p:spPr>
      </p:pic>
      <p:sp>
        <p:nvSpPr>
          <p:cNvPr id="5" name="Textplatzhalter 3">
            <a:extLst>
              <a:ext uri="{FF2B5EF4-FFF2-40B4-BE49-F238E27FC236}">
                <a16:creationId xmlns:a16="http://schemas.microsoft.com/office/drawing/2014/main" id="{663E9208-8172-B6A0-6DE1-AF312C9D3D5A}"/>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6" name="Textplatzhalter 4">
            <a:extLst>
              <a:ext uri="{FF2B5EF4-FFF2-40B4-BE49-F238E27FC236}">
                <a16:creationId xmlns:a16="http://schemas.microsoft.com/office/drawing/2014/main" id="{77BA1C7A-3139-74E7-BA89-08C38EE5994B}"/>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7" name="Textplatzhalter 3">
            <a:extLst>
              <a:ext uri="{FF2B5EF4-FFF2-40B4-BE49-F238E27FC236}">
                <a16:creationId xmlns:a16="http://schemas.microsoft.com/office/drawing/2014/main" id="{919196FE-E2D9-E4D6-E826-17AF2F98ABF3}"/>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B58F7DEA-9176-DF24-E679-A1CDD2EE4F60}"/>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1" name="Textplatzhalter 3">
            <a:extLst>
              <a:ext uri="{FF2B5EF4-FFF2-40B4-BE49-F238E27FC236}">
                <a16:creationId xmlns:a16="http://schemas.microsoft.com/office/drawing/2014/main" id="{658CDE10-E209-98DD-D4DC-F4B3673ADF4D}"/>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6" name="Textplatzhalter 4">
            <a:extLst>
              <a:ext uri="{FF2B5EF4-FFF2-40B4-BE49-F238E27FC236}">
                <a16:creationId xmlns:a16="http://schemas.microsoft.com/office/drawing/2014/main" id="{B9EA0687-C85B-F59F-BCE0-6FA17685CAA5}"/>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Tree>
    <p:extLst>
      <p:ext uri="{BB962C8B-B14F-4D97-AF65-F5344CB8AC3E}">
        <p14:creationId xmlns:p14="http://schemas.microsoft.com/office/powerpoint/2010/main" val="18537273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p:txBody>
          <a:bodyPr/>
          <a:lstStyle>
            <a:lvl1pPr>
              <a:defRPr/>
            </a:lvl1pPr>
          </a:lstStyle>
          <a:p>
            <a:r>
              <a:rPr lang="de-DE" dirty="0"/>
              <a:t>Agenda bearbeiten (maximal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noProof="0"/>
              <a:t>Das modernisierte Freihandelsabkommen zwischen der EU und Mexiko | Daten - Fakten - Zahlen | 25 06 2026</a:t>
            </a:r>
            <a:endParaRPr lang="de-DE" noProof="0" dirty="0"/>
          </a:p>
        </p:txBody>
      </p:sp>
      <p:sp>
        <p:nvSpPr>
          <p:cNvPr id="12" name="roedl.com">
            <a:hlinkClick r:id="rId2"/>
            <a:extLst>
              <a:ext uri="{FF2B5EF4-FFF2-40B4-BE49-F238E27FC236}">
                <a16:creationId xmlns:a16="http://schemas.microsoft.com/office/drawing/2014/main" id="{09292305-AFE2-81E0-206B-244421B61740}"/>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spTree>
    <p:extLst>
      <p:ext uri="{BB962C8B-B14F-4D97-AF65-F5344CB8AC3E}">
        <p14:creationId xmlns:p14="http://schemas.microsoft.com/office/powerpoint/2010/main" val="216631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Edit slide title (maximum one line)</a:t>
            </a:r>
            <a:endParaRPr lang="de-DE" dirty="0"/>
          </a:p>
        </p:txBody>
      </p:sp>
      <p:sp>
        <p:nvSpPr>
          <p:cNvPr id="4" name="Footer Placeholder 3">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Slide Number Placeholder 4">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1207533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 Agenda &amp; 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49CAA8B0-A2C9-3593-7C1F-AEAFD18BA0B8}"/>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526298"/>
          </a:xfrm>
        </p:spPr>
        <p:txBody>
          <a:bodyPr/>
          <a:lstStyle>
            <a:lvl1pPr>
              <a:defRPr/>
            </a:lvl1pPr>
          </a:lstStyle>
          <a:p>
            <a:r>
              <a:rPr lang="de-DE" dirty="0"/>
              <a:t>Agenda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noProof="0"/>
              <a:t>Das modernisierte Freihandelsabkommen zwischen der EU und Mexiko | Daten - Fakten - Zahlen | 25 06 2026</a:t>
            </a:r>
            <a:endParaRPr lang="de-DE" noProof="0" dirty="0"/>
          </a:p>
        </p:txBody>
      </p:sp>
      <p:sp>
        <p:nvSpPr>
          <p:cNvPr id="6" name="roedl.com">
            <a:hlinkClick r:id="rId2"/>
            <a:extLst>
              <a:ext uri="{FF2B5EF4-FFF2-40B4-BE49-F238E27FC236}">
                <a16:creationId xmlns:a16="http://schemas.microsoft.com/office/drawing/2014/main" id="{FBBCD946-F298-DC26-81F6-4896A3618C24}"/>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spTree>
    <p:extLst>
      <p:ext uri="{BB962C8B-B14F-4D97-AF65-F5344CB8AC3E}">
        <p14:creationId xmlns:p14="http://schemas.microsoft.com/office/powerpoint/2010/main" val="3590248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 Kapiteltrenner">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noProof="0"/>
              <a:t>Das modernisierte Freihandelsabkommen zwischen der EU und Mexiko | Daten - Fakten - Zahlen | 25 06 2026</a:t>
            </a:r>
            <a:endParaRPr lang="de-DE" noProof="0" dirty="0"/>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spTree>
    <p:extLst>
      <p:ext uri="{BB962C8B-B14F-4D97-AF65-F5344CB8AC3E}">
        <p14:creationId xmlns:p14="http://schemas.microsoft.com/office/powerpoint/2010/main" val="15165804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 Kapiteltrenner &amp; Bild (zweispaltig)">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130FE5C2-FCEA-9F46-C0C9-57970FE59C0C}"/>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578894"/>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noProof="0"/>
              <a:t>Das modernisierte Freihandelsabkommen zwischen der EU und Mexiko | Daten - Fakten - Zahlen | 25 06 2026</a:t>
            </a:r>
            <a:endParaRPr lang="de-DE" noProof="0" dirty="0"/>
          </a:p>
        </p:txBody>
      </p:sp>
      <p:sp>
        <p:nvSpPr>
          <p:cNvPr id="6" name="roedl.com">
            <a:hlinkClick r:id="rId2"/>
            <a:extLst>
              <a:ext uri="{FF2B5EF4-FFF2-40B4-BE49-F238E27FC236}">
                <a16:creationId xmlns:a16="http://schemas.microsoft.com/office/drawing/2014/main" id="{C71E9EA5-3608-FD57-3885-DC24CD1E53AF}"/>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spTree>
    <p:extLst>
      <p:ext uri="{BB962C8B-B14F-4D97-AF65-F5344CB8AC3E}">
        <p14:creationId xmlns:p14="http://schemas.microsoft.com/office/powerpoint/2010/main" val="2097518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 Kapiteltrenner &amp; Voll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6" name="Bildplatzhalter 1">
            <a:extLst>
              <a:ext uri="{FF2B5EF4-FFF2-40B4-BE49-F238E27FC236}">
                <a16:creationId xmlns:a16="http://schemas.microsoft.com/office/drawing/2014/main" id="{1CE20C06-868E-8149-CDE3-57983ECC7839}"/>
              </a:ext>
            </a:extLst>
          </p:cNvPr>
          <p:cNvSpPr>
            <a:spLocks noGrp="1"/>
          </p:cNvSpPr>
          <p:nvPr>
            <p:ph type="pic" sz="quarter" idx="15"/>
          </p:nvPr>
        </p:nvSpPr>
        <p:spPr bwMode="gray">
          <a:xfrm>
            <a:off x="-598" y="0"/>
            <a:ext cx="12193199" cy="6858000"/>
          </a:xfrm>
          <a:custGeom>
            <a:avLst/>
            <a:gdLst>
              <a:gd name="connsiteX0" fmla="*/ 148654 w 12193199"/>
              <a:gd name="connsiteY0" fmla="*/ 6543489 h 6858000"/>
              <a:gd name="connsiteX1" fmla="*/ 119935 w 12193199"/>
              <a:gd name="connsiteY1" fmla="*/ 6572208 h 6858000"/>
              <a:gd name="connsiteX2" fmla="*/ 119936 w 12193199"/>
              <a:gd name="connsiteY2" fmla="*/ 6730793 h 6858000"/>
              <a:gd name="connsiteX3" fmla="*/ 148655 w 12193199"/>
              <a:gd name="connsiteY3" fmla="*/ 6759512 h 6858000"/>
              <a:gd name="connsiteX4" fmla="*/ 12044543 w 12193199"/>
              <a:gd name="connsiteY4" fmla="*/ 6759512 h 6858000"/>
              <a:gd name="connsiteX5" fmla="*/ 12073262 w 12193199"/>
              <a:gd name="connsiteY5" fmla="*/ 6730793 h 6858000"/>
              <a:gd name="connsiteX6" fmla="*/ 12073262 w 12193199"/>
              <a:gd name="connsiteY6" fmla="*/ 6572208 h 6858000"/>
              <a:gd name="connsiteX7" fmla="*/ 12044543 w 12193199"/>
              <a:gd name="connsiteY7" fmla="*/ 6543489 h 6858000"/>
              <a:gd name="connsiteX8" fmla="*/ 148653 w 12193199"/>
              <a:gd name="connsiteY8" fmla="*/ 116630 h 6858000"/>
              <a:gd name="connsiteX9" fmla="*/ 119934 w 12193199"/>
              <a:gd name="connsiteY9" fmla="*/ 145349 h 6858000"/>
              <a:gd name="connsiteX10" fmla="*/ 119935 w 12193199"/>
              <a:gd name="connsiteY10" fmla="*/ 1059910 h 6858000"/>
              <a:gd name="connsiteX11" fmla="*/ 148653 w 12193199"/>
              <a:gd name="connsiteY11" fmla="*/ 1088629 h 6858000"/>
              <a:gd name="connsiteX12" fmla="*/ 12044542 w 12193199"/>
              <a:gd name="connsiteY12" fmla="*/ 1088629 h 6858000"/>
              <a:gd name="connsiteX13" fmla="*/ 12073261 w 12193199"/>
              <a:gd name="connsiteY13" fmla="*/ 1059910 h 6858000"/>
              <a:gd name="connsiteX14" fmla="*/ 12073261 w 12193199"/>
              <a:gd name="connsiteY14" fmla="*/ 145349 h 6858000"/>
              <a:gd name="connsiteX15" fmla="*/ 12044542 w 12193199"/>
              <a:gd name="connsiteY15" fmla="*/ 116630 h 6858000"/>
              <a:gd name="connsiteX16" fmla="*/ 0 w 12193199"/>
              <a:gd name="connsiteY16" fmla="*/ 0 h 6858000"/>
              <a:gd name="connsiteX17" fmla="*/ 12193199 w 12193199"/>
              <a:gd name="connsiteY17" fmla="*/ 0 h 6858000"/>
              <a:gd name="connsiteX18" fmla="*/ 12193199 w 12193199"/>
              <a:gd name="connsiteY18" fmla="*/ 6858000 h 6858000"/>
              <a:gd name="connsiteX19" fmla="*/ 0 w 12193199"/>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199" h="6858000">
                <a:moveTo>
                  <a:pt x="148654" y="6543489"/>
                </a:moveTo>
                <a:cubicBezTo>
                  <a:pt x="132793" y="6543489"/>
                  <a:pt x="119935" y="6556347"/>
                  <a:pt x="119935" y="6572208"/>
                </a:cubicBezTo>
                <a:cubicBezTo>
                  <a:pt x="119935" y="6625070"/>
                  <a:pt x="119936" y="6677931"/>
                  <a:pt x="119936" y="6730793"/>
                </a:cubicBezTo>
                <a:cubicBezTo>
                  <a:pt x="119936" y="6746654"/>
                  <a:pt x="132794" y="6759512"/>
                  <a:pt x="148655" y="6759512"/>
                </a:cubicBezTo>
                <a:lnTo>
                  <a:pt x="12044543" y="6759512"/>
                </a:lnTo>
                <a:cubicBezTo>
                  <a:pt x="12060404" y="6759512"/>
                  <a:pt x="12073262" y="6746654"/>
                  <a:pt x="12073262" y="6730793"/>
                </a:cubicBezTo>
                <a:lnTo>
                  <a:pt x="12073262" y="6572208"/>
                </a:lnTo>
                <a:cubicBezTo>
                  <a:pt x="12073262" y="6556347"/>
                  <a:pt x="12060404" y="6543489"/>
                  <a:pt x="12044543" y="6543489"/>
                </a:cubicBezTo>
                <a:close/>
                <a:moveTo>
                  <a:pt x="148653" y="116630"/>
                </a:moveTo>
                <a:cubicBezTo>
                  <a:pt x="132792" y="116630"/>
                  <a:pt x="119934" y="129488"/>
                  <a:pt x="119934" y="145349"/>
                </a:cubicBezTo>
                <a:cubicBezTo>
                  <a:pt x="119934" y="450203"/>
                  <a:pt x="119935" y="755056"/>
                  <a:pt x="119935" y="1059910"/>
                </a:cubicBezTo>
                <a:cubicBezTo>
                  <a:pt x="119935" y="1075771"/>
                  <a:pt x="132793" y="1088629"/>
                  <a:pt x="148653" y="1088629"/>
                </a:cubicBezTo>
                <a:lnTo>
                  <a:pt x="12044542" y="1088629"/>
                </a:lnTo>
                <a:cubicBezTo>
                  <a:pt x="12060403" y="1088629"/>
                  <a:pt x="12073261" y="1075771"/>
                  <a:pt x="12073261" y="1059910"/>
                </a:cubicBezTo>
                <a:lnTo>
                  <a:pt x="12073261" y="145349"/>
                </a:lnTo>
                <a:cubicBezTo>
                  <a:pt x="12073261" y="129488"/>
                  <a:pt x="12060403" y="116630"/>
                  <a:pt x="12044542" y="116630"/>
                </a:cubicBezTo>
                <a:close/>
                <a:moveTo>
                  <a:pt x="0" y="0"/>
                </a:moveTo>
                <a:lnTo>
                  <a:pt x="12193199" y="0"/>
                </a:lnTo>
                <a:lnTo>
                  <a:pt x="12193199"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bearbeiten (max.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noProof="0"/>
              <a:t>Das modernisierte Freihandelsabkommen zwischen der EU und Mexiko | Daten - Fakten - Zahlen | 25 06 2026</a:t>
            </a:r>
            <a:endParaRPr lang="de-DE" noProof="0" dirty="0"/>
          </a:p>
        </p:txBody>
      </p:sp>
      <p:sp>
        <p:nvSpPr>
          <p:cNvPr id="17" name="roedl.com">
            <a:hlinkClick r:id="rId2"/>
            <a:extLst>
              <a:ext uri="{FF2B5EF4-FFF2-40B4-BE49-F238E27FC236}">
                <a16:creationId xmlns:a16="http://schemas.microsoft.com/office/drawing/2014/main" id="{838FE8AB-4215-A6B1-E6CA-9120DBC50B6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Regular" pitchFamily="2" charset="0"/>
              </a:rPr>
              <a:t>roedl.com</a:t>
            </a:r>
          </a:p>
        </p:txBody>
      </p:sp>
    </p:spTree>
    <p:extLst>
      <p:ext uri="{BB962C8B-B14F-4D97-AF65-F5344CB8AC3E}">
        <p14:creationId xmlns:p14="http://schemas.microsoft.com/office/powerpoint/2010/main" val="30130973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3" name="Datumsplatzhalter 2">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4" name="Fußzeilenplatzhalter 3">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4">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540118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 Text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752475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42003710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4105653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4367212" y="1268760"/>
            <a:ext cx="3456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84002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5">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4" name="Fußzeilenplatzhalter 6">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513641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3324226"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6383338"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5">
            <a:extLst>
              <a:ext uri="{FF2B5EF4-FFF2-40B4-BE49-F238E27FC236}">
                <a16:creationId xmlns:a16="http://schemas.microsoft.com/office/drawing/2014/main" id="{AEFE7C43-2E2D-D55D-CB05-85AB8F3DFE78}"/>
              </a:ext>
            </a:extLst>
          </p:cNvPr>
          <p:cNvSpPr>
            <a:spLocks noGrp="1"/>
          </p:cNvSpPr>
          <p:nvPr>
            <p:ph type="body" sz="quarter" idx="16" hasCustomPrompt="1"/>
          </p:nvPr>
        </p:nvSpPr>
        <p:spPr bwMode="gray">
          <a:xfrm>
            <a:off x="9444372"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6">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4" name="Fußzeilenplatzhalter 7">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626444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 Diagramm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dirty="0"/>
              <a:t>Folientitel bearbeiten (maximal einzeilig)</a:t>
            </a:r>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11592000" cy="307777"/>
          </a:xfrm>
        </p:spPr>
        <p:txBody>
          <a:bodyPr>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11592000"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11592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6206825"/>
            <a:ext cx="11592000" cy="138499"/>
          </a:xfrm>
        </p:spPr>
        <p:txBody>
          <a:bodyPr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5">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4" name="Fußzeilenplatzhalter 6">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7">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742697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e Column)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909638"/>
            <a:ext cx="11591999"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Footer Placeholder 7">
            <a:extLst>
              <a:ext uri="{FF2B5EF4-FFF2-40B4-BE49-F238E27FC236}">
                <a16:creationId xmlns:a16="http://schemas.microsoft.com/office/drawing/2014/main" id="{EFAB7F59-3500-BF5D-BE64-7E3E80BD276B}"/>
              </a:ext>
            </a:extLst>
          </p:cNvPr>
          <p:cNvSpPr>
            <a:spLocks noGrp="1"/>
          </p:cNvSpPr>
          <p:nvPr>
            <p:ph type="ftr" sz="quarter" idx="15"/>
          </p:nvPr>
        </p:nvSpPr>
        <p:spPr/>
        <p:txBody>
          <a:bodyPr/>
          <a:lstStyle/>
          <a:p>
            <a:r>
              <a:rPr lang="de-DE"/>
              <a:t>Das modernisierte Freihandelsabkommen zwischen der EU und Mexiko | Daten - Fakten - Zahlen | 25 06 2026</a:t>
            </a:r>
            <a:endParaRPr lang="de-DE" dirty="0"/>
          </a:p>
        </p:txBody>
      </p:sp>
      <p:sp>
        <p:nvSpPr>
          <p:cNvPr id="9" name="Slide Number Placeholder 8">
            <a:extLst>
              <a:ext uri="{FF2B5EF4-FFF2-40B4-BE49-F238E27FC236}">
                <a16:creationId xmlns:a16="http://schemas.microsoft.com/office/drawing/2014/main" id="{D75D992D-BF5B-5331-CF1E-2CF361C30B18}"/>
              </a:ext>
            </a:extLst>
          </p:cNvPr>
          <p:cNvSpPr>
            <a:spLocks noGrp="1"/>
          </p:cNvSpPr>
          <p:nvPr>
            <p:ph type="sldNum" sz="quarter" idx="16"/>
          </p:nvPr>
        </p:nvSpPr>
        <p:spPr/>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4896204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 Text &amp; Diagramm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6">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33315206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 Text &amp; Diagramm (drei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808" y="1268760"/>
            <a:ext cx="752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808" y="1628800"/>
            <a:ext cx="752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808" y="1952836"/>
            <a:ext cx="7524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808" y="6206825"/>
            <a:ext cx="752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6">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542559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 Text &amp; Diagramm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8401050" y="1268760"/>
            <a:ext cx="3490758"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8401050" y="1628800"/>
            <a:ext cx="349075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8401050" y="1952836"/>
            <a:ext cx="3490758"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8401050" y="6206825"/>
            <a:ext cx="3490758"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7">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730079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 Text &amp; Diagramm (vier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5" y="1268760"/>
            <a:ext cx="244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3324226"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7">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noProof="0"/>
              <a:t>Das modernisierte Freihandelsabkommen zwischen der EU und Mexiko | Daten - Fakten - Zahlen | 25 06 2026</a:t>
            </a:r>
            <a:endParaRPr lang="de-DE" noProof="0" dirty="0"/>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3720822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 Text &amp; Diagramm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3323692" y="1268760"/>
            <a:ext cx="248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3323692" y="1628800"/>
            <a:ext cx="248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3323692" y="1952836"/>
            <a:ext cx="2484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3323692" y="6206825"/>
            <a:ext cx="248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6" name="Textplatzhalter 6">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 name="Textplatzhalter 7">
            <a:extLst>
              <a:ext uri="{FF2B5EF4-FFF2-40B4-BE49-F238E27FC236}">
                <a16:creationId xmlns:a16="http://schemas.microsoft.com/office/drawing/2014/main" id="{38B2C842-31F8-2301-B07D-CA69DA9E2E06}"/>
              </a:ext>
            </a:extLst>
          </p:cNvPr>
          <p:cNvSpPr>
            <a:spLocks noGrp="1"/>
          </p:cNvSpPr>
          <p:nvPr>
            <p:ph type="body" sz="quarter" idx="23" hasCustomPrompt="1"/>
          </p:nvPr>
        </p:nvSpPr>
        <p:spPr bwMode="gray">
          <a:xfrm>
            <a:off x="9444372" y="1268760"/>
            <a:ext cx="244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8" name="Textplatzhalter 8">
            <a:extLst>
              <a:ext uri="{FF2B5EF4-FFF2-40B4-BE49-F238E27FC236}">
                <a16:creationId xmlns:a16="http://schemas.microsoft.com/office/drawing/2014/main" id="{5CBFCA19-4AC3-5D91-61E8-54BB34326E83}"/>
              </a:ext>
            </a:extLst>
          </p:cNvPr>
          <p:cNvSpPr>
            <a:spLocks noGrp="1"/>
          </p:cNvSpPr>
          <p:nvPr>
            <p:ph type="body" sz="quarter" idx="24" hasCustomPrompt="1"/>
          </p:nvPr>
        </p:nvSpPr>
        <p:spPr bwMode="gray">
          <a:xfrm>
            <a:off x="9444372" y="1628800"/>
            <a:ext cx="244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4" name="Diagrammplatzhalter 2">
            <a:extLst>
              <a:ext uri="{FF2B5EF4-FFF2-40B4-BE49-F238E27FC236}">
                <a16:creationId xmlns:a16="http://schemas.microsoft.com/office/drawing/2014/main" id="{7C45719A-3DAB-32D4-DC17-64F8D620D762}"/>
              </a:ext>
            </a:extLst>
          </p:cNvPr>
          <p:cNvSpPr>
            <a:spLocks noGrp="1"/>
          </p:cNvSpPr>
          <p:nvPr>
            <p:ph type="chart" sz="quarter" idx="26"/>
          </p:nvPr>
        </p:nvSpPr>
        <p:spPr bwMode="gray">
          <a:xfrm>
            <a:off x="9444372" y="1952836"/>
            <a:ext cx="244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0" name="Textplatzhalter 9">
            <a:extLst>
              <a:ext uri="{FF2B5EF4-FFF2-40B4-BE49-F238E27FC236}">
                <a16:creationId xmlns:a16="http://schemas.microsoft.com/office/drawing/2014/main" id="{8B36423F-3865-6523-1D98-F38D92C93089}"/>
              </a:ext>
            </a:extLst>
          </p:cNvPr>
          <p:cNvSpPr>
            <a:spLocks noGrp="1"/>
          </p:cNvSpPr>
          <p:nvPr>
            <p:ph type="body" sz="quarter" idx="25" hasCustomPrompt="1"/>
          </p:nvPr>
        </p:nvSpPr>
        <p:spPr bwMode="gray">
          <a:xfrm>
            <a:off x="9444372" y="6206825"/>
            <a:ext cx="244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3" name="Datumsplatzhalter 10">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16" name="Fußzeilenplatzhalter 8">
            <a:extLst>
              <a:ext uri="{FF2B5EF4-FFF2-40B4-BE49-F238E27FC236}">
                <a16:creationId xmlns:a16="http://schemas.microsoft.com/office/drawing/2014/main" id="{E0C123BB-507C-520A-FE85-817F52C448E5}"/>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6533141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 Diagramm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6384032"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10">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14" name="Fußzeilenplatzhalter 8">
            <a:extLst>
              <a:ext uri="{FF2B5EF4-FFF2-40B4-BE49-F238E27FC236}">
                <a16:creationId xmlns:a16="http://schemas.microsoft.com/office/drawing/2014/main" id="{A43CCCAC-6105-DD71-0BC9-97A0ACF0EAB2}"/>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6046294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 Diagramm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3492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3492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3492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3492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3492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213" y="1268760"/>
            <a:ext cx="3456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213" y="1628800"/>
            <a:ext cx="3456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213" y="1952836"/>
            <a:ext cx="3456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213" y="4334617"/>
            <a:ext cx="3456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4367213" y="4761148"/>
            <a:ext cx="3456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10">
            <a:extLst>
              <a:ext uri="{FF2B5EF4-FFF2-40B4-BE49-F238E27FC236}">
                <a16:creationId xmlns:a16="http://schemas.microsoft.com/office/drawing/2014/main" id="{8631300B-0A06-8804-43D8-A5C9F0339AB3}"/>
              </a:ext>
            </a:extLst>
          </p:cNvPr>
          <p:cNvSpPr>
            <a:spLocks noGrp="1"/>
          </p:cNvSpPr>
          <p:nvPr>
            <p:ph type="body" sz="quarter" idx="27" hasCustomPrompt="1"/>
          </p:nvPr>
        </p:nvSpPr>
        <p:spPr bwMode="gray">
          <a:xfrm>
            <a:off x="8400256" y="1268760"/>
            <a:ext cx="3492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11">
            <a:extLst>
              <a:ext uri="{FF2B5EF4-FFF2-40B4-BE49-F238E27FC236}">
                <a16:creationId xmlns:a16="http://schemas.microsoft.com/office/drawing/2014/main" id="{937A2202-83BC-8C51-E6EC-46F1A6009C5D}"/>
              </a:ext>
            </a:extLst>
          </p:cNvPr>
          <p:cNvSpPr>
            <a:spLocks noGrp="1"/>
          </p:cNvSpPr>
          <p:nvPr>
            <p:ph type="dt" sz="half" idx="10"/>
          </p:nvPr>
        </p:nvSpPr>
        <p:spPr bwMode="gray"/>
        <p:txBody>
          <a:bodyPr/>
          <a:lstStyle/>
          <a:p>
            <a:r>
              <a:rPr lang="en-US"/>
              <a:t>roedl.com</a:t>
            </a:r>
            <a:endParaRPr lang="de-DE" dirty="0"/>
          </a:p>
        </p:txBody>
      </p:sp>
      <p:sp>
        <p:nvSpPr>
          <p:cNvPr id="5" name="Foliennummernplatzhalter 13">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14" name="Fußzeilenplatzhalter 8">
            <a:extLst>
              <a:ext uri="{FF2B5EF4-FFF2-40B4-BE49-F238E27FC236}">
                <a16:creationId xmlns:a16="http://schemas.microsoft.com/office/drawing/2014/main" id="{1463175E-BE50-B899-ED36-44AF3E4C8DF5}"/>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25060065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 Vollbild">
    <p:spTree>
      <p:nvGrpSpPr>
        <p:cNvPr id="1" name=""/>
        <p:cNvGrpSpPr/>
        <p:nvPr/>
      </p:nvGrpSpPr>
      <p:grpSpPr>
        <a:xfrm>
          <a:off x="0" y="0"/>
          <a:ext cx="0" cy="0"/>
          <a:chOff x="0" y="0"/>
          <a:chExt cx="0" cy="0"/>
        </a:xfrm>
      </p:grpSpPr>
      <p:sp>
        <p:nvSpPr>
          <p:cNvPr id="19" name="Bildplatzhalter 1">
            <a:extLst>
              <a:ext uri="{FF2B5EF4-FFF2-40B4-BE49-F238E27FC236}">
                <a16:creationId xmlns:a16="http://schemas.microsoft.com/office/drawing/2014/main" id="{B8DBAF5D-2BA3-B81D-FB31-E2DDA0258254}"/>
              </a:ext>
            </a:extLst>
          </p:cNvPr>
          <p:cNvSpPr>
            <a:spLocks noGrp="1"/>
          </p:cNvSpPr>
          <p:nvPr>
            <p:ph type="pic" sz="quarter" idx="15"/>
          </p:nvPr>
        </p:nvSpPr>
        <p:spPr bwMode="gray">
          <a:xfrm>
            <a:off x="119338" y="116632"/>
            <a:ext cx="11951999" cy="6336000"/>
          </a:xfrm>
          <a:custGeom>
            <a:avLst/>
            <a:gdLst>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369304 w 11951999"/>
              <a:gd name="connsiteY22" fmla="*/ 0 h 6336000"/>
              <a:gd name="connsiteX23" fmla="*/ 11582695 w 11951999"/>
              <a:gd name="connsiteY2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11582695 w 11951999"/>
              <a:gd name="connsiteY2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11582695 w 11951999"/>
              <a:gd name="connsiteY2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8719 h 6336000"/>
              <a:gd name="connsiteX19" fmla="*/ 28719 w 11951999"/>
              <a:gd name="connsiteY19" fmla="*/ 0 h 6336000"/>
              <a:gd name="connsiteX20" fmla="*/ 11582695 w 11951999"/>
              <a:gd name="connsiteY2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28719 h 6336000"/>
              <a:gd name="connsiteX18" fmla="*/ 28719 w 11951999"/>
              <a:gd name="connsiteY18" fmla="*/ 0 h 6336000"/>
              <a:gd name="connsiteX19" fmla="*/ 11582695 w 11951999"/>
              <a:gd name="connsiteY19"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28719 h 6336000"/>
              <a:gd name="connsiteX17" fmla="*/ 28719 w 11951999"/>
              <a:gd name="connsiteY17" fmla="*/ 0 h 6336000"/>
              <a:gd name="connsiteX18" fmla="*/ 11582695 w 11951999"/>
              <a:gd name="connsiteY18"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28719 h 6336000"/>
              <a:gd name="connsiteX16" fmla="*/ 28719 w 11951999"/>
              <a:gd name="connsiteY16" fmla="*/ 0 h 6336000"/>
              <a:gd name="connsiteX17" fmla="*/ 11582695 w 11951999"/>
              <a:gd name="connsiteY17"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8719 w 11951999"/>
              <a:gd name="connsiteY12" fmla="*/ 6336000 h 6336000"/>
              <a:gd name="connsiteX13" fmla="*/ 0 w 11951999"/>
              <a:gd name="connsiteY13" fmla="*/ 6307281 h 6336000"/>
              <a:gd name="connsiteX14" fmla="*/ 0 w 11951999"/>
              <a:gd name="connsiteY14" fmla="*/ 28719 h 6336000"/>
              <a:gd name="connsiteX15" fmla="*/ 28719 w 11951999"/>
              <a:gd name="connsiteY15" fmla="*/ 0 h 6336000"/>
              <a:gd name="connsiteX16" fmla="*/ 11582695 w 11951999"/>
              <a:gd name="connsiteY16"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28719 w 11951999"/>
              <a:gd name="connsiteY11" fmla="*/ 6336000 h 6336000"/>
              <a:gd name="connsiteX12" fmla="*/ 0 w 11951999"/>
              <a:gd name="connsiteY12" fmla="*/ 6307281 h 6336000"/>
              <a:gd name="connsiteX13" fmla="*/ 0 w 11951999"/>
              <a:gd name="connsiteY13" fmla="*/ 28719 h 6336000"/>
              <a:gd name="connsiteX14" fmla="*/ 28719 w 11951999"/>
              <a:gd name="connsiteY14" fmla="*/ 0 h 6336000"/>
              <a:gd name="connsiteX15" fmla="*/ 11582695 w 11951999"/>
              <a:gd name="connsiteY15"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28719 w 11951999"/>
              <a:gd name="connsiteY10" fmla="*/ 6336000 h 6336000"/>
              <a:gd name="connsiteX11" fmla="*/ 0 w 11951999"/>
              <a:gd name="connsiteY11" fmla="*/ 6307281 h 6336000"/>
              <a:gd name="connsiteX12" fmla="*/ 0 w 11951999"/>
              <a:gd name="connsiteY12" fmla="*/ 28719 h 6336000"/>
              <a:gd name="connsiteX13" fmla="*/ 28719 w 11951999"/>
              <a:gd name="connsiteY13" fmla="*/ 0 h 6336000"/>
              <a:gd name="connsiteX14" fmla="*/ 11582695 w 11951999"/>
              <a:gd name="connsiteY14"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28719 w 11951999"/>
              <a:gd name="connsiteY9" fmla="*/ 6336000 h 6336000"/>
              <a:gd name="connsiteX10" fmla="*/ 0 w 11951999"/>
              <a:gd name="connsiteY10" fmla="*/ 6307281 h 6336000"/>
              <a:gd name="connsiteX11" fmla="*/ 0 w 11951999"/>
              <a:gd name="connsiteY11" fmla="*/ 28719 h 6336000"/>
              <a:gd name="connsiteX12" fmla="*/ 28719 w 11951999"/>
              <a:gd name="connsiteY12" fmla="*/ 0 h 6336000"/>
              <a:gd name="connsiteX13" fmla="*/ 11582695 w 11951999"/>
              <a:gd name="connsiteY1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307281 h 6336000"/>
              <a:gd name="connsiteX7" fmla="*/ 11923280 w 11951999"/>
              <a:gd name="connsiteY7" fmla="*/ 6336000 h 6336000"/>
              <a:gd name="connsiteX8" fmla="*/ 28719 w 11951999"/>
              <a:gd name="connsiteY8" fmla="*/ 6336000 h 6336000"/>
              <a:gd name="connsiteX9" fmla="*/ 0 w 11951999"/>
              <a:gd name="connsiteY9" fmla="*/ 6307281 h 6336000"/>
              <a:gd name="connsiteX10" fmla="*/ 0 w 11951999"/>
              <a:gd name="connsiteY10" fmla="*/ 28719 h 6336000"/>
              <a:gd name="connsiteX11" fmla="*/ 28719 w 11951999"/>
              <a:gd name="connsiteY11" fmla="*/ 0 h 6336000"/>
              <a:gd name="connsiteX12" fmla="*/ 11582695 w 11951999"/>
              <a:gd name="connsiteY1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6307281 h 6336000"/>
              <a:gd name="connsiteX6" fmla="*/ 11923280 w 11951999"/>
              <a:gd name="connsiteY6" fmla="*/ 6336000 h 6336000"/>
              <a:gd name="connsiteX7" fmla="*/ 28719 w 11951999"/>
              <a:gd name="connsiteY7" fmla="*/ 6336000 h 6336000"/>
              <a:gd name="connsiteX8" fmla="*/ 0 w 11951999"/>
              <a:gd name="connsiteY8" fmla="*/ 6307281 h 6336000"/>
              <a:gd name="connsiteX9" fmla="*/ 0 w 11951999"/>
              <a:gd name="connsiteY9" fmla="*/ 28719 h 6336000"/>
              <a:gd name="connsiteX10" fmla="*/ 28719 w 11951999"/>
              <a:gd name="connsiteY10" fmla="*/ 0 h 6336000"/>
              <a:gd name="connsiteX11" fmla="*/ 11582695 w 11951999"/>
              <a:gd name="connsiteY1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6307281 h 6336000"/>
              <a:gd name="connsiteX5" fmla="*/ 11923280 w 11951999"/>
              <a:gd name="connsiteY5" fmla="*/ 6336000 h 6336000"/>
              <a:gd name="connsiteX6" fmla="*/ 28719 w 11951999"/>
              <a:gd name="connsiteY6" fmla="*/ 6336000 h 6336000"/>
              <a:gd name="connsiteX7" fmla="*/ 0 w 11951999"/>
              <a:gd name="connsiteY7" fmla="*/ 6307281 h 6336000"/>
              <a:gd name="connsiteX8" fmla="*/ 0 w 11951999"/>
              <a:gd name="connsiteY8" fmla="*/ 28719 h 6336000"/>
              <a:gd name="connsiteX9" fmla="*/ 28719 w 11951999"/>
              <a:gd name="connsiteY9" fmla="*/ 0 h 6336000"/>
              <a:gd name="connsiteX10" fmla="*/ 11582695 w 11951999"/>
              <a:gd name="connsiteY1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 name="connsiteX9" fmla="*/ 11582695 w 11951999"/>
              <a:gd name="connsiteY9" fmla="*/ 0 h 6336000"/>
              <a:gd name="connsiteX0" fmla="*/ 28719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1999" h="6336000">
                <a:moveTo>
                  <a:pt x="28719" y="0"/>
                </a:moveTo>
                <a:lnTo>
                  <a:pt x="11923280" y="0"/>
                </a:lnTo>
                <a:cubicBezTo>
                  <a:pt x="11939141" y="0"/>
                  <a:pt x="11951999" y="12858"/>
                  <a:pt x="11951999" y="28719"/>
                </a:cubicBezTo>
                <a:lnTo>
                  <a:pt x="11951999" y="6307281"/>
                </a:lnTo>
                <a:cubicBezTo>
                  <a:pt x="11951999" y="6323142"/>
                  <a:pt x="11939141" y="6336000"/>
                  <a:pt x="11923280" y="6336000"/>
                </a:cubicBezTo>
                <a:lnTo>
                  <a:pt x="28719" y="6336000"/>
                </a:lnTo>
                <a:cubicBezTo>
                  <a:pt x="12857" y="6336000"/>
                  <a:pt x="0" y="6323142"/>
                  <a:pt x="0" y="6307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2">
            <a:extLst>
              <a:ext uri="{FF2B5EF4-FFF2-40B4-BE49-F238E27FC236}">
                <a16:creationId xmlns:a16="http://schemas.microsoft.com/office/drawing/2014/main" id="{57BF78CF-B719-A8C4-40FC-1D80AC81C3CA}"/>
              </a:ext>
            </a:extLst>
          </p:cNvPr>
          <p:cNvSpPr>
            <a:spLocks noGrp="1"/>
          </p:cNvSpPr>
          <p:nvPr>
            <p:ph type="dt" sz="half" idx="10"/>
          </p:nvPr>
        </p:nvSpPr>
        <p:spPr bwMode="gray"/>
        <p:txBody>
          <a:bodyPr/>
          <a:lstStyle/>
          <a:p>
            <a:r>
              <a:rPr lang="en-US"/>
              <a:t>roedl.com</a:t>
            </a:r>
            <a:endParaRPr lang="de-DE" dirty="0"/>
          </a:p>
        </p:txBody>
      </p:sp>
      <p:sp>
        <p:nvSpPr>
          <p:cNvPr id="5" name="Foliennummernplatzhalter 4">
            <a:extLst>
              <a:ext uri="{FF2B5EF4-FFF2-40B4-BE49-F238E27FC236}">
                <a16:creationId xmlns:a16="http://schemas.microsoft.com/office/drawing/2014/main" id="{DD4B91AD-47B5-D95F-5726-1142AA8BC5DD}"/>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2" name="Fußzeilenplatzhalter 8">
            <a:extLst>
              <a:ext uri="{FF2B5EF4-FFF2-40B4-BE49-F238E27FC236}">
                <a16:creationId xmlns:a16="http://schemas.microsoft.com/office/drawing/2014/main" id="{C8C87BA3-28AA-9679-606A-F9AEF80ED4DC}"/>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1959647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 Text &amp; Bild/Icon (zw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3251FE1D-D6EF-BBF5-AE0D-6A8DFB0F6DC3}"/>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584657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 Text &amp; Bild/Icon (zw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963"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119063"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3FD90F88-636C-DB8B-8E2B-51D1A750E8F4}"/>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54287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Two Column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909638"/>
            <a:ext cx="5544002"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48413" y="909638"/>
            <a:ext cx="5544002"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1468532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 Text &amp; Bild/Icon (zw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04169396-B557-CE3B-9056-65D101652949}"/>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a:xfrm>
            <a:off x="11460644" y="6597639"/>
            <a:ext cx="432000" cy="107722"/>
          </a:xfrm>
        </p:spPr>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05216D4E-EF0A-42AF-9A21-D5A411F04BB7}"/>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26974307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 Text &amp; Bild/Icon (zw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9307"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0"/>
            <a:ext cx="5987988" cy="6858000"/>
          </a:xfrm>
          <a:prstGeom prst="rect">
            <a:avLst/>
          </a:pr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a:xfrm>
            <a:off x="5375968" y="6597639"/>
            <a:ext cx="432000" cy="107722"/>
          </a:xfrm>
        </p:spPr>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a:xfrm>
            <a:off x="5627948" y="6597642"/>
            <a:ext cx="180020" cy="107722"/>
          </a:xfrm>
        </p:spPr>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59BD1806-BE87-65CC-6FFB-BEF174616F5D}"/>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98715184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 Text &amp; Bild/Icon (dr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4187788"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A8A2BDD3-3CA1-2B62-FA2D-CECA79F29362}"/>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27376559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 Text &amp; Bild/Icon (dr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8401050"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116943"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81F083E1-84B4-7690-B86A-BB029D1EFBCE}"/>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1035722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 Text &amp; Bild/Icon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3492000" cy="526298"/>
          </a:xfrm>
        </p:spPr>
        <p:txBody>
          <a:bodyPr/>
          <a:lstStyle/>
          <a:p>
            <a:r>
              <a:rPr lang="de-DE" dirty="0"/>
              <a:t>Folientitel</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A3B8D5A7-E669-540F-F4BC-0124FF7366E9}"/>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1072834 h 6336704"/>
              <a:gd name="connsiteX11" fmla="*/ 0 w 7887232"/>
              <a:gd name="connsiteY11" fmla="*/ 28719 h 6336704"/>
              <a:gd name="connsiteX12" fmla="*/ 28719 w 7887232"/>
              <a:gd name="connsiteY12"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5263870 h 6336704"/>
              <a:gd name="connsiteX4" fmla="*/ 7887232 w 7887232"/>
              <a:gd name="connsiteY4" fmla="*/ 6307985 h 6336704"/>
              <a:gd name="connsiteX5" fmla="*/ 7858513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696243DE-D12F-98A5-18D8-B4C359736136}"/>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29340147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 Text &amp; Bild/Icon (dr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7524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298A0EF0-ABA4-7563-A1D9-6A170B56347B}"/>
              </a:ext>
            </a:extLst>
          </p:cNvPr>
          <p:cNvSpPr>
            <a:spLocks noGrp="1"/>
          </p:cNvSpPr>
          <p:nvPr>
            <p:ph type="body" sz="quarter" idx="37"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Bildplatzhalter 1">
            <a:extLst>
              <a:ext uri="{FF2B5EF4-FFF2-40B4-BE49-F238E27FC236}">
                <a16:creationId xmlns:a16="http://schemas.microsoft.com/office/drawing/2014/main" id="{B077C028-C79D-2DAC-5071-F57EAC39A85E}"/>
              </a:ext>
            </a:extLst>
          </p:cNvPr>
          <p:cNvSpPr>
            <a:spLocks noGrp="1"/>
          </p:cNvSpPr>
          <p:nvPr>
            <p:ph type="pic" sz="quarter" idx="36"/>
          </p:nvPr>
        </p:nvSpPr>
        <p:spPr bwMode="gray">
          <a:xfrm>
            <a:off x="8220236" y="116631"/>
            <a:ext cx="3854784" cy="6336704"/>
          </a:xfrm>
          <a:custGeom>
            <a:avLst/>
            <a:gdLst>
              <a:gd name="connsiteX0" fmla="*/ 28719 w 3854784"/>
              <a:gd name="connsiteY0" fmla="*/ 0 h 6336704"/>
              <a:gd name="connsiteX1" fmla="*/ 2015046 w 3854784"/>
              <a:gd name="connsiteY1" fmla="*/ 0 h 6336704"/>
              <a:gd name="connsiteX2" fmla="*/ 2628292 w 3854784"/>
              <a:gd name="connsiteY2" fmla="*/ 0 h 6336704"/>
              <a:gd name="connsiteX3" fmla="*/ 3826065 w 3854784"/>
              <a:gd name="connsiteY3" fmla="*/ 0 h 6336704"/>
              <a:gd name="connsiteX4" fmla="*/ 3854784 w 3854784"/>
              <a:gd name="connsiteY4" fmla="*/ 28719 h 6336704"/>
              <a:gd name="connsiteX5" fmla="*/ 3854784 w 3854784"/>
              <a:gd name="connsiteY5" fmla="*/ 6307985 h 6336704"/>
              <a:gd name="connsiteX6" fmla="*/ 3826065 w 3854784"/>
              <a:gd name="connsiteY6" fmla="*/ 6336704 h 6336704"/>
              <a:gd name="connsiteX7" fmla="*/ 2628292 w 3854784"/>
              <a:gd name="connsiteY7" fmla="*/ 6336704 h 6336704"/>
              <a:gd name="connsiteX8" fmla="*/ 2015046 w 3854784"/>
              <a:gd name="connsiteY8" fmla="*/ 6336704 h 6336704"/>
              <a:gd name="connsiteX9" fmla="*/ 28719 w 3854784"/>
              <a:gd name="connsiteY9" fmla="*/ 6336704 h 6336704"/>
              <a:gd name="connsiteX10" fmla="*/ 0 w 3854784"/>
              <a:gd name="connsiteY10" fmla="*/ 6307985 h 6336704"/>
              <a:gd name="connsiteX11" fmla="*/ 0 w 3854784"/>
              <a:gd name="connsiteY11" fmla="*/ 28719 h 6336704"/>
              <a:gd name="connsiteX12" fmla="*/ 28719 w 3854784"/>
              <a:gd name="connsiteY12"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4784" h="6336704">
                <a:moveTo>
                  <a:pt x="28719" y="0"/>
                </a:moveTo>
                <a:lnTo>
                  <a:pt x="2015046" y="0"/>
                </a:lnTo>
                <a:lnTo>
                  <a:pt x="2628292" y="0"/>
                </a:lnTo>
                <a:lnTo>
                  <a:pt x="3826065" y="0"/>
                </a:lnTo>
                <a:cubicBezTo>
                  <a:pt x="3841926" y="0"/>
                  <a:pt x="3854784" y="12858"/>
                  <a:pt x="3854784" y="28719"/>
                </a:cubicBezTo>
                <a:lnTo>
                  <a:pt x="3854784" y="6307985"/>
                </a:lnTo>
                <a:cubicBezTo>
                  <a:pt x="3854784" y="6323846"/>
                  <a:pt x="3841926" y="6336704"/>
                  <a:pt x="3826065" y="6336704"/>
                </a:cubicBezTo>
                <a:lnTo>
                  <a:pt x="2628292" y="6336704"/>
                </a:lnTo>
                <a:lnTo>
                  <a:pt x="2015046" y="6336704"/>
                </a:ln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a:xfrm>
            <a:off x="11460644" y="6597639"/>
            <a:ext cx="432000" cy="107722"/>
          </a:xfrm>
        </p:spPr>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3B773733-9369-7CC1-0C96-39F91CA554FB}"/>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28620123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6204012"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9A41C1C9-F2BF-D3D0-79BA-D45D89EAB075}"/>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1327760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338" y="1268760"/>
            <a:ext cx="248443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925"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119063"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162FED1B-D9A1-19B7-0D24-B75D37058641}"/>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13952849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 Text &amp; Bild/Icon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8" name="Bildplatzhalter 1">
            <a:extLst>
              <a:ext uri="{FF2B5EF4-FFF2-40B4-BE49-F238E27FC236}">
                <a16:creationId xmlns:a16="http://schemas.microsoft.com/office/drawing/2014/main" id="{1D328EB5-CDD7-446F-A839-97FCEB44870D}"/>
              </a:ext>
            </a:extLst>
          </p:cNvPr>
          <p:cNvSpPr>
            <a:spLocks noGrp="1"/>
          </p:cNvSpPr>
          <p:nvPr>
            <p:ph type="pic" sz="quarter" idx="37"/>
          </p:nvPr>
        </p:nvSpPr>
        <p:spPr bwMode="gray">
          <a:xfrm>
            <a:off x="6204012" y="116632"/>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9" name="Bildplatzhalter 2">
            <a:extLst>
              <a:ext uri="{FF2B5EF4-FFF2-40B4-BE49-F238E27FC236}">
                <a16:creationId xmlns:a16="http://schemas.microsoft.com/office/drawing/2014/main" id="{3FA1D4C7-E1B1-DE9B-E93E-37334B398BB9}"/>
              </a:ext>
            </a:extLst>
          </p:cNvPr>
          <p:cNvSpPr>
            <a:spLocks noGrp="1"/>
          </p:cNvSpPr>
          <p:nvPr>
            <p:ph type="pic" sz="quarter" idx="38"/>
          </p:nvPr>
        </p:nvSpPr>
        <p:spPr bwMode="gray">
          <a:xfrm>
            <a:off x="6204012" y="3339338"/>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2124236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2A739D0F-40A9-9533-4DCA-3F17E2F2D54A}"/>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982680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3143672" y="1160747"/>
            <a:ext cx="2844316"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9264352" y="1160747"/>
            <a:ext cx="2808312" cy="5292589"/>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40C6A5C2-57F9-C4A1-7380-843AB6794D09}"/>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4266552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Two Columns L)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909638"/>
            <a:ext cx="5544002"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hasCustomPrompt="1"/>
          </p:nvPr>
        </p:nvSpPr>
        <p:spPr bwMode="gray">
          <a:xfrm>
            <a:off x="6348414" y="909638"/>
            <a:ext cx="5544002" cy="5436001"/>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1718291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324225" y="1268760"/>
            <a:ext cx="248443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6204982" y="1160747"/>
            <a:ext cx="2843767"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31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119038" y="1160747"/>
            <a:ext cx="2808312" cy="5292441"/>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061427FA-6192-BD17-CD28-BBEB98917525}"/>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17821891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 Bild/Icon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15" name="Bildplatzhalter 1">
            <a:extLst>
              <a:ext uri="{FF2B5EF4-FFF2-40B4-BE49-F238E27FC236}">
                <a16:creationId xmlns:a16="http://schemas.microsoft.com/office/drawing/2014/main" id="{2AD4B567-78D8-4ABA-2AB1-6F8695FFDF5D}"/>
              </a:ext>
            </a:extLst>
          </p:cNvPr>
          <p:cNvSpPr>
            <a:spLocks noGrp="1"/>
          </p:cNvSpPr>
          <p:nvPr>
            <p:ph type="pic" sz="quarter" idx="15"/>
          </p:nvPr>
        </p:nvSpPr>
        <p:spPr bwMode="gray">
          <a:xfrm>
            <a:off x="119335"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14015 w 5871008"/>
              <a:gd name="connsiteY10" fmla="*/ 3058828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Bildplatzhalter 2">
            <a:extLst>
              <a:ext uri="{FF2B5EF4-FFF2-40B4-BE49-F238E27FC236}">
                <a16:creationId xmlns:a16="http://schemas.microsoft.com/office/drawing/2014/main" id="{6266FC98-81D6-99B7-D037-48322CC3C585}"/>
              </a:ext>
            </a:extLst>
          </p:cNvPr>
          <p:cNvSpPr>
            <a:spLocks noGrp="1"/>
          </p:cNvSpPr>
          <p:nvPr>
            <p:ph type="pic" sz="quarter" idx="34"/>
          </p:nvPr>
        </p:nvSpPr>
        <p:spPr bwMode="gray">
          <a:xfrm>
            <a:off x="6204012"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4">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8" name="Fußzeilenplatzhalter 8">
            <a:extLst>
              <a:ext uri="{FF2B5EF4-FFF2-40B4-BE49-F238E27FC236}">
                <a16:creationId xmlns:a16="http://schemas.microsoft.com/office/drawing/2014/main" id="{793DB68A-8A4A-A9F1-C401-2425352C6C56}"/>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17206256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 Bild/Icon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1" name="Bildplatzhalter 1">
            <a:extLst>
              <a:ext uri="{FF2B5EF4-FFF2-40B4-BE49-F238E27FC236}">
                <a16:creationId xmlns:a16="http://schemas.microsoft.com/office/drawing/2014/main" id="{33A1A684-BD26-D454-169A-A7E10B1A3161}"/>
              </a:ext>
            </a:extLst>
          </p:cNvPr>
          <p:cNvSpPr>
            <a:spLocks noGrp="1"/>
          </p:cNvSpPr>
          <p:nvPr>
            <p:ph type="pic" sz="quarter" idx="16"/>
          </p:nvPr>
        </p:nvSpPr>
        <p:spPr bwMode="gray">
          <a:xfrm>
            <a:off x="1193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8719 w 3852428"/>
              <a:gd name="connsiteY8" fmla="*/ 2160060 h 2160060"/>
              <a:gd name="connsiteX9" fmla="*/ 0 w 3852428"/>
              <a:gd name="connsiteY9" fmla="*/ 2131341 h 2160060"/>
              <a:gd name="connsiteX10" fmla="*/ 0 w 3852428"/>
              <a:gd name="connsiteY10" fmla="*/ 568779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568779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1591281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2" name="Bildplatzhalter 2">
            <a:extLst>
              <a:ext uri="{FF2B5EF4-FFF2-40B4-BE49-F238E27FC236}">
                <a16:creationId xmlns:a16="http://schemas.microsoft.com/office/drawing/2014/main" id="{FD056CF7-FD97-FF42-8519-AC9D334BDB58}"/>
              </a:ext>
            </a:extLst>
          </p:cNvPr>
          <p:cNvSpPr>
            <a:spLocks noGrp="1"/>
          </p:cNvSpPr>
          <p:nvPr>
            <p:ph type="pic" sz="quarter" idx="21"/>
          </p:nvPr>
        </p:nvSpPr>
        <p:spPr bwMode="gray">
          <a:xfrm>
            <a:off x="4187788" y="1160748"/>
            <a:ext cx="3816424" cy="2160060"/>
          </a:xfrm>
          <a:custGeom>
            <a:avLst/>
            <a:gdLst>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568779 h 2160060"/>
              <a:gd name="connsiteX15" fmla="*/ 0 w 3816424"/>
              <a:gd name="connsiteY15" fmla="*/ 28719 h 2160060"/>
              <a:gd name="connsiteX16" fmla="*/ 28719 w 3816424"/>
              <a:gd name="connsiteY16"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28719 h 2160060"/>
              <a:gd name="connsiteX15" fmla="*/ 28719 w 3816424"/>
              <a:gd name="connsiteY15"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28719 h 2160060"/>
              <a:gd name="connsiteX14" fmla="*/ 28719 w 3816424"/>
              <a:gd name="connsiteY14"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1036831 w 3816424"/>
              <a:gd name="connsiteY9" fmla="*/ 2160060 h 2160060"/>
              <a:gd name="connsiteX10" fmla="*/ 28719 w 3816424"/>
              <a:gd name="connsiteY10" fmla="*/ 2160060 h 2160060"/>
              <a:gd name="connsiteX11" fmla="*/ 0 w 3816424"/>
              <a:gd name="connsiteY11" fmla="*/ 2131341 h 2160060"/>
              <a:gd name="connsiteX12" fmla="*/ 0 w 3816424"/>
              <a:gd name="connsiteY12" fmla="*/ 28719 h 2160060"/>
              <a:gd name="connsiteX13" fmla="*/ 28719 w 3816424"/>
              <a:gd name="connsiteY13"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28719 w 3816424"/>
              <a:gd name="connsiteY9" fmla="*/ 2160060 h 2160060"/>
              <a:gd name="connsiteX10" fmla="*/ 0 w 3816424"/>
              <a:gd name="connsiteY10" fmla="*/ 2131341 h 2160060"/>
              <a:gd name="connsiteX11" fmla="*/ 0 w 3816424"/>
              <a:gd name="connsiteY11" fmla="*/ 28719 h 2160060"/>
              <a:gd name="connsiteX12" fmla="*/ 28719 w 3816424"/>
              <a:gd name="connsiteY12"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779593 w 3816424"/>
              <a:gd name="connsiteY7" fmla="*/ 2160060 h 2160060"/>
              <a:gd name="connsiteX8" fmla="*/ 28719 w 3816424"/>
              <a:gd name="connsiteY8" fmla="*/ 2160060 h 2160060"/>
              <a:gd name="connsiteX9" fmla="*/ 0 w 3816424"/>
              <a:gd name="connsiteY9" fmla="*/ 2131341 h 2160060"/>
              <a:gd name="connsiteX10" fmla="*/ 0 w 3816424"/>
              <a:gd name="connsiteY10" fmla="*/ 28719 h 2160060"/>
              <a:gd name="connsiteX11" fmla="*/ 28719 w 3816424"/>
              <a:gd name="connsiteY11"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8719 w 3816424"/>
              <a:gd name="connsiteY7" fmla="*/ 2160060 h 2160060"/>
              <a:gd name="connsiteX8" fmla="*/ 0 w 3816424"/>
              <a:gd name="connsiteY8" fmla="*/ 2131341 h 2160060"/>
              <a:gd name="connsiteX9" fmla="*/ 0 w 3816424"/>
              <a:gd name="connsiteY9" fmla="*/ 28719 h 2160060"/>
              <a:gd name="connsiteX10" fmla="*/ 28719 w 3816424"/>
              <a:gd name="connsiteY10"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1591281 h 2160060"/>
              <a:gd name="connsiteX4" fmla="*/ 3816424 w 3816424"/>
              <a:gd name="connsiteY4" fmla="*/ 2131341 h 2160060"/>
              <a:gd name="connsiteX5" fmla="*/ 3787705 w 3816424"/>
              <a:gd name="connsiteY5" fmla="*/ 2160060 h 2160060"/>
              <a:gd name="connsiteX6" fmla="*/ 28719 w 3816424"/>
              <a:gd name="connsiteY6" fmla="*/ 2160060 h 2160060"/>
              <a:gd name="connsiteX7" fmla="*/ 0 w 3816424"/>
              <a:gd name="connsiteY7" fmla="*/ 2131341 h 2160060"/>
              <a:gd name="connsiteX8" fmla="*/ 0 w 3816424"/>
              <a:gd name="connsiteY8" fmla="*/ 28719 h 2160060"/>
              <a:gd name="connsiteX9" fmla="*/ 28719 w 3816424"/>
              <a:gd name="connsiteY9"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2131341 h 2160060"/>
              <a:gd name="connsiteX4" fmla="*/ 3787705 w 3816424"/>
              <a:gd name="connsiteY4" fmla="*/ 2160060 h 2160060"/>
              <a:gd name="connsiteX5" fmla="*/ 28719 w 3816424"/>
              <a:gd name="connsiteY5" fmla="*/ 2160060 h 2160060"/>
              <a:gd name="connsiteX6" fmla="*/ 0 w 3816424"/>
              <a:gd name="connsiteY6" fmla="*/ 2131341 h 2160060"/>
              <a:gd name="connsiteX7" fmla="*/ 0 w 3816424"/>
              <a:gd name="connsiteY7" fmla="*/ 28719 h 2160060"/>
              <a:gd name="connsiteX8" fmla="*/ 28719 w 3816424"/>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2160060">
                <a:moveTo>
                  <a:pt x="28719" y="0"/>
                </a:moveTo>
                <a:lnTo>
                  <a:pt x="3787705" y="0"/>
                </a:lnTo>
                <a:cubicBezTo>
                  <a:pt x="3803566" y="0"/>
                  <a:pt x="3816424" y="12858"/>
                  <a:pt x="3816424" y="28719"/>
                </a:cubicBezTo>
                <a:lnTo>
                  <a:pt x="3816424" y="2131341"/>
                </a:lnTo>
                <a:cubicBezTo>
                  <a:pt x="3816424" y="2147202"/>
                  <a:pt x="3803566" y="2160060"/>
                  <a:pt x="3787705"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7" name="Textplatzhalter 3">
            <a:extLst>
              <a:ext uri="{FF2B5EF4-FFF2-40B4-BE49-F238E27FC236}">
                <a16:creationId xmlns:a16="http://schemas.microsoft.com/office/drawing/2014/main" id="{C3FBDA4F-7DA5-3D23-0640-E325D7D7669A}"/>
              </a:ext>
            </a:extLst>
          </p:cNvPr>
          <p:cNvSpPr>
            <a:spLocks noGrp="1"/>
          </p:cNvSpPr>
          <p:nvPr>
            <p:ph type="body" sz="quarter" idx="20" hasCustomPrompt="1"/>
          </p:nvPr>
        </p:nvSpPr>
        <p:spPr bwMode="gray">
          <a:xfrm>
            <a:off x="4367808" y="3609020"/>
            <a:ext cx="3456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4" name="Bildplatzhalter 3">
            <a:extLst>
              <a:ext uri="{FF2B5EF4-FFF2-40B4-BE49-F238E27FC236}">
                <a16:creationId xmlns:a16="http://schemas.microsoft.com/office/drawing/2014/main" id="{8C001FAD-8557-6166-3D9C-AC6027FDF4E9}"/>
              </a:ext>
            </a:extLst>
          </p:cNvPr>
          <p:cNvSpPr>
            <a:spLocks noGrp="1"/>
          </p:cNvSpPr>
          <p:nvPr>
            <p:ph type="pic" sz="quarter" idx="23"/>
          </p:nvPr>
        </p:nvSpPr>
        <p:spPr bwMode="gray">
          <a:xfrm>
            <a:off x="82202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779593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28719 w 3852428"/>
              <a:gd name="connsiteY8" fmla="*/ 2160060 h 2160060"/>
              <a:gd name="connsiteX9" fmla="*/ 0 w 3852428"/>
              <a:gd name="connsiteY9" fmla="*/ 2131341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3" name="Textplatzhalter 4">
            <a:extLst>
              <a:ext uri="{FF2B5EF4-FFF2-40B4-BE49-F238E27FC236}">
                <a16:creationId xmlns:a16="http://schemas.microsoft.com/office/drawing/2014/main" id="{EA097522-C63F-9F17-8BE3-0A42842D002A}"/>
              </a:ext>
            </a:extLst>
          </p:cNvPr>
          <p:cNvSpPr>
            <a:spLocks noGrp="1"/>
          </p:cNvSpPr>
          <p:nvPr>
            <p:ph type="body" sz="quarter" idx="22" hasCustomPrompt="1"/>
          </p:nvPr>
        </p:nvSpPr>
        <p:spPr bwMode="gray">
          <a:xfrm>
            <a:off x="84002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5">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3389AFD6-9A99-9466-1813-52585C784390}"/>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885480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 Bild/Icon &amp;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11592000" cy="526298"/>
          </a:xfrm>
        </p:spPr>
        <p:txBody>
          <a:bodyPr/>
          <a:lstStyle/>
          <a:p>
            <a:r>
              <a:rPr lang="de-DE" dirty="0"/>
              <a:t>Folientitel bearbeiten (maximal einzeilig)</a:t>
            </a:r>
          </a:p>
        </p:txBody>
      </p:sp>
      <p:sp>
        <p:nvSpPr>
          <p:cNvPr id="52" name="Bildplatzhalter 1">
            <a:extLst>
              <a:ext uri="{FF2B5EF4-FFF2-40B4-BE49-F238E27FC236}">
                <a16:creationId xmlns:a16="http://schemas.microsoft.com/office/drawing/2014/main" id="{BDCE8587-9C66-C2BC-574A-2A2012670D8D}"/>
              </a:ext>
            </a:extLst>
          </p:cNvPr>
          <p:cNvSpPr>
            <a:spLocks noGrp="1" noRot="1" noMove="1" noResize="1" noEditPoints="1" noAdjustHandles="1" noChangeArrowheads="1" noChangeShapeType="1"/>
          </p:cNvSpPr>
          <p:nvPr>
            <p:ph type="pic" sz="quarter" idx="15"/>
          </p:nvPr>
        </p:nvSpPr>
        <p:spPr bwMode="gray">
          <a:xfrm>
            <a:off x="119336"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6" name="Bildplatzhalter 2">
            <a:extLst>
              <a:ext uri="{FF2B5EF4-FFF2-40B4-BE49-F238E27FC236}">
                <a16:creationId xmlns:a16="http://schemas.microsoft.com/office/drawing/2014/main" id="{CC868353-5D53-600B-3611-406D2B03D9F7}"/>
              </a:ext>
            </a:extLst>
          </p:cNvPr>
          <p:cNvSpPr>
            <a:spLocks noGrp="1" noRot="1" noMove="1" noResize="1" noEditPoints="1" noAdjustHandles="1" noChangeArrowheads="1" noChangeShapeType="1"/>
          </p:cNvSpPr>
          <p:nvPr>
            <p:ph type="pic" sz="quarter" idx="18"/>
          </p:nvPr>
        </p:nvSpPr>
        <p:spPr bwMode="gray">
          <a:xfrm>
            <a:off x="314367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54" name="Textplatzhalter 3">
            <a:extLst>
              <a:ext uri="{FF2B5EF4-FFF2-40B4-BE49-F238E27FC236}">
                <a16:creationId xmlns:a16="http://schemas.microsoft.com/office/drawing/2014/main" id="{54088FDD-47E1-FC5A-28AD-33C99AD4039F}"/>
              </a:ext>
            </a:extLst>
          </p:cNvPr>
          <p:cNvSpPr>
            <a:spLocks noGrp="1"/>
          </p:cNvSpPr>
          <p:nvPr>
            <p:ph type="body" sz="quarter" idx="17" hasCustomPrompt="1"/>
          </p:nvPr>
        </p:nvSpPr>
        <p:spPr bwMode="gray">
          <a:xfrm>
            <a:off x="3323691"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7" name="Bildplatzhalter 3">
            <a:extLst>
              <a:ext uri="{FF2B5EF4-FFF2-40B4-BE49-F238E27FC236}">
                <a16:creationId xmlns:a16="http://schemas.microsoft.com/office/drawing/2014/main" id="{6D170089-125C-0C34-1C69-1EB40D620A1F}"/>
              </a:ext>
            </a:extLst>
          </p:cNvPr>
          <p:cNvSpPr>
            <a:spLocks noGrp="1" noRot="1" noMove="1" noResize="1" noEditPoints="1" noAdjustHandles="1" noChangeArrowheads="1" noChangeShapeType="1"/>
          </p:cNvSpPr>
          <p:nvPr>
            <p:ph type="pic" sz="quarter" idx="19"/>
          </p:nvPr>
        </p:nvSpPr>
        <p:spPr bwMode="gray">
          <a:xfrm>
            <a:off x="620401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58" name="Textplatzhalter 4">
            <a:extLst>
              <a:ext uri="{FF2B5EF4-FFF2-40B4-BE49-F238E27FC236}">
                <a16:creationId xmlns:a16="http://schemas.microsoft.com/office/drawing/2014/main" id="{B0793A3D-2555-D1D8-4609-73C783EC71FF}"/>
              </a:ext>
            </a:extLst>
          </p:cNvPr>
          <p:cNvSpPr>
            <a:spLocks noGrp="1"/>
          </p:cNvSpPr>
          <p:nvPr>
            <p:ph type="body" sz="quarter" idx="20" hasCustomPrompt="1"/>
          </p:nvPr>
        </p:nvSpPr>
        <p:spPr bwMode="gray">
          <a:xfrm>
            <a:off x="6384032"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9" name="Bildplatzhalter 4">
            <a:extLst>
              <a:ext uri="{FF2B5EF4-FFF2-40B4-BE49-F238E27FC236}">
                <a16:creationId xmlns:a16="http://schemas.microsoft.com/office/drawing/2014/main" id="{8F790E9B-E828-2C22-F0A2-F64026A4259D}"/>
              </a:ext>
            </a:extLst>
          </p:cNvPr>
          <p:cNvSpPr>
            <a:spLocks noGrp="1" noRot="1" noMove="1" noResize="1" noEditPoints="1" noAdjustHandles="1" noChangeArrowheads="1" noChangeShapeType="1"/>
          </p:cNvSpPr>
          <p:nvPr>
            <p:ph type="pic" sz="quarter" idx="21"/>
          </p:nvPr>
        </p:nvSpPr>
        <p:spPr bwMode="gray">
          <a:xfrm>
            <a:off x="9264352"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0" name="Textplatzhalter 5">
            <a:extLst>
              <a:ext uri="{FF2B5EF4-FFF2-40B4-BE49-F238E27FC236}">
                <a16:creationId xmlns:a16="http://schemas.microsoft.com/office/drawing/2014/main" id="{F54263A7-0EB0-2F03-5EC9-188D16802400}"/>
              </a:ext>
            </a:extLst>
          </p:cNvPr>
          <p:cNvSpPr>
            <a:spLocks noGrp="1"/>
          </p:cNvSpPr>
          <p:nvPr>
            <p:ph type="body" sz="quarter" idx="22" hasCustomPrompt="1"/>
          </p:nvPr>
        </p:nvSpPr>
        <p:spPr bwMode="gray">
          <a:xfrm>
            <a:off x="9444372"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3" name="Datumsplatzhalter 6">
            <a:extLst>
              <a:ext uri="{FF2B5EF4-FFF2-40B4-BE49-F238E27FC236}">
                <a16:creationId xmlns:a16="http://schemas.microsoft.com/office/drawing/2014/main" id="{F4781DA5-C163-9E5E-3FA0-20A57E608B9D}"/>
              </a:ext>
            </a:extLst>
          </p:cNvPr>
          <p:cNvSpPr>
            <a:spLocks noGrp="1"/>
          </p:cNvSpPr>
          <p:nvPr>
            <p:ph type="dt" sz="half" idx="10"/>
          </p:nvPr>
        </p:nvSpPr>
        <p:spPr bwMode="gray"/>
        <p:txBody>
          <a:bodyPr/>
          <a:lstStyle/>
          <a:p>
            <a:r>
              <a:rPr lang="en-US"/>
              <a:t>roedl.com</a:t>
            </a:r>
            <a:endParaRPr lang="de-DE" dirty="0"/>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6" name="Fußzeilenplatzhalter 8">
            <a:extLst>
              <a:ext uri="{FF2B5EF4-FFF2-40B4-BE49-F238E27FC236}">
                <a16:creationId xmlns:a16="http://schemas.microsoft.com/office/drawing/2014/main" id="{49244110-AF2A-5E31-3F1D-B799773FAA9A}"/>
              </a:ext>
            </a:extLst>
          </p:cNvPr>
          <p:cNvSpPr>
            <a:spLocks noGrp="1"/>
          </p:cNvSpPr>
          <p:nvPr>
            <p:ph type="ftr" sz="quarter" idx="11"/>
          </p:nvPr>
        </p:nvSpPr>
        <p:spPr bwMode="gray">
          <a:xfrm>
            <a:off x="300039" y="6597642"/>
            <a:ext cx="4320000" cy="107722"/>
          </a:xfrm>
        </p:spPr>
        <p:txBody>
          <a:bodyPr/>
          <a:lstStyle/>
          <a:p>
            <a:r>
              <a:rPr lang="de-DE" noProof="0"/>
              <a:t>Das modernisierte Freihandelsabkommen zwischen der EU und Mexiko | Daten - Fakten - Zahlen | 25 06 2026</a:t>
            </a:r>
            <a:endParaRPr lang="de-DE" noProof="0" dirty="0"/>
          </a:p>
        </p:txBody>
      </p:sp>
    </p:spTree>
    <p:extLst>
      <p:ext uri="{BB962C8B-B14F-4D97-AF65-F5344CB8AC3E}">
        <p14:creationId xmlns:p14="http://schemas.microsoft.com/office/powerpoint/2010/main" val="31529672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 Statement/Zitat &amp; Vollbild">
    <p:spTree>
      <p:nvGrpSpPr>
        <p:cNvPr id="1" name=""/>
        <p:cNvGrpSpPr/>
        <p:nvPr/>
      </p:nvGrpSpPr>
      <p:grpSpPr>
        <a:xfrm>
          <a:off x="0" y="0"/>
          <a:ext cx="0" cy="0"/>
          <a:chOff x="0" y="0"/>
          <a:chExt cx="0" cy="0"/>
        </a:xfrm>
      </p:grpSpPr>
      <p:sp>
        <p:nvSpPr>
          <p:cNvPr id="8" name="Hintergrundfläche 1">
            <a:extLst>
              <a:ext uri="{FF2B5EF4-FFF2-40B4-BE49-F238E27FC236}">
                <a16:creationId xmlns:a16="http://schemas.microsoft.com/office/drawing/2014/main" id="{C0F319AC-A87F-A665-C397-ABBFD37FFAB4}"/>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6" name="Bildplatzhalter 1">
            <a:extLst>
              <a:ext uri="{FF2B5EF4-FFF2-40B4-BE49-F238E27FC236}">
                <a16:creationId xmlns:a16="http://schemas.microsoft.com/office/drawing/2014/main" id="{661476D3-05B3-A017-DE64-DE4F53E7E549}"/>
              </a:ext>
            </a:extLst>
          </p:cNvPr>
          <p:cNvSpPr>
            <a:spLocks noGrp="1"/>
          </p:cNvSpPr>
          <p:nvPr>
            <p:ph type="pic" sz="quarter" idx="15"/>
          </p:nvPr>
        </p:nvSpPr>
        <p:spPr bwMode="gray">
          <a:xfrm>
            <a:off x="-595" y="0"/>
            <a:ext cx="12193197" cy="6858000"/>
          </a:xfrm>
          <a:custGeom>
            <a:avLst/>
            <a:gdLst>
              <a:gd name="connsiteX0" fmla="*/ 148651 w 12193197"/>
              <a:gd name="connsiteY0" fmla="*/ 6543489 h 6858000"/>
              <a:gd name="connsiteX1" fmla="*/ 119932 w 12193197"/>
              <a:gd name="connsiteY1" fmla="*/ 6572208 h 6858000"/>
              <a:gd name="connsiteX2" fmla="*/ 119933 w 12193197"/>
              <a:gd name="connsiteY2" fmla="*/ 6730793 h 6858000"/>
              <a:gd name="connsiteX3" fmla="*/ 148652 w 12193197"/>
              <a:gd name="connsiteY3" fmla="*/ 6759512 h 6858000"/>
              <a:gd name="connsiteX4" fmla="*/ 12044540 w 12193197"/>
              <a:gd name="connsiteY4" fmla="*/ 6759512 h 6858000"/>
              <a:gd name="connsiteX5" fmla="*/ 12073259 w 12193197"/>
              <a:gd name="connsiteY5" fmla="*/ 6730793 h 6858000"/>
              <a:gd name="connsiteX6" fmla="*/ 12073259 w 12193197"/>
              <a:gd name="connsiteY6" fmla="*/ 6572208 h 6858000"/>
              <a:gd name="connsiteX7" fmla="*/ 12044540 w 12193197"/>
              <a:gd name="connsiteY7" fmla="*/ 6543489 h 6858000"/>
              <a:gd name="connsiteX8" fmla="*/ 0 w 12193197"/>
              <a:gd name="connsiteY8" fmla="*/ 0 h 6858000"/>
              <a:gd name="connsiteX9" fmla="*/ 12193197 w 12193197"/>
              <a:gd name="connsiteY9" fmla="*/ 0 h 6858000"/>
              <a:gd name="connsiteX10" fmla="*/ 12193197 w 12193197"/>
              <a:gd name="connsiteY10" fmla="*/ 6858000 h 6858000"/>
              <a:gd name="connsiteX11" fmla="*/ 0 w 1219319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197" h="6858000">
                <a:moveTo>
                  <a:pt x="148651" y="6543489"/>
                </a:moveTo>
                <a:cubicBezTo>
                  <a:pt x="132790" y="6543489"/>
                  <a:pt x="119932" y="6556347"/>
                  <a:pt x="119932" y="6572208"/>
                </a:cubicBezTo>
                <a:cubicBezTo>
                  <a:pt x="119932" y="6625070"/>
                  <a:pt x="119933" y="6677931"/>
                  <a:pt x="119933" y="6730793"/>
                </a:cubicBezTo>
                <a:cubicBezTo>
                  <a:pt x="119933" y="6746654"/>
                  <a:pt x="132791" y="6759512"/>
                  <a:pt x="148652" y="6759512"/>
                </a:cubicBezTo>
                <a:lnTo>
                  <a:pt x="12044540" y="6759512"/>
                </a:lnTo>
                <a:cubicBezTo>
                  <a:pt x="12060401" y="6759512"/>
                  <a:pt x="12073259" y="6746654"/>
                  <a:pt x="12073259" y="6730793"/>
                </a:cubicBezTo>
                <a:lnTo>
                  <a:pt x="12073259" y="6572208"/>
                </a:lnTo>
                <a:cubicBezTo>
                  <a:pt x="12073259" y="6556347"/>
                  <a:pt x="12060401" y="6543489"/>
                  <a:pt x="12044540" y="6543489"/>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3" name="Datumsplatzhalter 3">
            <a:extLst>
              <a:ext uri="{FF2B5EF4-FFF2-40B4-BE49-F238E27FC236}">
                <a16:creationId xmlns:a16="http://schemas.microsoft.com/office/drawing/2014/main" id="{2AFE2212-143E-9A87-0EB4-4CFDAE49CA33}"/>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3853288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 Statement/Zitat &amp; Bild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5508000" cy="2631490"/>
          </a:xfrm>
        </p:spPr>
        <p:txBody>
          <a:bodyPr anchor="t"/>
          <a:lstStyle>
            <a:lvl1pPr>
              <a:defRPr/>
            </a:lvl1pPr>
          </a:lstStyle>
          <a:p>
            <a:r>
              <a:rPr lang="de-DE" dirty="0"/>
              <a:t>Statement/Zitat (mehrere Zeilen möglich – Quelle/ 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3032956"/>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8" name="Bildplatzhalter 1">
            <a:extLst>
              <a:ext uri="{FF2B5EF4-FFF2-40B4-BE49-F238E27FC236}">
                <a16:creationId xmlns:a16="http://schemas.microsoft.com/office/drawing/2014/main" id="{7985BAE6-2ECA-E872-E615-9C8AEC57F2FF}"/>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2AFE2212-143E-9A87-0EB4-4CFDAE49CA33}"/>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49656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 Statement/Zitat &amp; Bild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3493182" cy="2631490"/>
          </a:xfrm>
        </p:spPr>
        <p:txBody>
          <a:bodyPr anchor="t"/>
          <a:lstStyle>
            <a:lvl1pPr>
              <a:defRPr/>
            </a:lvl1pPr>
          </a:lstStyle>
          <a:p>
            <a:r>
              <a:rPr lang="de-DE" dirty="0"/>
              <a:t>Statement/ Zitat (bei mehr Zeilen Quelle/Autor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9" y="3032956"/>
            <a:ext cx="349357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7" name="Bildplatzhalter 1">
            <a:extLst>
              <a:ext uri="{FF2B5EF4-FFF2-40B4-BE49-F238E27FC236}">
                <a16:creationId xmlns:a16="http://schemas.microsoft.com/office/drawing/2014/main" id="{94282EB1-678C-EA91-80DB-4E55A6573C77}"/>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2044943 w 7887232"/>
              <a:gd name="connsiteY1" fmla="*/ 0 h 6336704"/>
              <a:gd name="connsiteX2" fmla="*/ 5842289 w 7887232"/>
              <a:gd name="connsiteY2" fmla="*/ 0 h 6336704"/>
              <a:gd name="connsiteX3" fmla="*/ 7858513 w 7887232"/>
              <a:gd name="connsiteY3" fmla="*/ 0 h 6336704"/>
              <a:gd name="connsiteX4" fmla="*/ 7887232 w 7887232"/>
              <a:gd name="connsiteY4" fmla="*/ 28719 h 6336704"/>
              <a:gd name="connsiteX5" fmla="*/ 7887232 w 7887232"/>
              <a:gd name="connsiteY5" fmla="*/ 6307985 h 6336704"/>
              <a:gd name="connsiteX6" fmla="*/ 7858513 w 7887232"/>
              <a:gd name="connsiteY6" fmla="*/ 6336704 h 6336704"/>
              <a:gd name="connsiteX7" fmla="*/ 5842289 w 7887232"/>
              <a:gd name="connsiteY7" fmla="*/ 6336704 h 6336704"/>
              <a:gd name="connsiteX8" fmla="*/ 2044943 w 7887232"/>
              <a:gd name="connsiteY8" fmla="*/ 6336704 h 6336704"/>
              <a:gd name="connsiteX9" fmla="*/ 28719 w 7887232"/>
              <a:gd name="connsiteY9" fmla="*/ 6336704 h 6336704"/>
              <a:gd name="connsiteX10" fmla="*/ 0 w 7887232"/>
              <a:gd name="connsiteY10" fmla="*/ 6307985 h 6336704"/>
              <a:gd name="connsiteX11" fmla="*/ 0 w 7887232"/>
              <a:gd name="connsiteY11" fmla="*/ 28719 h 6336704"/>
              <a:gd name="connsiteX12" fmla="*/ 28719 w 7887232"/>
              <a:gd name="connsiteY12" fmla="*/ 0 h 6336704"/>
              <a:gd name="connsiteX0" fmla="*/ 28719 w 7887232"/>
              <a:gd name="connsiteY0" fmla="*/ 0 h 6336704"/>
              <a:gd name="connsiteX1" fmla="*/ 5842289 w 7887232"/>
              <a:gd name="connsiteY1" fmla="*/ 0 h 6336704"/>
              <a:gd name="connsiteX2" fmla="*/ 7858513 w 7887232"/>
              <a:gd name="connsiteY2" fmla="*/ 0 h 6336704"/>
              <a:gd name="connsiteX3" fmla="*/ 7887232 w 7887232"/>
              <a:gd name="connsiteY3" fmla="*/ 28719 h 6336704"/>
              <a:gd name="connsiteX4" fmla="*/ 7887232 w 7887232"/>
              <a:gd name="connsiteY4" fmla="*/ 6307985 h 6336704"/>
              <a:gd name="connsiteX5" fmla="*/ 7858513 w 7887232"/>
              <a:gd name="connsiteY5" fmla="*/ 6336704 h 6336704"/>
              <a:gd name="connsiteX6" fmla="*/ 5842289 w 7887232"/>
              <a:gd name="connsiteY6" fmla="*/ 6336704 h 6336704"/>
              <a:gd name="connsiteX7" fmla="*/ 2044943 w 7887232"/>
              <a:gd name="connsiteY7" fmla="*/ 6336704 h 6336704"/>
              <a:gd name="connsiteX8" fmla="*/ 28719 w 7887232"/>
              <a:gd name="connsiteY8" fmla="*/ 6336704 h 6336704"/>
              <a:gd name="connsiteX9" fmla="*/ 0 w 7887232"/>
              <a:gd name="connsiteY9" fmla="*/ 6307985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04494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 name="Datumsplatzhalter 3">
            <a:extLst>
              <a:ext uri="{FF2B5EF4-FFF2-40B4-BE49-F238E27FC236}">
                <a16:creationId xmlns:a16="http://schemas.microsoft.com/office/drawing/2014/main" id="{2AFE2212-143E-9A87-0EB4-4CFDAE49CA33}"/>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15425374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 Statement/Zitat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3" name="Datumsplatzhalter 3">
            <a:extLst>
              <a:ext uri="{FF2B5EF4-FFF2-40B4-BE49-F238E27FC236}">
                <a16:creationId xmlns:a16="http://schemas.microsoft.com/office/drawing/2014/main" id="{2AFE2212-143E-9A87-0EB4-4CFDAE49CA33}"/>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3827372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 Ansprechpartner (eine Perso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0" name="Bildplatzhalter 1">
            <a:extLst>
              <a:ext uri="{FF2B5EF4-FFF2-40B4-BE49-F238E27FC236}">
                <a16:creationId xmlns:a16="http://schemas.microsoft.com/office/drawing/2014/main" id="{CBE33141-F898-C0A4-5605-6C407E7F0F3A}"/>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052596"/>
          </a:xfrm>
        </p:spPr>
        <p:txBody>
          <a:bodyPr/>
          <a:lstStyle>
            <a:lvl1pPr>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5" name="Datumsplatzhalter 9">
            <a:extLst>
              <a:ext uri="{FF2B5EF4-FFF2-40B4-BE49-F238E27FC236}">
                <a16:creationId xmlns:a16="http://schemas.microsoft.com/office/drawing/2014/main" id="{4D96FFCA-015C-C4FF-6616-44664CDB9D5D}"/>
              </a:ext>
            </a:extLst>
          </p:cNvPr>
          <p:cNvSpPr>
            <a:spLocks noGrp="1"/>
          </p:cNvSpPr>
          <p:nvPr>
            <p:ph type="dt" sz="half" idx="23"/>
          </p:nvPr>
        </p:nvSpPr>
        <p:spPr bwMode="gray">
          <a:xfrm>
            <a:off x="5375968" y="6597639"/>
            <a:ext cx="432000" cy="107722"/>
          </a:xfrm>
        </p:spPr>
        <p:txBody>
          <a:bodyPr/>
          <a:lstStyle/>
          <a:p>
            <a:r>
              <a:rPr lang="en-US"/>
              <a:t>roedl.com</a:t>
            </a:r>
            <a:endParaRPr lang="de-DE" dirty="0"/>
          </a:p>
        </p:txBody>
      </p:sp>
      <p:sp>
        <p:nvSpPr>
          <p:cNvPr id="26" name="Fußzeilenplatzhalter 10">
            <a:extLst>
              <a:ext uri="{FF2B5EF4-FFF2-40B4-BE49-F238E27FC236}">
                <a16:creationId xmlns:a16="http://schemas.microsoft.com/office/drawing/2014/main" id="{ACC3523F-D2B3-AD95-72D6-3BCA9E897BF9}"/>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7" name="Foliennummernplatzhalter 11">
            <a:extLst>
              <a:ext uri="{FF2B5EF4-FFF2-40B4-BE49-F238E27FC236}">
                <a16:creationId xmlns:a16="http://schemas.microsoft.com/office/drawing/2014/main" id="{8BC35AD2-B5AF-C68D-F9EA-675D9806C11C}"/>
              </a:ext>
            </a:extLst>
          </p:cNvPr>
          <p:cNvSpPr>
            <a:spLocks noGrp="1"/>
          </p:cNvSpPr>
          <p:nvPr>
            <p:ph type="sldNum" sz="quarter" idx="25"/>
          </p:nvPr>
        </p:nvSpPr>
        <p:spPr bwMode="gray">
          <a:xfrm>
            <a:off x="5627948" y="6597642"/>
            <a:ext cx="180020" cy="107722"/>
          </a:xfrm>
        </p:spPr>
        <p:txBody>
          <a:body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CFEE8E5C-94E2-CFC4-45FD-088EAE69F4FC}"/>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Tree>
    <p:extLst>
      <p:ext uri="{BB962C8B-B14F-4D97-AF65-F5344CB8AC3E}">
        <p14:creationId xmlns:p14="http://schemas.microsoft.com/office/powerpoint/2010/main" val="2356924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 Ansprechpartner (zwei Personen) V1">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9" name="Bildplatzhalter 1">
            <a:extLst>
              <a:ext uri="{FF2B5EF4-FFF2-40B4-BE49-F238E27FC236}">
                <a16:creationId xmlns:a16="http://schemas.microsoft.com/office/drawing/2014/main" id="{37AEE4F6-7504-FDB2-6375-E51551816496}"/>
              </a:ext>
            </a:extLst>
          </p:cNvPr>
          <p:cNvSpPr>
            <a:spLocks noGrp="1"/>
          </p:cNvSpPr>
          <p:nvPr>
            <p:ph type="pic" sz="quarter" idx="15"/>
          </p:nvPr>
        </p:nvSpPr>
        <p:spPr bwMode="gray">
          <a:xfrm>
            <a:off x="119335"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10" name="Bildplatzhalter 2">
            <a:extLst>
              <a:ext uri="{FF2B5EF4-FFF2-40B4-BE49-F238E27FC236}">
                <a16:creationId xmlns:a16="http://schemas.microsoft.com/office/drawing/2014/main" id="{892B6E73-1804-A8AC-C72E-44B3A98D4FBC}"/>
              </a:ext>
            </a:extLst>
          </p:cNvPr>
          <p:cNvSpPr>
            <a:spLocks noGrp="1"/>
          </p:cNvSpPr>
          <p:nvPr>
            <p:ph type="pic" sz="quarter" idx="34"/>
          </p:nvPr>
        </p:nvSpPr>
        <p:spPr bwMode="gray">
          <a:xfrm>
            <a:off x="6204012"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7" name="Datumsplatzhalter 16">
            <a:extLst>
              <a:ext uri="{FF2B5EF4-FFF2-40B4-BE49-F238E27FC236}">
                <a16:creationId xmlns:a16="http://schemas.microsoft.com/office/drawing/2014/main" id="{2C3B9C7E-EE5C-7A9E-900B-8F697CE5BE5E}"/>
              </a:ext>
            </a:extLst>
          </p:cNvPr>
          <p:cNvSpPr>
            <a:spLocks noGrp="1"/>
          </p:cNvSpPr>
          <p:nvPr>
            <p:ph type="dt" sz="half" idx="23"/>
          </p:nvPr>
        </p:nvSpPr>
        <p:spPr bwMode="gray"/>
        <p:txBody>
          <a:bodyPr/>
          <a:lstStyle/>
          <a:p>
            <a:r>
              <a:rPr lang="en-US"/>
              <a:t>roedl.com</a:t>
            </a:r>
            <a:endParaRPr lang="de-DE" dirty="0"/>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fld id="{71A7B291-2355-427D-82B0-8FE063299AFC}" type="slidenum">
              <a:rPr lang="de-DE" smtClean="0"/>
              <a:pPr/>
              <a:t>‹Nr.›</a:t>
            </a:fld>
            <a:endParaRPr lang="de-DE"/>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Tree>
    <p:extLst>
      <p:ext uri="{BB962C8B-B14F-4D97-AF65-F5344CB8AC3E}">
        <p14:creationId xmlns:p14="http://schemas.microsoft.com/office/powerpoint/2010/main" val="863375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Image (Two Columns R)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48413" y="909638"/>
            <a:ext cx="5544002"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hasCustomPrompt="1"/>
          </p:nvPr>
        </p:nvSpPr>
        <p:spPr bwMode="gray">
          <a:xfrm>
            <a:off x="300038" y="909638"/>
            <a:ext cx="5544002" cy="5436001"/>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lvl1pPr>
              <a:defRPr>
                <a:latin typeface="+mn-lt"/>
              </a:defRPr>
            </a:lvl1pPr>
          </a:lstStyle>
          <a:p>
            <a:r>
              <a:rPr lang="de-DE"/>
              <a:t>Das modernisierte Freihandelsabkommen zwischen der EU und Mexiko | Daten - Fakten - Zahlen | 25 06 2026</a:t>
            </a:r>
            <a:endParaRPr lang="de-DE" dirty="0">
              <a:latin typeface="+mn-lt"/>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4286190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 Ansprechpartner (zwei Personen) V2">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7" name="Datumsplatzhalter 16">
            <a:extLst>
              <a:ext uri="{FF2B5EF4-FFF2-40B4-BE49-F238E27FC236}">
                <a16:creationId xmlns:a16="http://schemas.microsoft.com/office/drawing/2014/main" id="{2C3B9C7E-EE5C-7A9E-900B-8F697CE5BE5E}"/>
              </a:ext>
            </a:extLst>
          </p:cNvPr>
          <p:cNvSpPr>
            <a:spLocks noGrp="1"/>
          </p:cNvSpPr>
          <p:nvPr>
            <p:ph type="dt" sz="half" idx="23"/>
          </p:nvPr>
        </p:nvSpPr>
        <p:spPr bwMode="gray"/>
        <p:txBody>
          <a:bodyPr/>
          <a:lstStyle/>
          <a:p>
            <a:r>
              <a:rPr lang="en-US"/>
              <a:t>roedl.com</a:t>
            </a:r>
            <a:endParaRPr lang="de-DE" dirty="0"/>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fld id="{71A7B291-2355-427D-82B0-8FE063299AFC}" type="slidenum">
              <a:rPr lang="de-DE" smtClean="0"/>
              <a:pPr/>
              <a:t>‹Nr.›</a:t>
            </a:fld>
            <a:endParaRPr lang="de-DE"/>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3" name="Bildplatzhalter 1">
            <a:extLst>
              <a:ext uri="{FF2B5EF4-FFF2-40B4-BE49-F238E27FC236}">
                <a16:creationId xmlns:a16="http://schemas.microsoft.com/office/drawing/2014/main" id="{56598B2D-0D92-9418-92D7-64B68CCE44C3}"/>
              </a:ext>
            </a:extLst>
          </p:cNvPr>
          <p:cNvSpPr>
            <a:spLocks noGrp="1"/>
          </p:cNvSpPr>
          <p:nvPr>
            <p:ph type="pic" sz="quarter" idx="15"/>
          </p:nvPr>
        </p:nvSpPr>
        <p:spPr bwMode="gray">
          <a:xfrm>
            <a:off x="119336" y="1160747"/>
            <a:ext cx="3852429" cy="3132348"/>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Bildplatzhalter 3">
            <a:extLst>
              <a:ext uri="{FF2B5EF4-FFF2-40B4-BE49-F238E27FC236}">
                <a16:creationId xmlns:a16="http://schemas.microsoft.com/office/drawing/2014/main" id="{4AB6FB36-0C52-3A38-DAE1-BC7A59A8F6D1}"/>
              </a:ext>
            </a:extLst>
          </p:cNvPr>
          <p:cNvSpPr>
            <a:spLocks noGrp="1"/>
          </p:cNvSpPr>
          <p:nvPr>
            <p:ph type="pic" sz="quarter" idx="34"/>
          </p:nvPr>
        </p:nvSpPr>
        <p:spPr bwMode="gray">
          <a:xfrm>
            <a:off x="6203950" y="1160463"/>
            <a:ext cx="3852428" cy="3132348"/>
          </a:xfrm>
          <a:custGeom>
            <a:avLst/>
            <a:gdLst>
              <a:gd name="connsiteX0" fmla="*/ 28719 w 3852428"/>
              <a:gd name="connsiteY0" fmla="*/ 0 h 3132348"/>
              <a:gd name="connsiteX1" fmla="*/ 255380 w 3852428"/>
              <a:gd name="connsiteY1" fmla="*/ 0 h 3132348"/>
              <a:gd name="connsiteX2" fmla="*/ 369304 w 3852428"/>
              <a:gd name="connsiteY2" fmla="*/ 0 h 3132348"/>
              <a:gd name="connsiteX3" fmla="*/ 3483124 w 3852428"/>
              <a:gd name="connsiteY3" fmla="*/ 0 h 3132348"/>
              <a:gd name="connsiteX4" fmla="*/ 3823709 w 3852428"/>
              <a:gd name="connsiteY4" fmla="*/ 0 h 3132348"/>
              <a:gd name="connsiteX5" fmla="*/ 3852428 w 3852428"/>
              <a:gd name="connsiteY5" fmla="*/ 28719 h 3132348"/>
              <a:gd name="connsiteX6" fmla="*/ 3852428 w 3852428"/>
              <a:gd name="connsiteY6" fmla="*/ 255380 h 3132348"/>
              <a:gd name="connsiteX7" fmla="*/ 3852428 w 3852428"/>
              <a:gd name="connsiteY7" fmla="*/ 363098 h 3132348"/>
              <a:gd name="connsiteX8" fmla="*/ 3852428 w 3852428"/>
              <a:gd name="connsiteY8" fmla="*/ 2769250 h 3132348"/>
              <a:gd name="connsiteX9" fmla="*/ 3852428 w 3852428"/>
              <a:gd name="connsiteY9" fmla="*/ 2876968 h 3132348"/>
              <a:gd name="connsiteX10" fmla="*/ 3852428 w 3852428"/>
              <a:gd name="connsiteY10" fmla="*/ 3103629 h 3132348"/>
              <a:gd name="connsiteX11" fmla="*/ 3823709 w 3852428"/>
              <a:gd name="connsiteY11" fmla="*/ 3132348 h 3132348"/>
              <a:gd name="connsiteX12" fmla="*/ 3597048 w 3852428"/>
              <a:gd name="connsiteY12" fmla="*/ 3132348 h 3132348"/>
              <a:gd name="connsiteX13" fmla="*/ 3483124 w 3852428"/>
              <a:gd name="connsiteY13" fmla="*/ 3132348 h 3132348"/>
              <a:gd name="connsiteX14" fmla="*/ 369304 w 3852428"/>
              <a:gd name="connsiteY14" fmla="*/ 3132348 h 3132348"/>
              <a:gd name="connsiteX15" fmla="*/ 255380 w 3852428"/>
              <a:gd name="connsiteY15" fmla="*/ 3132348 h 3132348"/>
              <a:gd name="connsiteX16" fmla="*/ 28719 w 3852428"/>
              <a:gd name="connsiteY16" fmla="*/ 3132348 h 3132348"/>
              <a:gd name="connsiteX17" fmla="*/ 0 w 3852428"/>
              <a:gd name="connsiteY17" fmla="*/ 3103629 h 3132348"/>
              <a:gd name="connsiteX18" fmla="*/ 0 w 3852428"/>
              <a:gd name="connsiteY18" fmla="*/ 2876968 h 3132348"/>
              <a:gd name="connsiteX19" fmla="*/ 0 w 3852428"/>
              <a:gd name="connsiteY19" fmla="*/ 2769250 h 3132348"/>
              <a:gd name="connsiteX20" fmla="*/ 0 w 3852428"/>
              <a:gd name="connsiteY20" fmla="*/ 363098 h 3132348"/>
              <a:gd name="connsiteX21" fmla="*/ 0 w 3852428"/>
              <a:gd name="connsiteY21" fmla="*/ 255380 h 3132348"/>
              <a:gd name="connsiteX22" fmla="*/ 0 w 3852428"/>
              <a:gd name="connsiteY22" fmla="*/ 28719 h 3132348"/>
              <a:gd name="connsiteX23" fmla="*/ 28719 w 3852428"/>
              <a:gd name="connsiteY23" fmla="*/ 0 h 3132348"/>
              <a:gd name="connsiteX0" fmla="*/ 28719 w 3852428"/>
              <a:gd name="connsiteY0" fmla="*/ 0 h 3132348"/>
              <a:gd name="connsiteX1" fmla="*/ 255380 w 3852428"/>
              <a:gd name="connsiteY1" fmla="*/ 0 h 3132348"/>
              <a:gd name="connsiteX2" fmla="*/ 3483124 w 3852428"/>
              <a:gd name="connsiteY2" fmla="*/ 0 h 3132348"/>
              <a:gd name="connsiteX3" fmla="*/ 3823709 w 3852428"/>
              <a:gd name="connsiteY3" fmla="*/ 0 h 3132348"/>
              <a:gd name="connsiteX4" fmla="*/ 3852428 w 3852428"/>
              <a:gd name="connsiteY4" fmla="*/ 28719 h 3132348"/>
              <a:gd name="connsiteX5" fmla="*/ 3852428 w 3852428"/>
              <a:gd name="connsiteY5" fmla="*/ 255380 h 3132348"/>
              <a:gd name="connsiteX6" fmla="*/ 3852428 w 3852428"/>
              <a:gd name="connsiteY6" fmla="*/ 363098 h 3132348"/>
              <a:gd name="connsiteX7" fmla="*/ 3852428 w 3852428"/>
              <a:gd name="connsiteY7" fmla="*/ 2769250 h 3132348"/>
              <a:gd name="connsiteX8" fmla="*/ 3852428 w 3852428"/>
              <a:gd name="connsiteY8" fmla="*/ 2876968 h 3132348"/>
              <a:gd name="connsiteX9" fmla="*/ 3852428 w 3852428"/>
              <a:gd name="connsiteY9" fmla="*/ 3103629 h 3132348"/>
              <a:gd name="connsiteX10" fmla="*/ 3823709 w 3852428"/>
              <a:gd name="connsiteY10" fmla="*/ 3132348 h 3132348"/>
              <a:gd name="connsiteX11" fmla="*/ 3597048 w 3852428"/>
              <a:gd name="connsiteY11" fmla="*/ 3132348 h 3132348"/>
              <a:gd name="connsiteX12" fmla="*/ 3483124 w 3852428"/>
              <a:gd name="connsiteY12" fmla="*/ 3132348 h 3132348"/>
              <a:gd name="connsiteX13" fmla="*/ 369304 w 3852428"/>
              <a:gd name="connsiteY13" fmla="*/ 3132348 h 3132348"/>
              <a:gd name="connsiteX14" fmla="*/ 255380 w 3852428"/>
              <a:gd name="connsiteY14" fmla="*/ 3132348 h 3132348"/>
              <a:gd name="connsiteX15" fmla="*/ 28719 w 3852428"/>
              <a:gd name="connsiteY15" fmla="*/ 3132348 h 3132348"/>
              <a:gd name="connsiteX16" fmla="*/ 0 w 3852428"/>
              <a:gd name="connsiteY16" fmla="*/ 3103629 h 3132348"/>
              <a:gd name="connsiteX17" fmla="*/ 0 w 3852428"/>
              <a:gd name="connsiteY17" fmla="*/ 2876968 h 3132348"/>
              <a:gd name="connsiteX18" fmla="*/ 0 w 3852428"/>
              <a:gd name="connsiteY18" fmla="*/ 2769250 h 3132348"/>
              <a:gd name="connsiteX19" fmla="*/ 0 w 3852428"/>
              <a:gd name="connsiteY19" fmla="*/ 363098 h 3132348"/>
              <a:gd name="connsiteX20" fmla="*/ 0 w 3852428"/>
              <a:gd name="connsiteY20" fmla="*/ 255380 h 3132348"/>
              <a:gd name="connsiteX21" fmla="*/ 0 w 3852428"/>
              <a:gd name="connsiteY21" fmla="*/ 28719 h 3132348"/>
              <a:gd name="connsiteX22" fmla="*/ 28719 w 3852428"/>
              <a:gd name="connsiteY2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55380 h 3132348"/>
              <a:gd name="connsiteX20" fmla="*/ 0 w 3852428"/>
              <a:gd name="connsiteY20" fmla="*/ 28719 h 3132348"/>
              <a:gd name="connsiteX21" fmla="*/ 28719 w 3852428"/>
              <a:gd name="connsiteY2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8719 h 3132348"/>
              <a:gd name="connsiteX20" fmla="*/ 28719 w 3852428"/>
              <a:gd name="connsiteY2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28719 h 3132348"/>
              <a:gd name="connsiteX19" fmla="*/ 28719 w 3852428"/>
              <a:gd name="connsiteY19"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8719 h 3132348"/>
              <a:gd name="connsiteX18" fmla="*/ 28719 w 3852428"/>
              <a:gd name="connsiteY18"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19 h 3132348"/>
              <a:gd name="connsiteX17" fmla="*/ 28719 w 3852428"/>
              <a:gd name="connsiteY17"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8719 w 3852428"/>
              <a:gd name="connsiteY13" fmla="*/ 3132348 h 3132348"/>
              <a:gd name="connsiteX14" fmla="*/ 0 w 3852428"/>
              <a:gd name="connsiteY14" fmla="*/ 3103629 h 3132348"/>
              <a:gd name="connsiteX15" fmla="*/ 0 w 3852428"/>
              <a:gd name="connsiteY15" fmla="*/ 28719 h 3132348"/>
              <a:gd name="connsiteX16" fmla="*/ 28719 w 3852428"/>
              <a:gd name="connsiteY16"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28719 w 3852428"/>
              <a:gd name="connsiteY12" fmla="*/ 3132348 h 3132348"/>
              <a:gd name="connsiteX13" fmla="*/ 0 w 3852428"/>
              <a:gd name="connsiteY13" fmla="*/ 3103629 h 3132348"/>
              <a:gd name="connsiteX14" fmla="*/ 0 w 3852428"/>
              <a:gd name="connsiteY14" fmla="*/ 28719 h 3132348"/>
              <a:gd name="connsiteX15" fmla="*/ 28719 w 3852428"/>
              <a:gd name="connsiteY15"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28719 w 3852428"/>
              <a:gd name="connsiteY11" fmla="*/ 3132348 h 3132348"/>
              <a:gd name="connsiteX12" fmla="*/ 0 w 3852428"/>
              <a:gd name="connsiteY12" fmla="*/ 3103629 h 3132348"/>
              <a:gd name="connsiteX13" fmla="*/ 0 w 3852428"/>
              <a:gd name="connsiteY13" fmla="*/ 28719 h 3132348"/>
              <a:gd name="connsiteX14" fmla="*/ 28719 w 3852428"/>
              <a:gd name="connsiteY14"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28719 w 3852428"/>
              <a:gd name="connsiteY10" fmla="*/ 3132348 h 3132348"/>
              <a:gd name="connsiteX11" fmla="*/ 0 w 3852428"/>
              <a:gd name="connsiteY11" fmla="*/ 3103629 h 3132348"/>
              <a:gd name="connsiteX12" fmla="*/ 0 w 3852428"/>
              <a:gd name="connsiteY12" fmla="*/ 28719 h 3132348"/>
              <a:gd name="connsiteX13" fmla="*/ 28719 w 3852428"/>
              <a:gd name="connsiteY13"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3103629 h 3132348"/>
              <a:gd name="connsiteX8" fmla="*/ 3823709 w 3852428"/>
              <a:gd name="connsiteY8" fmla="*/ 3132348 h 3132348"/>
              <a:gd name="connsiteX9" fmla="*/ 28719 w 3852428"/>
              <a:gd name="connsiteY9" fmla="*/ 3132348 h 3132348"/>
              <a:gd name="connsiteX10" fmla="*/ 0 w 3852428"/>
              <a:gd name="connsiteY10" fmla="*/ 3103629 h 3132348"/>
              <a:gd name="connsiteX11" fmla="*/ 0 w 3852428"/>
              <a:gd name="connsiteY11" fmla="*/ 28719 h 3132348"/>
              <a:gd name="connsiteX12" fmla="*/ 28719 w 3852428"/>
              <a:gd name="connsiteY1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3103629 h 3132348"/>
              <a:gd name="connsiteX7" fmla="*/ 3823709 w 3852428"/>
              <a:gd name="connsiteY7" fmla="*/ 3132348 h 3132348"/>
              <a:gd name="connsiteX8" fmla="*/ 28719 w 3852428"/>
              <a:gd name="connsiteY8" fmla="*/ 3132348 h 3132348"/>
              <a:gd name="connsiteX9" fmla="*/ 0 w 3852428"/>
              <a:gd name="connsiteY9" fmla="*/ 3103629 h 3132348"/>
              <a:gd name="connsiteX10" fmla="*/ 0 w 3852428"/>
              <a:gd name="connsiteY10" fmla="*/ 28719 h 3132348"/>
              <a:gd name="connsiteX11" fmla="*/ 28719 w 3852428"/>
              <a:gd name="connsiteY1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103629 h 3132348"/>
              <a:gd name="connsiteX6" fmla="*/ 3823709 w 3852428"/>
              <a:gd name="connsiteY6" fmla="*/ 3132348 h 3132348"/>
              <a:gd name="connsiteX7" fmla="*/ 28719 w 3852428"/>
              <a:gd name="connsiteY7" fmla="*/ 3132348 h 3132348"/>
              <a:gd name="connsiteX8" fmla="*/ 0 w 3852428"/>
              <a:gd name="connsiteY8" fmla="*/ 3103629 h 3132348"/>
              <a:gd name="connsiteX9" fmla="*/ 0 w 3852428"/>
              <a:gd name="connsiteY9" fmla="*/ 28719 h 3132348"/>
              <a:gd name="connsiteX10" fmla="*/ 28719 w 3852428"/>
              <a:gd name="connsiteY1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3103629 h 3132348"/>
              <a:gd name="connsiteX5" fmla="*/ 3823709 w 3852428"/>
              <a:gd name="connsiteY5" fmla="*/ 3132348 h 3132348"/>
              <a:gd name="connsiteX6" fmla="*/ 28719 w 3852428"/>
              <a:gd name="connsiteY6" fmla="*/ 3132348 h 3132348"/>
              <a:gd name="connsiteX7" fmla="*/ 0 w 3852428"/>
              <a:gd name="connsiteY7" fmla="*/ 3103629 h 3132348"/>
              <a:gd name="connsiteX8" fmla="*/ 0 w 3852428"/>
              <a:gd name="connsiteY8" fmla="*/ 28719 h 3132348"/>
              <a:gd name="connsiteX9" fmla="*/ 28719 w 3852428"/>
              <a:gd name="connsiteY9" fmla="*/ 0 h 3132348"/>
              <a:gd name="connsiteX0" fmla="*/ 28719 w 3852428"/>
              <a:gd name="connsiteY0" fmla="*/ 0 h 3132348"/>
              <a:gd name="connsiteX1" fmla="*/ 3823709 w 3852428"/>
              <a:gd name="connsiteY1" fmla="*/ 0 h 3132348"/>
              <a:gd name="connsiteX2" fmla="*/ 3852428 w 3852428"/>
              <a:gd name="connsiteY2" fmla="*/ 28719 h 3132348"/>
              <a:gd name="connsiteX3" fmla="*/ 3852428 w 3852428"/>
              <a:gd name="connsiteY3" fmla="*/ 3103629 h 3132348"/>
              <a:gd name="connsiteX4" fmla="*/ 3823709 w 3852428"/>
              <a:gd name="connsiteY4" fmla="*/ 3132348 h 3132348"/>
              <a:gd name="connsiteX5" fmla="*/ 28719 w 3852428"/>
              <a:gd name="connsiteY5" fmla="*/ 3132348 h 3132348"/>
              <a:gd name="connsiteX6" fmla="*/ 0 w 3852428"/>
              <a:gd name="connsiteY6" fmla="*/ 3103629 h 3132348"/>
              <a:gd name="connsiteX7" fmla="*/ 0 w 3852428"/>
              <a:gd name="connsiteY7" fmla="*/ 28719 h 3132348"/>
              <a:gd name="connsiteX8" fmla="*/ 28719 w 385242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3132348">
                <a:moveTo>
                  <a:pt x="28719" y="0"/>
                </a:moveTo>
                <a:lnTo>
                  <a:pt x="3823709" y="0"/>
                </a:lnTo>
                <a:cubicBezTo>
                  <a:pt x="3839570" y="0"/>
                  <a:pt x="3852428" y="12858"/>
                  <a:pt x="3852428" y="28719"/>
                </a:cubicBezTo>
                <a:lnTo>
                  <a:pt x="3852428" y="3103629"/>
                </a:lnTo>
                <a:cubicBezTo>
                  <a:pt x="3852428" y="3119490"/>
                  <a:pt x="3839570" y="3132348"/>
                  <a:pt x="382370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Tree>
    <p:extLst>
      <p:ext uri="{BB962C8B-B14F-4D97-AF65-F5344CB8AC3E}">
        <p14:creationId xmlns:p14="http://schemas.microsoft.com/office/powerpoint/2010/main" val="16682616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 Ansprechpartner (drei Persone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43" name="Bildplatzhalter 1">
            <a:extLst>
              <a:ext uri="{FF2B5EF4-FFF2-40B4-BE49-F238E27FC236}">
                <a16:creationId xmlns:a16="http://schemas.microsoft.com/office/drawing/2014/main" id="{8E3F1410-07F1-1EA6-707E-D1E35B604BF3}"/>
              </a:ext>
            </a:extLst>
          </p:cNvPr>
          <p:cNvSpPr>
            <a:spLocks noGrp="1"/>
          </p:cNvSpPr>
          <p:nvPr>
            <p:ph type="pic" sz="quarter" idx="15"/>
          </p:nvPr>
        </p:nvSpPr>
        <p:spPr bwMode="gray">
          <a:xfrm>
            <a:off x="119336" y="1160747"/>
            <a:ext cx="3852429" cy="3132348"/>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34925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4" name="Bildplatzhalter 2">
            <a:extLst>
              <a:ext uri="{FF2B5EF4-FFF2-40B4-BE49-F238E27FC236}">
                <a16:creationId xmlns:a16="http://schemas.microsoft.com/office/drawing/2014/main" id="{FCBF1887-3CD6-C97E-1234-7D3432DED761}"/>
              </a:ext>
            </a:extLst>
          </p:cNvPr>
          <p:cNvSpPr>
            <a:spLocks noGrp="1"/>
          </p:cNvSpPr>
          <p:nvPr>
            <p:ph type="pic" sz="quarter" idx="26"/>
          </p:nvPr>
        </p:nvSpPr>
        <p:spPr bwMode="gray">
          <a:xfrm>
            <a:off x="4187788" y="1160747"/>
            <a:ext cx="3816424" cy="3132348"/>
          </a:xfrm>
          <a:custGeom>
            <a:avLst/>
            <a:gdLst>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69304 w 3816424"/>
              <a:gd name="connsiteY22" fmla="*/ 0 h 3132348"/>
              <a:gd name="connsiteX23" fmla="*/ 3447120 w 3816424"/>
              <a:gd name="connsiteY23"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447120 w 3816424"/>
              <a:gd name="connsiteY22"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3447120 w 3816424"/>
              <a:gd name="connsiteY21"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8719 h 3132348"/>
              <a:gd name="connsiteX19" fmla="*/ 28719 w 3816424"/>
              <a:gd name="connsiteY19" fmla="*/ 0 h 3132348"/>
              <a:gd name="connsiteX20" fmla="*/ 3447120 w 3816424"/>
              <a:gd name="connsiteY20"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19" fmla="*/ 3447120 w 3816424"/>
              <a:gd name="connsiteY1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63098 h 3132348"/>
              <a:gd name="connsiteX4" fmla="*/ 3816424 w 3816424"/>
              <a:gd name="connsiteY4" fmla="*/ 2769250 h 3132348"/>
              <a:gd name="connsiteX5" fmla="*/ 3816424 w 3816424"/>
              <a:gd name="connsiteY5" fmla="*/ 2867445 h 3132348"/>
              <a:gd name="connsiteX6" fmla="*/ 3816424 w 3816424"/>
              <a:gd name="connsiteY6" fmla="*/ 3103629 h 3132348"/>
              <a:gd name="connsiteX7" fmla="*/ 3787705 w 3816424"/>
              <a:gd name="connsiteY7" fmla="*/ 3132348 h 3132348"/>
              <a:gd name="connsiteX8" fmla="*/ 3551521 w 3816424"/>
              <a:gd name="connsiteY8" fmla="*/ 3132348 h 3132348"/>
              <a:gd name="connsiteX9" fmla="*/ 3447120 w 3816424"/>
              <a:gd name="connsiteY9" fmla="*/ 3132348 h 3132348"/>
              <a:gd name="connsiteX10" fmla="*/ 369304 w 3816424"/>
              <a:gd name="connsiteY10" fmla="*/ 3132348 h 3132348"/>
              <a:gd name="connsiteX11" fmla="*/ 264903 w 3816424"/>
              <a:gd name="connsiteY11" fmla="*/ 3132348 h 3132348"/>
              <a:gd name="connsiteX12" fmla="*/ 28719 w 3816424"/>
              <a:gd name="connsiteY12" fmla="*/ 3132348 h 3132348"/>
              <a:gd name="connsiteX13" fmla="*/ 0 w 3816424"/>
              <a:gd name="connsiteY13" fmla="*/ 3103629 h 3132348"/>
              <a:gd name="connsiteX14" fmla="*/ 0 w 3816424"/>
              <a:gd name="connsiteY14" fmla="*/ 2867445 h 3132348"/>
              <a:gd name="connsiteX15" fmla="*/ 0 w 3816424"/>
              <a:gd name="connsiteY15" fmla="*/ 2769250 h 3132348"/>
              <a:gd name="connsiteX16" fmla="*/ 0 w 3816424"/>
              <a:gd name="connsiteY16" fmla="*/ 28719 h 3132348"/>
              <a:gd name="connsiteX17" fmla="*/ 28719 w 3816424"/>
              <a:gd name="connsiteY17"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769250 h 3132348"/>
              <a:gd name="connsiteX4" fmla="*/ 3816424 w 3816424"/>
              <a:gd name="connsiteY4" fmla="*/ 2867445 h 3132348"/>
              <a:gd name="connsiteX5" fmla="*/ 3816424 w 3816424"/>
              <a:gd name="connsiteY5" fmla="*/ 3103629 h 3132348"/>
              <a:gd name="connsiteX6" fmla="*/ 3787705 w 3816424"/>
              <a:gd name="connsiteY6" fmla="*/ 3132348 h 3132348"/>
              <a:gd name="connsiteX7" fmla="*/ 3551521 w 3816424"/>
              <a:gd name="connsiteY7" fmla="*/ 3132348 h 3132348"/>
              <a:gd name="connsiteX8" fmla="*/ 3447120 w 3816424"/>
              <a:gd name="connsiteY8" fmla="*/ 3132348 h 3132348"/>
              <a:gd name="connsiteX9" fmla="*/ 369304 w 3816424"/>
              <a:gd name="connsiteY9" fmla="*/ 3132348 h 3132348"/>
              <a:gd name="connsiteX10" fmla="*/ 264903 w 3816424"/>
              <a:gd name="connsiteY10" fmla="*/ 3132348 h 3132348"/>
              <a:gd name="connsiteX11" fmla="*/ 28719 w 3816424"/>
              <a:gd name="connsiteY11" fmla="*/ 3132348 h 3132348"/>
              <a:gd name="connsiteX12" fmla="*/ 0 w 3816424"/>
              <a:gd name="connsiteY12" fmla="*/ 3103629 h 3132348"/>
              <a:gd name="connsiteX13" fmla="*/ 0 w 3816424"/>
              <a:gd name="connsiteY13" fmla="*/ 2867445 h 3132348"/>
              <a:gd name="connsiteX14" fmla="*/ 0 w 3816424"/>
              <a:gd name="connsiteY14" fmla="*/ 2769250 h 3132348"/>
              <a:gd name="connsiteX15" fmla="*/ 0 w 3816424"/>
              <a:gd name="connsiteY15" fmla="*/ 28719 h 3132348"/>
              <a:gd name="connsiteX16" fmla="*/ 28719 w 3816424"/>
              <a:gd name="connsiteY16"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867445 h 3132348"/>
              <a:gd name="connsiteX4" fmla="*/ 3816424 w 3816424"/>
              <a:gd name="connsiteY4" fmla="*/ 3103629 h 3132348"/>
              <a:gd name="connsiteX5" fmla="*/ 3787705 w 3816424"/>
              <a:gd name="connsiteY5" fmla="*/ 3132348 h 3132348"/>
              <a:gd name="connsiteX6" fmla="*/ 3551521 w 3816424"/>
              <a:gd name="connsiteY6" fmla="*/ 3132348 h 3132348"/>
              <a:gd name="connsiteX7" fmla="*/ 3447120 w 3816424"/>
              <a:gd name="connsiteY7" fmla="*/ 3132348 h 3132348"/>
              <a:gd name="connsiteX8" fmla="*/ 369304 w 3816424"/>
              <a:gd name="connsiteY8" fmla="*/ 3132348 h 3132348"/>
              <a:gd name="connsiteX9" fmla="*/ 264903 w 3816424"/>
              <a:gd name="connsiteY9" fmla="*/ 3132348 h 3132348"/>
              <a:gd name="connsiteX10" fmla="*/ 28719 w 3816424"/>
              <a:gd name="connsiteY10" fmla="*/ 3132348 h 3132348"/>
              <a:gd name="connsiteX11" fmla="*/ 0 w 3816424"/>
              <a:gd name="connsiteY11" fmla="*/ 3103629 h 3132348"/>
              <a:gd name="connsiteX12" fmla="*/ 0 w 3816424"/>
              <a:gd name="connsiteY12" fmla="*/ 2867445 h 3132348"/>
              <a:gd name="connsiteX13" fmla="*/ 0 w 3816424"/>
              <a:gd name="connsiteY13" fmla="*/ 2769250 h 3132348"/>
              <a:gd name="connsiteX14" fmla="*/ 0 w 3816424"/>
              <a:gd name="connsiteY14" fmla="*/ 28719 h 3132348"/>
              <a:gd name="connsiteX15" fmla="*/ 28719 w 3816424"/>
              <a:gd name="connsiteY15"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551521 w 3816424"/>
              <a:gd name="connsiteY5" fmla="*/ 3132348 h 3132348"/>
              <a:gd name="connsiteX6" fmla="*/ 3447120 w 3816424"/>
              <a:gd name="connsiteY6" fmla="*/ 3132348 h 3132348"/>
              <a:gd name="connsiteX7" fmla="*/ 369304 w 3816424"/>
              <a:gd name="connsiteY7" fmla="*/ 3132348 h 3132348"/>
              <a:gd name="connsiteX8" fmla="*/ 264903 w 3816424"/>
              <a:gd name="connsiteY8" fmla="*/ 3132348 h 3132348"/>
              <a:gd name="connsiteX9" fmla="*/ 28719 w 3816424"/>
              <a:gd name="connsiteY9" fmla="*/ 3132348 h 3132348"/>
              <a:gd name="connsiteX10" fmla="*/ 0 w 3816424"/>
              <a:gd name="connsiteY10" fmla="*/ 3103629 h 3132348"/>
              <a:gd name="connsiteX11" fmla="*/ 0 w 3816424"/>
              <a:gd name="connsiteY11" fmla="*/ 2867445 h 3132348"/>
              <a:gd name="connsiteX12" fmla="*/ 0 w 3816424"/>
              <a:gd name="connsiteY12" fmla="*/ 2769250 h 3132348"/>
              <a:gd name="connsiteX13" fmla="*/ 0 w 3816424"/>
              <a:gd name="connsiteY13" fmla="*/ 28719 h 3132348"/>
              <a:gd name="connsiteX14" fmla="*/ 28719 w 3816424"/>
              <a:gd name="connsiteY14"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447120 w 3816424"/>
              <a:gd name="connsiteY5" fmla="*/ 3132348 h 3132348"/>
              <a:gd name="connsiteX6" fmla="*/ 369304 w 3816424"/>
              <a:gd name="connsiteY6" fmla="*/ 3132348 h 3132348"/>
              <a:gd name="connsiteX7" fmla="*/ 264903 w 3816424"/>
              <a:gd name="connsiteY7" fmla="*/ 3132348 h 3132348"/>
              <a:gd name="connsiteX8" fmla="*/ 28719 w 3816424"/>
              <a:gd name="connsiteY8" fmla="*/ 3132348 h 3132348"/>
              <a:gd name="connsiteX9" fmla="*/ 0 w 3816424"/>
              <a:gd name="connsiteY9" fmla="*/ 3103629 h 3132348"/>
              <a:gd name="connsiteX10" fmla="*/ 0 w 3816424"/>
              <a:gd name="connsiteY10" fmla="*/ 2867445 h 3132348"/>
              <a:gd name="connsiteX11" fmla="*/ 0 w 3816424"/>
              <a:gd name="connsiteY11" fmla="*/ 2769250 h 3132348"/>
              <a:gd name="connsiteX12" fmla="*/ 0 w 3816424"/>
              <a:gd name="connsiteY12" fmla="*/ 28719 h 3132348"/>
              <a:gd name="connsiteX13" fmla="*/ 28719 w 3816424"/>
              <a:gd name="connsiteY13"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69304 w 3816424"/>
              <a:gd name="connsiteY5" fmla="*/ 3132348 h 3132348"/>
              <a:gd name="connsiteX6" fmla="*/ 264903 w 3816424"/>
              <a:gd name="connsiteY6" fmla="*/ 3132348 h 3132348"/>
              <a:gd name="connsiteX7" fmla="*/ 28719 w 3816424"/>
              <a:gd name="connsiteY7" fmla="*/ 3132348 h 3132348"/>
              <a:gd name="connsiteX8" fmla="*/ 0 w 3816424"/>
              <a:gd name="connsiteY8" fmla="*/ 3103629 h 3132348"/>
              <a:gd name="connsiteX9" fmla="*/ 0 w 3816424"/>
              <a:gd name="connsiteY9" fmla="*/ 2867445 h 3132348"/>
              <a:gd name="connsiteX10" fmla="*/ 0 w 3816424"/>
              <a:gd name="connsiteY10" fmla="*/ 2769250 h 3132348"/>
              <a:gd name="connsiteX11" fmla="*/ 0 w 3816424"/>
              <a:gd name="connsiteY11" fmla="*/ 28719 h 3132348"/>
              <a:gd name="connsiteX12" fmla="*/ 28719 w 3816424"/>
              <a:gd name="connsiteY12"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64903 w 3816424"/>
              <a:gd name="connsiteY5" fmla="*/ 3132348 h 3132348"/>
              <a:gd name="connsiteX6" fmla="*/ 28719 w 3816424"/>
              <a:gd name="connsiteY6" fmla="*/ 3132348 h 3132348"/>
              <a:gd name="connsiteX7" fmla="*/ 0 w 3816424"/>
              <a:gd name="connsiteY7" fmla="*/ 3103629 h 3132348"/>
              <a:gd name="connsiteX8" fmla="*/ 0 w 3816424"/>
              <a:gd name="connsiteY8" fmla="*/ 2867445 h 3132348"/>
              <a:gd name="connsiteX9" fmla="*/ 0 w 3816424"/>
              <a:gd name="connsiteY9" fmla="*/ 2769250 h 3132348"/>
              <a:gd name="connsiteX10" fmla="*/ 0 w 3816424"/>
              <a:gd name="connsiteY10" fmla="*/ 28719 h 3132348"/>
              <a:gd name="connsiteX11" fmla="*/ 28719 w 3816424"/>
              <a:gd name="connsiteY11"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67445 h 3132348"/>
              <a:gd name="connsiteX8" fmla="*/ 0 w 3816424"/>
              <a:gd name="connsiteY8" fmla="*/ 2769250 h 3132348"/>
              <a:gd name="connsiteX9" fmla="*/ 0 w 3816424"/>
              <a:gd name="connsiteY9" fmla="*/ 28719 h 3132348"/>
              <a:gd name="connsiteX10" fmla="*/ 28719 w 3816424"/>
              <a:gd name="connsiteY10"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769250 h 3132348"/>
              <a:gd name="connsiteX8" fmla="*/ 0 w 3816424"/>
              <a:gd name="connsiteY8" fmla="*/ 28719 h 3132348"/>
              <a:gd name="connsiteX9" fmla="*/ 28719 w 3816424"/>
              <a:gd name="connsiteY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719 h 3132348"/>
              <a:gd name="connsiteX8" fmla="*/ 28719 w 3816424"/>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3132348">
                <a:moveTo>
                  <a:pt x="28719" y="0"/>
                </a:moveTo>
                <a:lnTo>
                  <a:pt x="3787705" y="0"/>
                </a:lnTo>
                <a:cubicBezTo>
                  <a:pt x="3803566" y="0"/>
                  <a:pt x="3816424" y="12858"/>
                  <a:pt x="3816424" y="28719"/>
                </a:cubicBezTo>
                <a:lnTo>
                  <a:pt x="3816424" y="3103629"/>
                </a:lnTo>
                <a:cubicBezTo>
                  <a:pt x="3816424" y="3119490"/>
                  <a:pt x="3803566" y="3132348"/>
                  <a:pt x="3787705"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4367808" y="4617132"/>
            <a:ext cx="3456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5" name="Bildplatzhalter 3">
            <a:extLst>
              <a:ext uri="{FF2B5EF4-FFF2-40B4-BE49-F238E27FC236}">
                <a16:creationId xmlns:a16="http://schemas.microsoft.com/office/drawing/2014/main" id="{2A813052-F62D-9ABA-E574-D715704F37E2}"/>
              </a:ext>
            </a:extLst>
          </p:cNvPr>
          <p:cNvSpPr>
            <a:spLocks noGrp="1"/>
          </p:cNvSpPr>
          <p:nvPr>
            <p:ph type="pic" sz="quarter" idx="34"/>
          </p:nvPr>
        </p:nvSpPr>
        <p:spPr bwMode="gray">
          <a:xfrm>
            <a:off x="8220236" y="1160747"/>
            <a:ext cx="3852428" cy="3132348"/>
          </a:xfrm>
          <a:custGeom>
            <a:avLst/>
            <a:gdLst>
              <a:gd name="connsiteX0" fmla="*/ 28719 w 3852428"/>
              <a:gd name="connsiteY0" fmla="*/ 0 h 3132348"/>
              <a:gd name="connsiteX1" fmla="*/ 255380 w 3852428"/>
              <a:gd name="connsiteY1" fmla="*/ 0 h 3132348"/>
              <a:gd name="connsiteX2" fmla="*/ 369304 w 3852428"/>
              <a:gd name="connsiteY2" fmla="*/ 0 h 3132348"/>
              <a:gd name="connsiteX3" fmla="*/ 3483124 w 3852428"/>
              <a:gd name="connsiteY3" fmla="*/ 0 h 3132348"/>
              <a:gd name="connsiteX4" fmla="*/ 3823709 w 3852428"/>
              <a:gd name="connsiteY4" fmla="*/ 0 h 3132348"/>
              <a:gd name="connsiteX5" fmla="*/ 3852428 w 3852428"/>
              <a:gd name="connsiteY5" fmla="*/ 28719 h 3132348"/>
              <a:gd name="connsiteX6" fmla="*/ 3852428 w 3852428"/>
              <a:gd name="connsiteY6" fmla="*/ 255380 h 3132348"/>
              <a:gd name="connsiteX7" fmla="*/ 3852428 w 3852428"/>
              <a:gd name="connsiteY7" fmla="*/ 363098 h 3132348"/>
              <a:gd name="connsiteX8" fmla="*/ 3852428 w 3852428"/>
              <a:gd name="connsiteY8" fmla="*/ 2769250 h 3132348"/>
              <a:gd name="connsiteX9" fmla="*/ 3852428 w 3852428"/>
              <a:gd name="connsiteY9" fmla="*/ 2876968 h 3132348"/>
              <a:gd name="connsiteX10" fmla="*/ 3852428 w 3852428"/>
              <a:gd name="connsiteY10" fmla="*/ 3103629 h 3132348"/>
              <a:gd name="connsiteX11" fmla="*/ 3823709 w 3852428"/>
              <a:gd name="connsiteY11" fmla="*/ 3132348 h 3132348"/>
              <a:gd name="connsiteX12" fmla="*/ 3597048 w 3852428"/>
              <a:gd name="connsiteY12" fmla="*/ 3132348 h 3132348"/>
              <a:gd name="connsiteX13" fmla="*/ 3483124 w 3852428"/>
              <a:gd name="connsiteY13" fmla="*/ 3132348 h 3132348"/>
              <a:gd name="connsiteX14" fmla="*/ 369304 w 3852428"/>
              <a:gd name="connsiteY14" fmla="*/ 3132348 h 3132348"/>
              <a:gd name="connsiteX15" fmla="*/ 255380 w 3852428"/>
              <a:gd name="connsiteY15" fmla="*/ 3132348 h 3132348"/>
              <a:gd name="connsiteX16" fmla="*/ 28719 w 3852428"/>
              <a:gd name="connsiteY16" fmla="*/ 3132348 h 3132348"/>
              <a:gd name="connsiteX17" fmla="*/ 0 w 3852428"/>
              <a:gd name="connsiteY17" fmla="*/ 3103629 h 3132348"/>
              <a:gd name="connsiteX18" fmla="*/ 0 w 3852428"/>
              <a:gd name="connsiteY18" fmla="*/ 2876968 h 3132348"/>
              <a:gd name="connsiteX19" fmla="*/ 0 w 3852428"/>
              <a:gd name="connsiteY19" fmla="*/ 2769250 h 3132348"/>
              <a:gd name="connsiteX20" fmla="*/ 0 w 3852428"/>
              <a:gd name="connsiteY20" fmla="*/ 363098 h 3132348"/>
              <a:gd name="connsiteX21" fmla="*/ 0 w 3852428"/>
              <a:gd name="connsiteY21" fmla="*/ 255380 h 3132348"/>
              <a:gd name="connsiteX22" fmla="*/ 0 w 3852428"/>
              <a:gd name="connsiteY22" fmla="*/ 28719 h 3132348"/>
              <a:gd name="connsiteX23" fmla="*/ 28719 w 3852428"/>
              <a:gd name="connsiteY23" fmla="*/ 0 h 3132348"/>
              <a:gd name="connsiteX0" fmla="*/ 28719 w 3852428"/>
              <a:gd name="connsiteY0" fmla="*/ 0 h 3132348"/>
              <a:gd name="connsiteX1" fmla="*/ 255380 w 3852428"/>
              <a:gd name="connsiteY1" fmla="*/ 0 h 3132348"/>
              <a:gd name="connsiteX2" fmla="*/ 3483124 w 3852428"/>
              <a:gd name="connsiteY2" fmla="*/ 0 h 3132348"/>
              <a:gd name="connsiteX3" fmla="*/ 3823709 w 3852428"/>
              <a:gd name="connsiteY3" fmla="*/ 0 h 3132348"/>
              <a:gd name="connsiteX4" fmla="*/ 3852428 w 3852428"/>
              <a:gd name="connsiteY4" fmla="*/ 28719 h 3132348"/>
              <a:gd name="connsiteX5" fmla="*/ 3852428 w 3852428"/>
              <a:gd name="connsiteY5" fmla="*/ 255380 h 3132348"/>
              <a:gd name="connsiteX6" fmla="*/ 3852428 w 3852428"/>
              <a:gd name="connsiteY6" fmla="*/ 363098 h 3132348"/>
              <a:gd name="connsiteX7" fmla="*/ 3852428 w 3852428"/>
              <a:gd name="connsiteY7" fmla="*/ 2769250 h 3132348"/>
              <a:gd name="connsiteX8" fmla="*/ 3852428 w 3852428"/>
              <a:gd name="connsiteY8" fmla="*/ 2876968 h 3132348"/>
              <a:gd name="connsiteX9" fmla="*/ 3852428 w 3852428"/>
              <a:gd name="connsiteY9" fmla="*/ 3103629 h 3132348"/>
              <a:gd name="connsiteX10" fmla="*/ 3823709 w 3852428"/>
              <a:gd name="connsiteY10" fmla="*/ 3132348 h 3132348"/>
              <a:gd name="connsiteX11" fmla="*/ 3597048 w 3852428"/>
              <a:gd name="connsiteY11" fmla="*/ 3132348 h 3132348"/>
              <a:gd name="connsiteX12" fmla="*/ 3483124 w 3852428"/>
              <a:gd name="connsiteY12" fmla="*/ 3132348 h 3132348"/>
              <a:gd name="connsiteX13" fmla="*/ 369304 w 3852428"/>
              <a:gd name="connsiteY13" fmla="*/ 3132348 h 3132348"/>
              <a:gd name="connsiteX14" fmla="*/ 255380 w 3852428"/>
              <a:gd name="connsiteY14" fmla="*/ 3132348 h 3132348"/>
              <a:gd name="connsiteX15" fmla="*/ 28719 w 3852428"/>
              <a:gd name="connsiteY15" fmla="*/ 3132348 h 3132348"/>
              <a:gd name="connsiteX16" fmla="*/ 0 w 3852428"/>
              <a:gd name="connsiteY16" fmla="*/ 3103629 h 3132348"/>
              <a:gd name="connsiteX17" fmla="*/ 0 w 3852428"/>
              <a:gd name="connsiteY17" fmla="*/ 2876968 h 3132348"/>
              <a:gd name="connsiteX18" fmla="*/ 0 w 3852428"/>
              <a:gd name="connsiteY18" fmla="*/ 2769250 h 3132348"/>
              <a:gd name="connsiteX19" fmla="*/ 0 w 3852428"/>
              <a:gd name="connsiteY19" fmla="*/ 363098 h 3132348"/>
              <a:gd name="connsiteX20" fmla="*/ 0 w 3852428"/>
              <a:gd name="connsiteY20" fmla="*/ 255380 h 3132348"/>
              <a:gd name="connsiteX21" fmla="*/ 0 w 3852428"/>
              <a:gd name="connsiteY21" fmla="*/ 28719 h 3132348"/>
              <a:gd name="connsiteX22" fmla="*/ 28719 w 3852428"/>
              <a:gd name="connsiteY2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55380 h 3132348"/>
              <a:gd name="connsiteX20" fmla="*/ 0 w 3852428"/>
              <a:gd name="connsiteY20" fmla="*/ 28719 h 3132348"/>
              <a:gd name="connsiteX21" fmla="*/ 28719 w 3852428"/>
              <a:gd name="connsiteY2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8719 h 3132348"/>
              <a:gd name="connsiteX20" fmla="*/ 28719 w 3852428"/>
              <a:gd name="connsiteY2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28719 h 3132348"/>
              <a:gd name="connsiteX19" fmla="*/ 28719 w 3852428"/>
              <a:gd name="connsiteY19"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8719 h 3132348"/>
              <a:gd name="connsiteX18" fmla="*/ 28719 w 3852428"/>
              <a:gd name="connsiteY18"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19 h 3132348"/>
              <a:gd name="connsiteX17" fmla="*/ 28719 w 3852428"/>
              <a:gd name="connsiteY17"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8719 w 3852428"/>
              <a:gd name="connsiteY13" fmla="*/ 3132348 h 3132348"/>
              <a:gd name="connsiteX14" fmla="*/ 0 w 3852428"/>
              <a:gd name="connsiteY14" fmla="*/ 3103629 h 3132348"/>
              <a:gd name="connsiteX15" fmla="*/ 0 w 3852428"/>
              <a:gd name="connsiteY15" fmla="*/ 28719 h 3132348"/>
              <a:gd name="connsiteX16" fmla="*/ 28719 w 3852428"/>
              <a:gd name="connsiteY16"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28719 w 3852428"/>
              <a:gd name="connsiteY12" fmla="*/ 3132348 h 3132348"/>
              <a:gd name="connsiteX13" fmla="*/ 0 w 3852428"/>
              <a:gd name="connsiteY13" fmla="*/ 3103629 h 3132348"/>
              <a:gd name="connsiteX14" fmla="*/ 0 w 3852428"/>
              <a:gd name="connsiteY14" fmla="*/ 28719 h 3132348"/>
              <a:gd name="connsiteX15" fmla="*/ 28719 w 3852428"/>
              <a:gd name="connsiteY15"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28719 w 3852428"/>
              <a:gd name="connsiteY11" fmla="*/ 3132348 h 3132348"/>
              <a:gd name="connsiteX12" fmla="*/ 0 w 3852428"/>
              <a:gd name="connsiteY12" fmla="*/ 3103629 h 3132348"/>
              <a:gd name="connsiteX13" fmla="*/ 0 w 3852428"/>
              <a:gd name="connsiteY13" fmla="*/ 28719 h 3132348"/>
              <a:gd name="connsiteX14" fmla="*/ 28719 w 3852428"/>
              <a:gd name="connsiteY14"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28719 w 3852428"/>
              <a:gd name="connsiteY10" fmla="*/ 3132348 h 3132348"/>
              <a:gd name="connsiteX11" fmla="*/ 0 w 3852428"/>
              <a:gd name="connsiteY11" fmla="*/ 3103629 h 3132348"/>
              <a:gd name="connsiteX12" fmla="*/ 0 w 3852428"/>
              <a:gd name="connsiteY12" fmla="*/ 28719 h 3132348"/>
              <a:gd name="connsiteX13" fmla="*/ 28719 w 3852428"/>
              <a:gd name="connsiteY13"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3103629 h 3132348"/>
              <a:gd name="connsiteX8" fmla="*/ 3823709 w 3852428"/>
              <a:gd name="connsiteY8" fmla="*/ 3132348 h 3132348"/>
              <a:gd name="connsiteX9" fmla="*/ 28719 w 3852428"/>
              <a:gd name="connsiteY9" fmla="*/ 3132348 h 3132348"/>
              <a:gd name="connsiteX10" fmla="*/ 0 w 3852428"/>
              <a:gd name="connsiteY10" fmla="*/ 3103629 h 3132348"/>
              <a:gd name="connsiteX11" fmla="*/ 0 w 3852428"/>
              <a:gd name="connsiteY11" fmla="*/ 28719 h 3132348"/>
              <a:gd name="connsiteX12" fmla="*/ 28719 w 3852428"/>
              <a:gd name="connsiteY1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3103629 h 3132348"/>
              <a:gd name="connsiteX7" fmla="*/ 3823709 w 3852428"/>
              <a:gd name="connsiteY7" fmla="*/ 3132348 h 3132348"/>
              <a:gd name="connsiteX8" fmla="*/ 28719 w 3852428"/>
              <a:gd name="connsiteY8" fmla="*/ 3132348 h 3132348"/>
              <a:gd name="connsiteX9" fmla="*/ 0 w 3852428"/>
              <a:gd name="connsiteY9" fmla="*/ 3103629 h 3132348"/>
              <a:gd name="connsiteX10" fmla="*/ 0 w 3852428"/>
              <a:gd name="connsiteY10" fmla="*/ 28719 h 3132348"/>
              <a:gd name="connsiteX11" fmla="*/ 28719 w 3852428"/>
              <a:gd name="connsiteY1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103629 h 3132348"/>
              <a:gd name="connsiteX6" fmla="*/ 3823709 w 3852428"/>
              <a:gd name="connsiteY6" fmla="*/ 3132348 h 3132348"/>
              <a:gd name="connsiteX7" fmla="*/ 28719 w 3852428"/>
              <a:gd name="connsiteY7" fmla="*/ 3132348 h 3132348"/>
              <a:gd name="connsiteX8" fmla="*/ 0 w 3852428"/>
              <a:gd name="connsiteY8" fmla="*/ 3103629 h 3132348"/>
              <a:gd name="connsiteX9" fmla="*/ 0 w 3852428"/>
              <a:gd name="connsiteY9" fmla="*/ 28719 h 3132348"/>
              <a:gd name="connsiteX10" fmla="*/ 28719 w 3852428"/>
              <a:gd name="connsiteY1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3103629 h 3132348"/>
              <a:gd name="connsiteX5" fmla="*/ 3823709 w 3852428"/>
              <a:gd name="connsiteY5" fmla="*/ 3132348 h 3132348"/>
              <a:gd name="connsiteX6" fmla="*/ 28719 w 3852428"/>
              <a:gd name="connsiteY6" fmla="*/ 3132348 h 3132348"/>
              <a:gd name="connsiteX7" fmla="*/ 0 w 3852428"/>
              <a:gd name="connsiteY7" fmla="*/ 3103629 h 3132348"/>
              <a:gd name="connsiteX8" fmla="*/ 0 w 3852428"/>
              <a:gd name="connsiteY8" fmla="*/ 28719 h 3132348"/>
              <a:gd name="connsiteX9" fmla="*/ 28719 w 3852428"/>
              <a:gd name="connsiteY9" fmla="*/ 0 h 3132348"/>
              <a:gd name="connsiteX0" fmla="*/ 28719 w 3852428"/>
              <a:gd name="connsiteY0" fmla="*/ 0 h 3132348"/>
              <a:gd name="connsiteX1" fmla="*/ 3823709 w 3852428"/>
              <a:gd name="connsiteY1" fmla="*/ 0 h 3132348"/>
              <a:gd name="connsiteX2" fmla="*/ 3852428 w 3852428"/>
              <a:gd name="connsiteY2" fmla="*/ 28719 h 3132348"/>
              <a:gd name="connsiteX3" fmla="*/ 3852428 w 3852428"/>
              <a:gd name="connsiteY3" fmla="*/ 3103629 h 3132348"/>
              <a:gd name="connsiteX4" fmla="*/ 3823709 w 3852428"/>
              <a:gd name="connsiteY4" fmla="*/ 3132348 h 3132348"/>
              <a:gd name="connsiteX5" fmla="*/ 28719 w 3852428"/>
              <a:gd name="connsiteY5" fmla="*/ 3132348 h 3132348"/>
              <a:gd name="connsiteX6" fmla="*/ 0 w 3852428"/>
              <a:gd name="connsiteY6" fmla="*/ 3103629 h 3132348"/>
              <a:gd name="connsiteX7" fmla="*/ 0 w 3852428"/>
              <a:gd name="connsiteY7" fmla="*/ 28719 h 3132348"/>
              <a:gd name="connsiteX8" fmla="*/ 28719 w 385242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3132348">
                <a:moveTo>
                  <a:pt x="28719" y="0"/>
                </a:moveTo>
                <a:lnTo>
                  <a:pt x="3823709" y="0"/>
                </a:lnTo>
                <a:cubicBezTo>
                  <a:pt x="3839570" y="0"/>
                  <a:pt x="3852428" y="12858"/>
                  <a:pt x="3852428" y="28719"/>
                </a:cubicBezTo>
                <a:lnTo>
                  <a:pt x="3852428" y="3103629"/>
                </a:lnTo>
                <a:cubicBezTo>
                  <a:pt x="3852428" y="3119490"/>
                  <a:pt x="3839570" y="3132348"/>
                  <a:pt x="382370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8400256" y="4617132"/>
            <a:ext cx="3492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7" name="Datumsplatzhalter 23">
            <a:extLst>
              <a:ext uri="{FF2B5EF4-FFF2-40B4-BE49-F238E27FC236}">
                <a16:creationId xmlns:a16="http://schemas.microsoft.com/office/drawing/2014/main" id="{2C3B9C7E-EE5C-7A9E-900B-8F697CE5BE5E}"/>
              </a:ext>
            </a:extLst>
          </p:cNvPr>
          <p:cNvSpPr>
            <a:spLocks noGrp="1"/>
          </p:cNvSpPr>
          <p:nvPr>
            <p:ph type="dt" sz="half" idx="23"/>
          </p:nvPr>
        </p:nvSpPr>
        <p:spPr bwMode="gray"/>
        <p:txBody>
          <a:bodyPr/>
          <a:lstStyle>
            <a:lvl1pPr>
              <a:defRPr>
                <a:solidFill>
                  <a:schemeClr val="tx1"/>
                </a:solidFill>
              </a:defRPr>
            </a:lvl1pPr>
          </a:lstStyle>
          <a:p>
            <a:r>
              <a:rPr lang="en-US"/>
              <a:t>roedl.com</a:t>
            </a:r>
            <a:endParaRPr lang="de-DE" dirty="0"/>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3492500"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4371150" y="5013176"/>
            <a:ext cx="345363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8400256" y="5013176"/>
            <a:ext cx="3491099"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Tree>
    <p:extLst>
      <p:ext uri="{BB962C8B-B14F-4D97-AF65-F5344CB8AC3E}">
        <p14:creationId xmlns:p14="http://schemas.microsoft.com/office/powerpoint/2010/main" val="30643597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Abschlussfolie">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pic>
        <p:nvPicPr>
          <p:cNvPr id="2" name="RÖDL Logo">
            <a:extLst>
              <a:ext uri="{FF2B5EF4-FFF2-40B4-BE49-F238E27FC236}">
                <a16:creationId xmlns:a16="http://schemas.microsoft.com/office/drawing/2014/main" id="{B496E195-F418-1AFA-7C55-F8C4922F584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bwMode="gray">
          <a:xfrm>
            <a:off x="3332345" y="2189611"/>
            <a:ext cx="5535430" cy="1358358"/>
          </a:xfrm>
          <a:prstGeom prst="rect">
            <a:avLst/>
          </a:prstGeom>
        </p:spPr>
      </p:pic>
      <p:sp>
        <p:nvSpPr>
          <p:cNvPr id="4" name="roedl.com">
            <a:hlinkClick r:id="rId3"/>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mn-lt"/>
              </a:rPr>
              <a:t>roedl.com</a:t>
            </a:r>
          </a:p>
        </p:txBody>
      </p:sp>
      <p:sp>
        <p:nvSpPr>
          <p:cNvPr id="3" name="Fußzeilenplatzhalter 4">
            <a:extLst>
              <a:ext uri="{FF2B5EF4-FFF2-40B4-BE49-F238E27FC236}">
                <a16:creationId xmlns:a16="http://schemas.microsoft.com/office/drawing/2014/main" id="{831DAF6C-0A05-737F-2B2B-344FAECED63C}"/>
              </a:ext>
            </a:extLst>
          </p:cNvPr>
          <p:cNvSpPr txBox="1">
            <a:spLocks/>
          </p:cNvSpPr>
          <p:nvPr userDrawn="1"/>
        </p:nvSpPr>
        <p:spPr bwMode="gray">
          <a:xfrm>
            <a:off x="300039" y="6597642"/>
            <a:ext cx="4320000" cy="107722"/>
          </a:xfrm>
          <a:prstGeom prst="rect">
            <a:avLst/>
          </a:prstGeom>
        </p:spPr>
        <p:txBody>
          <a:bodyPr vert="horz" wrap="square" lIns="0" tIns="0" rIns="0" bIns="0" rtlCol="0" anchor="ctr">
            <a:normAutofit/>
          </a:bodyPr>
          <a:lstStyle>
            <a:defPPr>
              <a:defRPr lang="de-DE"/>
            </a:defPPr>
            <a:lvl1pPr marL="0" algn="l" defTabSz="914400" rtl="0" eaLnBrk="1" latinLnBrk="0" hangingPunct="1">
              <a:defRPr sz="700" kern="1200">
                <a:solidFill>
                  <a:schemeClr val="tx1"/>
                </a:solidFill>
                <a:latin typeface="GT America LC Regular"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Rödl | Chart Gallery | Stand: März 2026</a:t>
            </a:r>
            <a:endParaRPr lang="de-DE" dirty="0"/>
          </a:p>
        </p:txBody>
      </p:sp>
      <p:sp>
        <p:nvSpPr>
          <p:cNvPr id="6" name="Rödl-Claim">
            <a:extLst>
              <a:ext uri="{FF2B5EF4-FFF2-40B4-BE49-F238E27FC236}">
                <a16:creationId xmlns:a16="http://schemas.microsoft.com/office/drawing/2014/main" id="{A228B78D-591F-D852-9980-6310BD16B33A}"/>
              </a:ext>
            </a:extLst>
          </p:cNvPr>
          <p:cNvSpPr txBox="1">
            <a:spLocks/>
          </p:cNvSpPr>
          <p:nvPr userDrawn="1"/>
        </p:nvSpPr>
        <p:spPr bwMode="gray">
          <a:xfrm>
            <a:off x="299963" y="4293096"/>
            <a:ext cx="11592000" cy="5262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pPr algn="ctr"/>
            <a:r>
              <a:rPr lang="de-DE" spc="0" dirty="0"/>
              <a:t>Wir ebnen Wege. Weltweit.</a:t>
            </a:r>
          </a:p>
        </p:txBody>
      </p:sp>
    </p:spTree>
    <p:extLst>
      <p:ext uri="{BB962C8B-B14F-4D97-AF65-F5344CB8AC3E}">
        <p14:creationId xmlns:p14="http://schemas.microsoft.com/office/powerpoint/2010/main" val="18241053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urriculum Vitae (eine Person)">
    <p:spTree>
      <p:nvGrpSpPr>
        <p:cNvPr id="1" name=""/>
        <p:cNvGrpSpPr/>
        <p:nvPr/>
      </p:nvGrpSpPr>
      <p:grpSpPr>
        <a:xfrm>
          <a:off x="0" y="0"/>
          <a:ext cx="0" cy="0"/>
          <a:chOff x="0" y="0"/>
          <a:chExt cx="0" cy="0"/>
        </a:xfrm>
      </p:grpSpPr>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fld id="{71A7B291-2355-427D-82B0-8FE063299AFC}" type="slidenum">
              <a:rPr lang="de-DE" smtClean="0"/>
              <a:pPr/>
              <a:t>‹Nr.›</a:t>
            </a:fld>
            <a:endParaRPr lang="de-DE" dirty="0"/>
          </a:p>
        </p:txBody>
      </p:sp>
      <p:sp>
        <p:nvSpPr>
          <p:cNvPr id="3" name="Titel 1">
            <a:extLst>
              <a:ext uri="{FF2B5EF4-FFF2-40B4-BE49-F238E27FC236}">
                <a16:creationId xmlns:a16="http://schemas.microsoft.com/office/drawing/2014/main" id="{3A76FE9C-89D3-C955-B517-CD4AE5FCA61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Curriculum Vitae</a:t>
            </a:r>
          </a:p>
        </p:txBody>
      </p:sp>
      <p:sp>
        <p:nvSpPr>
          <p:cNvPr id="6" name="Textplatzhalter 6">
            <a:extLst>
              <a:ext uri="{FF2B5EF4-FFF2-40B4-BE49-F238E27FC236}">
                <a16:creationId xmlns:a16="http://schemas.microsoft.com/office/drawing/2014/main" id="{EC641908-273A-43D9-FC18-A8BF0DF4F7ED}"/>
              </a:ext>
            </a:extLst>
          </p:cNvPr>
          <p:cNvSpPr>
            <a:spLocks noGrp="1"/>
          </p:cNvSpPr>
          <p:nvPr>
            <p:ph type="body" sz="quarter" idx="27" hasCustomPrompt="1"/>
          </p:nvPr>
        </p:nvSpPr>
        <p:spPr>
          <a:xfrm>
            <a:off x="300038" y="5301208"/>
            <a:ext cx="2459693" cy="1044030"/>
          </a:xfrm>
        </p:spPr>
        <p:txBody>
          <a:bodyPr/>
          <a:lstStyle>
            <a:lvl1pPr>
              <a:spcBef>
                <a:spcPts val="0"/>
              </a:spcBef>
              <a:defRPr lang="de-DE" sz="1100" kern="1200" dirty="0" smtClean="0">
                <a:solidFill>
                  <a:schemeClr val="tx1"/>
                </a:solidFill>
                <a:latin typeface="GT America LC Regular" pitchFamily="2" charset="0"/>
                <a:ea typeface="+mn-ea"/>
                <a:cs typeface="+mn-cs"/>
              </a:defRPr>
            </a:lvl1pPr>
            <a:lvl2pPr>
              <a:defRPr sz="1100"/>
            </a:lvl2pPr>
            <a:lvl3pPr>
              <a:defRPr sz="1100"/>
            </a:lvl3pPr>
            <a:lvl4pPr>
              <a:defRPr sz="1100"/>
            </a:lvl4pPr>
            <a:lvl5pPr>
              <a:defRPr sz="1100"/>
            </a:lvl5pPr>
          </a:lstStyle>
          <a:p>
            <a:pPr lvl="0"/>
            <a:r>
              <a:rPr lang="de-DE" sz="1100" b="0" dirty="0"/>
              <a:t>Rolle/Position (z. B. Partner)</a:t>
            </a:r>
          </a:p>
          <a:p>
            <a:pPr lvl="0"/>
            <a:r>
              <a:rPr lang="de-DE" sz="1100" b="0" dirty="0"/>
              <a:t>Berufliche Bezeichnung (z. B. Rechtsanwalt)</a:t>
            </a:r>
          </a:p>
          <a:p>
            <a:pPr lvl="0"/>
            <a:r>
              <a:rPr lang="de-DE" sz="1100" b="0" dirty="0"/>
              <a:t>Fachgebiet/Qualifikation (z. B. Fachanwalt für …)</a:t>
            </a:r>
          </a:p>
        </p:txBody>
      </p:sp>
      <p:sp>
        <p:nvSpPr>
          <p:cNvPr id="8" name="Textplatzhalter 6">
            <a:extLst>
              <a:ext uri="{FF2B5EF4-FFF2-40B4-BE49-F238E27FC236}">
                <a16:creationId xmlns:a16="http://schemas.microsoft.com/office/drawing/2014/main" id="{A779A8B6-C4AE-855C-6304-1D461E989EF1}"/>
              </a:ext>
            </a:extLst>
          </p:cNvPr>
          <p:cNvSpPr>
            <a:spLocks noGrp="1"/>
          </p:cNvSpPr>
          <p:nvPr>
            <p:ph type="body" sz="quarter" idx="28"/>
          </p:nvPr>
        </p:nvSpPr>
        <p:spPr>
          <a:xfrm>
            <a:off x="4187824" y="2246559"/>
            <a:ext cx="2448000" cy="3907484"/>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de-DE" sz="1400" b="0" kern="1200">
                <a:ln>
                  <a:noFill/>
                </a:ln>
                <a:solidFill>
                  <a:schemeClr val="tx1"/>
                </a:solidFill>
                <a:latin typeface="+mj-lt"/>
              </a:defRPr>
            </a:lvl1pPr>
            <a:lvl2pPr>
              <a:defRPr sz="1100"/>
            </a:lvl2pPr>
            <a:lvl3pPr>
              <a:defRPr sz="1100"/>
            </a:lvl3pPr>
            <a:lvl4pPr>
              <a:defRPr sz="1100"/>
            </a:lvl4pPr>
            <a:lvl5pPr>
              <a:defRPr sz="1100"/>
            </a:lvl5pPr>
          </a:lstStyle>
          <a:p>
            <a:pPr marL="0" lvl="0" algn="l" defTabSz="914400" rtl="0" eaLnBrk="1" latinLnBrk="0" hangingPunct="1">
              <a:lnSpc>
                <a:spcPct val="100000"/>
              </a:lnSpc>
            </a:pPr>
            <a:r>
              <a:rPr lang="en-US" sz="1400" b="0" kern="1200">
                <a:ln>
                  <a:noFill/>
                </a:ln>
                <a:solidFill>
                  <a:schemeClr val="tx1"/>
                </a:solidFill>
                <a:latin typeface="+mj-lt"/>
                <a:ea typeface="+mn-ea"/>
                <a:cs typeface="+mn-cs"/>
              </a:rPr>
              <a:t>Click to edit Master text styles</a:t>
            </a:r>
          </a:p>
        </p:txBody>
      </p:sp>
      <p:sp>
        <p:nvSpPr>
          <p:cNvPr id="9" name="Textplatzhalter 2">
            <a:extLst>
              <a:ext uri="{FF2B5EF4-FFF2-40B4-BE49-F238E27FC236}">
                <a16:creationId xmlns:a16="http://schemas.microsoft.com/office/drawing/2014/main" id="{6276FD13-7AD3-67D2-E260-55938672A0E9}"/>
              </a:ext>
            </a:extLst>
          </p:cNvPr>
          <p:cNvSpPr>
            <a:spLocks noGrp="1"/>
          </p:cNvSpPr>
          <p:nvPr>
            <p:ph type="body" sz="quarter" idx="16" hasCustomPrompt="1"/>
          </p:nvPr>
        </p:nvSpPr>
        <p:spPr bwMode="gray">
          <a:xfrm>
            <a:off x="4187825" y="1228769"/>
            <a:ext cx="7703530" cy="307777"/>
          </a:xfrm>
        </p:spPr>
        <p:txBody>
          <a:bodyPr wrap="square" anchor="b">
            <a:spAutoFit/>
          </a:bodyPr>
          <a:lstStyle>
            <a:lvl1pPr marL="0" indent="0">
              <a:spcBef>
                <a:spcPts val="0"/>
              </a:spcBef>
              <a:buFont typeface="Arial" panose="020B0604020202020204" pitchFamily="34" charset="0"/>
              <a:buNone/>
              <a:defRPr sz="2000" b="0" spc="0" baseline="0">
                <a:solidFill>
                  <a:schemeClr val="tx1"/>
                </a:solidFill>
                <a:latin typeface="+mj-lt"/>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0" name="Textplatzhalter 3">
            <a:extLst>
              <a:ext uri="{FF2B5EF4-FFF2-40B4-BE49-F238E27FC236}">
                <a16:creationId xmlns:a16="http://schemas.microsoft.com/office/drawing/2014/main" id="{4ABCAD06-6EEA-806A-551D-FCB5C2435501}"/>
              </a:ext>
            </a:extLst>
          </p:cNvPr>
          <p:cNvSpPr>
            <a:spLocks noGrp="1"/>
          </p:cNvSpPr>
          <p:nvPr>
            <p:ph type="body" sz="quarter" idx="17" hasCustomPrompt="1"/>
          </p:nvPr>
        </p:nvSpPr>
        <p:spPr bwMode="gray">
          <a:xfrm>
            <a:off x="4187217" y="1585344"/>
            <a:ext cx="7704138" cy="507831"/>
          </a:xfrm>
        </p:spPr>
        <p:txBody>
          <a:bodyPr wrap="square" anchor="t">
            <a:spAutoFit/>
          </a:bodyPr>
          <a:lstStyle>
            <a:lvl1pPr marL="0" indent="0">
              <a:spcBef>
                <a:spcPts val="0"/>
              </a:spcBef>
              <a:buFont typeface="Arial" panose="020B0604020202020204" pitchFamily="34" charset="0"/>
              <a:buNone/>
              <a:defRPr sz="11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1" name="Textplatzhalter 6">
            <a:extLst>
              <a:ext uri="{FF2B5EF4-FFF2-40B4-BE49-F238E27FC236}">
                <a16:creationId xmlns:a16="http://schemas.microsoft.com/office/drawing/2014/main" id="{666555C2-A930-FCC2-4EF8-D5460BF3AE2E}"/>
              </a:ext>
            </a:extLst>
          </p:cNvPr>
          <p:cNvSpPr>
            <a:spLocks noGrp="1"/>
          </p:cNvSpPr>
          <p:nvPr>
            <p:ph type="body" sz="quarter" idx="29"/>
          </p:nvPr>
        </p:nvSpPr>
        <p:spPr>
          <a:xfrm>
            <a:off x="6815589" y="2246559"/>
            <a:ext cx="2448000" cy="3907484"/>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de-DE" sz="1400" b="0" kern="1200">
                <a:ln>
                  <a:noFill/>
                </a:ln>
                <a:solidFill>
                  <a:schemeClr val="tx1"/>
                </a:solidFill>
              </a:defRPr>
            </a:lvl1pPr>
            <a:lvl2pPr>
              <a:defRPr sz="1100"/>
            </a:lvl2pPr>
            <a:lvl3pPr>
              <a:defRPr sz="1100"/>
            </a:lvl3pPr>
            <a:lvl4pPr>
              <a:defRPr sz="1100"/>
            </a:lvl4pPr>
            <a:lvl5pPr>
              <a:defRPr sz="1100"/>
            </a:lvl5pPr>
          </a:lstStyle>
          <a:p>
            <a:pPr marL="0" lvl="0" algn="l" defTabSz="914400" rtl="0" eaLnBrk="1" latinLnBrk="0" hangingPunct="1">
              <a:lnSpc>
                <a:spcPct val="100000"/>
              </a:lnSpc>
            </a:pPr>
            <a:r>
              <a:rPr lang="en-US" sz="1400" b="0" kern="1200">
                <a:ln>
                  <a:noFill/>
                </a:ln>
                <a:solidFill>
                  <a:schemeClr val="tx1"/>
                </a:solidFill>
                <a:latin typeface="+mj-lt"/>
                <a:ea typeface="+mn-ea"/>
                <a:cs typeface="+mn-cs"/>
              </a:rPr>
              <a:t>Click to edit Master text styles</a:t>
            </a:r>
          </a:p>
        </p:txBody>
      </p:sp>
      <p:sp>
        <p:nvSpPr>
          <p:cNvPr id="12" name="Textplatzhalter 6">
            <a:extLst>
              <a:ext uri="{FF2B5EF4-FFF2-40B4-BE49-F238E27FC236}">
                <a16:creationId xmlns:a16="http://schemas.microsoft.com/office/drawing/2014/main" id="{EF70A109-FE4D-B366-3D0C-2124686B8ABB}"/>
              </a:ext>
            </a:extLst>
          </p:cNvPr>
          <p:cNvSpPr>
            <a:spLocks noGrp="1"/>
          </p:cNvSpPr>
          <p:nvPr>
            <p:ph type="body" sz="quarter" idx="31"/>
          </p:nvPr>
        </p:nvSpPr>
        <p:spPr>
          <a:xfrm>
            <a:off x="9443355" y="2246559"/>
            <a:ext cx="2448000" cy="3907484"/>
          </a:xfrm>
        </p:spPr>
        <p:txBody>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de-DE" sz="1400" b="0" kern="1200">
                <a:ln>
                  <a:noFill/>
                </a:ln>
                <a:solidFill>
                  <a:schemeClr val="tx1"/>
                </a:solidFill>
              </a:defRPr>
            </a:lvl1pPr>
            <a:lvl2pPr>
              <a:defRPr sz="1100"/>
            </a:lvl2pPr>
            <a:lvl3pPr>
              <a:defRPr sz="1100"/>
            </a:lvl3pPr>
            <a:lvl4pPr>
              <a:defRPr sz="1100"/>
            </a:lvl4pPr>
            <a:lvl5pPr>
              <a:defRPr sz="1100"/>
            </a:lvl5pPr>
          </a:lstStyle>
          <a:p>
            <a:pPr marL="0" lvl="0" algn="l" defTabSz="914400" rtl="0" eaLnBrk="1" latinLnBrk="0" hangingPunct="1">
              <a:lnSpc>
                <a:spcPct val="100000"/>
              </a:lnSpc>
            </a:pPr>
            <a:r>
              <a:rPr lang="en-US" sz="1400" b="0" kern="1200">
                <a:ln>
                  <a:noFill/>
                </a:ln>
                <a:solidFill>
                  <a:schemeClr val="tx1"/>
                </a:solidFill>
                <a:latin typeface="+mj-lt"/>
                <a:ea typeface="+mn-ea"/>
                <a:cs typeface="+mn-cs"/>
              </a:rPr>
              <a:t>Click to edit Master text styles</a:t>
            </a:r>
          </a:p>
        </p:txBody>
      </p:sp>
      <p:sp>
        <p:nvSpPr>
          <p:cNvPr id="13" name="Bildplatzhalter 1">
            <a:extLst>
              <a:ext uri="{FF2B5EF4-FFF2-40B4-BE49-F238E27FC236}">
                <a16:creationId xmlns:a16="http://schemas.microsoft.com/office/drawing/2014/main" id="{AF794E6D-6362-0BAF-BE10-2FFB9BE3B356}"/>
              </a:ext>
            </a:extLst>
          </p:cNvPr>
          <p:cNvSpPr>
            <a:spLocks noGrp="1"/>
          </p:cNvSpPr>
          <p:nvPr>
            <p:ph type="pic" sz="quarter" idx="32"/>
          </p:nvPr>
        </p:nvSpPr>
        <p:spPr bwMode="gray">
          <a:xfrm>
            <a:off x="119063" y="1160746"/>
            <a:ext cx="3852428" cy="3492389"/>
          </a:xfrm>
          <a:prstGeom prst="roundRect">
            <a:avLst>
              <a:gd name="adj" fmla="val 507"/>
            </a:avLst>
          </a:prstGeom>
          <a:solidFill>
            <a:srgbClr val="DDE1DE"/>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Tree>
    <p:extLst>
      <p:ext uri="{BB962C8B-B14F-4D97-AF65-F5344CB8AC3E}">
        <p14:creationId xmlns:p14="http://schemas.microsoft.com/office/powerpoint/2010/main" val="28402883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urriculum Vitae (zwei Pers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1FDC63-C1BC-AFC7-7DB8-414AB7544DBE}"/>
              </a:ext>
            </a:extLst>
          </p:cNvPr>
          <p:cNvSpPr>
            <a:spLocks noGrp="1"/>
          </p:cNvSpPr>
          <p:nvPr>
            <p:ph type="title" hasCustomPrompt="1"/>
          </p:nvPr>
        </p:nvSpPr>
        <p:spPr/>
        <p:txBody>
          <a:bodyPr/>
          <a:lstStyle/>
          <a:p>
            <a:r>
              <a:rPr lang="de-DE" dirty="0"/>
              <a:t>Curriculum Vitae</a:t>
            </a:r>
            <a:endParaRPr lang="en-GB" dirty="0"/>
          </a:p>
        </p:txBody>
      </p:sp>
      <p:sp>
        <p:nvSpPr>
          <p:cNvPr id="4" name="Fußzeilenplatzhalter 3">
            <a:extLst>
              <a:ext uri="{FF2B5EF4-FFF2-40B4-BE49-F238E27FC236}">
                <a16:creationId xmlns:a16="http://schemas.microsoft.com/office/drawing/2014/main" id="{AFF9E21B-619D-4F0B-E301-21A20121E586}"/>
              </a:ext>
            </a:extLst>
          </p:cNvPr>
          <p:cNvSpPr>
            <a:spLocks noGrp="1"/>
          </p:cNvSpPr>
          <p:nvPr>
            <p:ph type="ftr" sz="quarter" idx="11"/>
          </p:nvPr>
        </p:nvSpPr>
        <p:spPr/>
        <p:txBody>
          <a:bodyPr/>
          <a:lstStyle/>
          <a:p>
            <a:r>
              <a:rPr lang="de-DE"/>
              <a:t>Das modernisierte Freihandelsabkommen zwischen der EU und Mexiko | Daten - Fakten - Zahlen | 25 06 2026</a:t>
            </a:r>
            <a:endParaRPr lang="de-DE" dirty="0"/>
          </a:p>
        </p:txBody>
      </p:sp>
      <p:sp>
        <p:nvSpPr>
          <p:cNvPr id="5" name="Foliennummernplatzhalter 4">
            <a:extLst>
              <a:ext uri="{FF2B5EF4-FFF2-40B4-BE49-F238E27FC236}">
                <a16:creationId xmlns:a16="http://schemas.microsoft.com/office/drawing/2014/main" id="{E77F1E16-E307-8D6D-B6E8-B0DFE4A7D985}"/>
              </a:ext>
            </a:extLst>
          </p:cNvPr>
          <p:cNvSpPr>
            <a:spLocks noGrp="1"/>
          </p:cNvSpPr>
          <p:nvPr>
            <p:ph type="sldNum" sz="quarter" idx="12"/>
          </p:nvPr>
        </p:nvSpPr>
        <p:spPr/>
        <p:txBody>
          <a:bodyPr/>
          <a:lstStyle/>
          <a:p>
            <a:fld id="{71A7B291-2355-427D-82B0-8FE063299AFC}" type="slidenum">
              <a:rPr lang="de-DE" smtClean="0"/>
              <a:pPr/>
              <a:t>‹Nr.›</a:t>
            </a:fld>
            <a:endParaRPr lang="de-DE" dirty="0"/>
          </a:p>
        </p:txBody>
      </p:sp>
      <p:sp>
        <p:nvSpPr>
          <p:cNvPr id="3" name="Textplatzhalter 2">
            <a:extLst>
              <a:ext uri="{FF2B5EF4-FFF2-40B4-BE49-F238E27FC236}">
                <a16:creationId xmlns:a16="http://schemas.microsoft.com/office/drawing/2014/main" id="{CD67A415-0A05-1CAD-4575-3D3E974B3C59}"/>
              </a:ext>
            </a:extLst>
          </p:cNvPr>
          <p:cNvSpPr>
            <a:spLocks noGrp="1"/>
          </p:cNvSpPr>
          <p:nvPr>
            <p:ph type="body" sz="quarter" idx="28" hasCustomPrompt="1"/>
          </p:nvPr>
        </p:nvSpPr>
        <p:spPr bwMode="gray">
          <a:xfrm>
            <a:off x="298675" y="3381792"/>
            <a:ext cx="2447926" cy="215444"/>
          </a:xfrm>
        </p:spPr>
        <p:txBody>
          <a:bodyPr wrap="square" anchor="b">
            <a:spAutoFit/>
          </a:bodyPr>
          <a:lstStyle>
            <a:lvl1pPr marL="0" indent="0">
              <a:spcBef>
                <a:spcPts val="0"/>
              </a:spcBef>
              <a:buFont typeface="Arial" panose="020B0604020202020204" pitchFamily="34" charset="0"/>
              <a:buNone/>
              <a:defRPr lang="de-DE" sz="1400" b="0" kern="1200" spc="0" baseline="0" dirty="0">
                <a:solidFill>
                  <a:schemeClr val="tx1"/>
                </a:solidFill>
                <a:latin typeface="GT America LC Extended Medium" pitchFamily="2" charset="0"/>
                <a:ea typeface="GT America LC Extended Medium" pitchFamily="2" charset="0"/>
                <a:cs typeface="GT America LC Extended Medium"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6" name="Bildplatzhalter 1">
            <a:extLst>
              <a:ext uri="{FF2B5EF4-FFF2-40B4-BE49-F238E27FC236}">
                <a16:creationId xmlns:a16="http://schemas.microsoft.com/office/drawing/2014/main" id="{6B1D5728-7851-F474-062B-84AB9E538186}"/>
              </a:ext>
            </a:extLst>
          </p:cNvPr>
          <p:cNvSpPr>
            <a:spLocks noGrp="1"/>
          </p:cNvSpPr>
          <p:nvPr>
            <p:ph type="pic" sz="quarter" idx="15"/>
          </p:nvPr>
        </p:nvSpPr>
        <p:spPr bwMode="gray">
          <a:xfrm>
            <a:off x="119337" y="1160747"/>
            <a:ext cx="2628626" cy="2116716"/>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DDE1DE"/>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Bildplatzhalter 1">
            <a:extLst>
              <a:ext uri="{FF2B5EF4-FFF2-40B4-BE49-F238E27FC236}">
                <a16:creationId xmlns:a16="http://schemas.microsoft.com/office/drawing/2014/main" id="{A6696AA6-FA50-ED8A-D78B-143524526541}"/>
              </a:ext>
            </a:extLst>
          </p:cNvPr>
          <p:cNvSpPr>
            <a:spLocks noGrp="1"/>
          </p:cNvSpPr>
          <p:nvPr>
            <p:ph type="pic" sz="quarter" idx="16"/>
          </p:nvPr>
        </p:nvSpPr>
        <p:spPr bwMode="gray">
          <a:xfrm>
            <a:off x="6208727" y="1168268"/>
            <a:ext cx="2659047" cy="2116716"/>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DDE1DE"/>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8" name="Textplatzhalter 3">
            <a:extLst>
              <a:ext uri="{FF2B5EF4-FFF2-40B4-BE49-F238E27FC236}">
                <a16:creationId xmlns:a16="http://schemas.microsoft.com/office/drawing/2014/main" id="{B7B6D364-4DF7-90BD-DBB4-C8E4E7D417A0}"/>
              </a:ext>
            </a:extLst>
          </p:cNvPr>
          <p:cNvSpPr>
            <a:spLocks noGrp="1"/>
          </p:cNvSpPr>
          <p:nvPr>
            <p:ph type="body" sz="quarter" idx="29" hasCustomPrompt="1"/>
          </p:nvPr>
        </p:nvSpPr>
        <p:spPr bwMode="gray">
          <a:xfrm>
            <a:off x="297993" y="3694523"/>
            <a:ext cx="2447926" cy="807913"/>
          </a:xfrm>
        </p:spPr>
        <p:txBody>
          <a:bodyPr wrap="square" anchor="t">
            <a:spAutoFit/>
          </a:bodyPr>
          <a:lstStyle>
            <a:lvl1pPr marL="0" indent="0">
              <a:spcBef>
                <a:spcPts val="0"/>
              </a:spcBef>
              <a:buFont typeface="Arial" panose="020B0604020202020204" pitchFamily="34" charset="0"/>
              <a:buNone/>
              <a:defRPr sz="105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9" name="Textplatzhalter 22">
            <a:extLst>
              <a:ext uri="{FF2B5EF4-FFF2-40B4-BE49-F238E27FC236}">
                <a16:creationId xmlns:a16="http://schemas.microsoft.com/office/drawing/2014/main" id="{1029BEB4-17B7-C47A-0747-1839D1633E6F}"/>
              </a:ext>
            </a:extLst>
          </p:cNvPr>
          <p:cNvSpPr>
            <a:spLocks noGrp="1"/>
          </p:cNvSpPr>
          <p:nvPr>
            <p:ph type="body" sz="quarter" idx="30" hasCustomPrompt="1"/>
          </p:nvPr>
        </p:nvSpPr>
        <p:spPr>
          <a:xfrm>
            <a:off x="297993" y="4731098"/>
            <a:ext cx="2447926" cy="1611559"/>
          </a:xfrm>
        </p:spPr>
        <p:txBody>
          <a:bodyPr/>
          <a:lstStyle>
            <a:lvl1pPr>
              <a:defRPr sz="1100"/>
            </a:lvl1pPr>
          </a:lstStyle>
          <a:p>
            <a:pPr lvl="0"/>
            <a:r>
              <a:rPr lang="de-DE" dirty="0"/>
              <a:t>Text einfügen</a:t>
            </a:r>
          </a:p>
        </p:txBody>
      </p:sp>
      <p:sp>
        <p:nvSpPr>
          <p:cNvPr id="11" name="Textplatzhalter 22">
            <a:extLst>
              <a:ext uri="{FF2B5EF4-FFF2-40B4-BE49-F238E27FC236}">
                <a16:creationId xmlns:a16="http://schemas.microsoft.com/office/drawing/2014/main" id="{F95C5AB3-EDF2-40E7-17C9-76C8307CDEA8}"/>
              </a:ext>
            </a:extLst>
          </p:cNvPr>
          <p:cNvSpPr>
            <a:spLocks noGrp="1"/>
          </p:cNvSpPr>
          <p:nvPr>
            <p:ph type="body" sz="quarter" idx="31" hasCustomPrompt="1"/>
          </p:nvPr>
        </p:nvSpPr>
        <p:spPr>
          <a:xfrm>
            <a:off x="2933799" y="1269099"/>
            <a:ext cx="2874863" cy="5073558"/>
          </a:xfrm>
        </p:spPr>
        <p:txBody>
          <a:bodyPr/>
          <a:lstStyle>
            <a:lvl1pPr>
              <a:defRPr sz="1100"/>
            </a:lvl1pPr>
          </a:lstStyle>
          <a:p>
            <a:pPr lvl="0"/>
            <a:r>
              <a:rPr lang="de-DE" dirty="0"/>
              <a:t>Text einfügen</a:t>
            </a:r>
          </a:p>
        </p:txBody>
      </p:sp>
      <p:sp>
        <p:nvSpPr>
          <p:cNvPr id="13" name="Textplatzhalter 2">
            <a:extLst>
              <a:ext uri="{FF2B5EF4-FFF2-40B4-BE49-F238E27FC236}">
                <a16:creationId xmlns:a16="http://schemas.microsoft.com/office/drawing/2014/main" id="{CF31011E-CD3C-42A1-3F0A-2A1591B2ECCA}"/>
              </a:ext>
            </a:extLst>
          </p:cNvPr>
          <p:cNvSpPr>
            <a:spLocks noGrp="1"/>
          </p:cNvSpPr>
          <p:nvPr>
            <p:ph type="body" sz="quarter" idx="32" hasCustomPrompt="1"/>
          </p:nvPr>
        </p:nvSpPr>
        <p:spPr bwMode="gray">
          <a:xfrm>
            <a:off x="6381369" y="3381792"/>
            <a:ext cx="2447926" cy="215444"/>
          </a:xfrm>
        </p:spPr>
        <p:txBody>
          <a:bodyPr wrap="square" anchor="b">
            <a:spAutoFit/>
          </a:bodyPr>
          <a:lstStyle>
            <a:lvl1pPr marL="0" indent="0">
              <a:spcBef>
                <a:spcPts val="0"/>
              </a:spcBef>
              <a:buFont typeface="Arial" panose="020B0604020202020204" pitchFamily="34" charset="0"/>
              <a:buNone/>
              <a:defRPr lang="de-DE" sz="1400" b="0" kern="1200" spc="0" baseline="0" dirty="0">
                <a:solidFill>
                  <a:schemeClr val="tx1"/>
                </a:solidFill>
                <a:latin typeface="GT America LC Extended Medium" pitchFamily="2" charset="0"/>
                <a:ea typeface="GT America LC Extended Medium" pitchFamily="2" charset="0"/>
                <a:cs typeface="GT America LC Extended Medium"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4" name="Textplatzhalter 3">
            <a:extLst>
              <a:ext uri="{FF2B5EF4-FFF2-40B4-BE49-F238E27FC236}">
                <a16:creationId xmlns:a16="http://schemas.microsoft.com/office/drawing/2014/main" id="{47551BD8-815B-BF52-3DE2-9ACC0DDF06F2}"/>
              </a:ext>
            </a:extLst>
          </p:cNvPr>
          <p:cNvSpPr>
            <a:spLocks noGrp="1"/>
          </p:cNvSpPr>
          <p:nvPr>
            <p:ph type="body" sz="quarter" idx="33" hasCustomPrompt="1"/>
          </p:nvPr>
        </p:nvSpPr>
        <p:spPr bwMode="gray">
          <a:xfrm>
            <a:off x="6380687" y="3694523"/>
            <a:ext cx="2447926" cy="807913"/>
          </a:xfrm>
        </p:spPr>
        <p:txBody>
          <a:bodyPr wrap="square" anchor="t">
            <a:spAutoFit/>
          </a:bodyPr>
          <a:lstStyle>
            <a:lvl1pPr marL="0" indent="0">
              <a:spcBef>
                <a:spcPts val="0"/>
              </a:spcBef>
              <a:buFont typeface="Arial" panose="020B0604020202020204" pitchFamily="34" charset="0"/>
              <a:buNone/>
              <a:defRPr sz="105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5" name="Textplatzhalter 22">
            <a:extLst>
              <a:ext uri="{FF2B5EF4-FFF2-40B4-BE49-F238E27FC236}">
                <a16:creationId xmlns:a16="http://schemas.microsoft.com/office/drawing/2014/main" id="{127D283E-11D6-41D9-7145-1CA4D993BF1D}"/>
              </a:ext>
            </a:extLst>
          </p:cNvPr>
          <p:cNvSpPr>
            <a:spLocks noGrp="1"/>
          </p:cNvSpPr>
          <p:nvPr>
            <p:ph type="body" sz="quarter" idx="34" hasCustomPrompt="1"/>
          </p:nvPr>
        </p:nvSpPr>
        <p:spPr>
          <a:xfrm>
            <a:off x="6380687" y="4731098"/>
            <a:ext cx="2447926" cy="1611559"/>
          </a:xfrm>
        </p:spPr>
        <p:txBody>
          <a:bodyPr/>
          <a:lstStyle>
            <a:lvl1pPr>
              <a:defRPr sz="1100"/>
            </a:lvl1pPr>
          </a:lstStyle>
          <a:p>
            <a:pPr lvl="0"/>
            <a:r>
              <a:rPr lang="de-DE" dirty="0"/>
              <a:t>Text einfügen</a:t>
            </a:r>
          </a:p>
        </p:txBody>
      </p:sp>
      <p:sp>
        <p:nvSpPr>
          <p:cNvPr id="16" name="Textplatzhalter 22">
            <a:extLst>
              <a:ext uri="{FF2B5EF4-FFF2-40B4-BE49-F238E27FC236}">
                <a16:creationId xmlns:a16="http://schemas.microsoft.com/office/drawing/2014/main" id="{F1116242-FA2B-41FC-FD49-E8AC3B0660E3}"/>
              </a:ext>
            </a:extLst>
          </p:cNvPr>
          <p:cNvSpPr>
            <a:spLocks noGrp="1"/>
          </p:cNvSpPr>
          <p:nvPr>
            <p:ph type="body" sz="quarter" idx="35" hasCustomPrompt="1"/>
          </p:nvPr>
        </p:nvSpPr>
        <p:spPr>
          <a:xfrm>
            <a:off x="9016493" y="1269099"/>
            <a:ext cx="2874863" cy="5073558"/>
          </a:xfrm>
        </p:spPr>
        <p:txBody>
          <a:bodyPr/>
          <a:lstStyle>
            <a:lvl1pPr>
              <a:defRPr sz="1100"/>
            </a:lvl1pPr>
          </a:lstStyle>
          <a:p>
            <a:pPr lvl="0"/>
            <a:r>
              <a:rPr lang="de-DE" dirty="0"/>
              <a:t>Text einfügen</a:t>
            </a:r>
          </a:p>
        </p:txBody>
      </p:sp>
    </p:spTree>
    <p:extLst>
      <p:ext uri="{BB962C8B-B14F-4D97-AF65-F5344CB8AC3E}">
        <p14:creationId xmlns:p14="http://schemas.microsoft.com/office/powerpoint/2010/main" val="18813746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 Text &amp; Bild/Icon (drei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4187788"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2140299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 Statement/Zitat &amp; Vollbild">
    <p:spTree>
      <p:nvGrpSpPr>
        <p:cNvPr id="1" name=""/>
        <p:cNvGrpSpPr/>
        <p:nvPr/>
      </p:nvGrpSpPr>
      <p:grpSpPr>
        <a:xfrm>
          <a:off x="0" y="0"/>
          <a:ext cx="0" cy="0"/>
          <a:chOff x="0" y="0"/>
          <a:chExt cx="0" cy="0"/>
        </a:xfrm>
      </p:grpSpPr>
      <p:sp>
        <p:nvSpPr>
          <p:cNvPr id="8" name="Hintergrundfläche 1">
            <a:extLst>
              <a:ext uri="{FF2B5EF4-FFF2-40B4-BE49-F238E27FC236}">
                <a16:creationId xmlns:a16="http://schemas.microsoft.com/office/drawing/2014/main" id="{C0F319AC-A87F-A665-C397-ABBFD37FFAB4}"/>
              </a:ext>
            </a:extLst>
          </p:cNvPr>
          <p:cNvSpPr/>
          <p:nvPr userDrawn="1"/>
        </p:nvSpPr>
        <p:spPr bwMode="gray">
          <a:xfrm>
            <a:off x="-600" y="0"/>
            <a:ext cx="121932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3" name="Datumsplatzhalter 3">
            <a:extLst>
              <a:ext uri="{FF2B5EF4-FFF2-40B4-BE49-F238E27FC236}">
                <a16:creationId xmlns:a16="http://schemas.microsoft.com/office/drawing/2014/main" id="{2AFE2212-143E-9A87-0EB4-4CFDAE49CA33}"/>
              </a:ext>
            </a:extLst>
          </p:cNvPr>
          <p:cNvSpPr>
            <a:spLocks noGrp="1"/>
          </p:cNvSpPr>
          <p:nvPr>
            <p:ph type="dt" sz="half" idx="10"/>
          </p:nvPr>
        </p:nvSpPr>
        <p:spPr bwMode="gray"/>
        <p:txBody>
          <a:bodyPr/>
          <a:lstStyle/>
          <a:p>
            <a:r>
              <a:rPr lang="en-US"/>
              <a:t>roedl.com</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Tree>
    <p:extLst>
      <p:ext uri="{BB962C8B-B14F-4D97-AF65-F5344CB8AC3E}">
        <p14:creationId xmlns:p14="http://schemas.microsoft.com/office/powerpoint/2010/main" val="3167495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Image (Two Columns 1/3 L)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909638"/>
            <a:ext cx="3528001"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hasCustomPrompt="1"/>
          </p:nvPr>
        </p:nvSpPr>
        <p:spPr bwMode="gray">
          <a:xfrm>
            <a:off x="4331962" y="909638"/>
            <a:ext cx="7560001" cy="5436001"/>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196711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Two Columns 1/3 R)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8364538" y="909638"/>
            <a:ext cx="3528001" cy="5436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hasCustomPrompt="1"/>
          </p:nvPr>
        </p:nvSpPr>
        <p:spPr bwMode="gray">
          <a:xfrm>
            <a:off x="300038" y="909638"/>
            <a:ext cx="7560001" cy="5436001"/>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405536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4243154"/>
            <a:ext cx="11592000" cy="553998"/>
          </a:xfrm>
        </p:spPr>
        <p:txBody>
          <a:bodyPr anchor="b"/>
          <a:lstStyle>
            <a:lvl1pPr algn="l">
              <a:defRPr sz="4000" spc="-40" baseline="0">
                <a:solidFill>
                  <a:schemeClr val="tx1"/>
                </a:solidFill>
              </a:defRPr>
            </a:lvl1pPr>
          </a:lstStyle>
          <a:p>
            <a:r>
              <a:rPr lang="de-DE"/>
              <a:t>Edit title of presentation</a:t>
            </a:r>
            <a:endParaRPr lang="de-DE" dirty="0"/>
          </a:p>
        </p:txBody>
      </p:sp>
      <p:sp>
        <p:nvSpPr>
          <p:cNvPr id="3" name="Subtitle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mn-lt" pitchFamily="2" charset="0"/>
              </a:defRPr>
            </a:lvl1pPr>
            <a:lvl2pPr marL="0" indent="0" algn="l">
              <a:spcBef>
                <a:spcPts val="0"/>
              </a:spcBef>
              <a:buNone/>
              <a:defRPr sz="2000">
                <a:solidFill>
                  <a:schemeClr val="accent2"/>
                </a:solidFill>
              </a:defRPr>
            </a:lvl2pPr>
            <a:lvl3pPr marL="0" indent="0" algn="l">
              <a:spcBef>
                <a:spcPts val="0"/>
              </a:spcBef>
              <a:buNone/>
              <a:defRPr sz="2000">
                <a:solidFill>
                  <a:schemeClr val="accent2"/>
                </a:solidFill>
              </a:defRPr>
            </a:lvl3pPr>
            <a:lvl4pPr marL="0" indent="0" algn="l">
              <a:spcBef>
                <a:spcPts val="0"/>
              </a:spcBef>
              <a:buNone/>
              <a:defRPr sz="2000">
                <a:solidFill>
                  <a:schemeClr val="accent2"/>
                </a:solidFill>
              </a:defRPr>
            </a:lvl4pPr>
            <a:lvl5pPr marL="0" indent="0" algn="l">
              <a:spcBef>
                <a:spcPts val="0"/>
              </a:spcBef>
              <a:buNone/>
              <a:defRPr sz="2000">
                <a:solidFill>
                  <a:schemeClr val="accent2"/>
                </a:solidFill>
              </a:defRPr>
            </a:lvl5pPr>
            <a:lvl6pPr marL="0" indent="0" algn="l">
              <a:spcBef>
                <a:spcPts val="0"/>
              </a:spcBef>
              <a:buNone/>
              <a:defRPr sz="2000">
                <a:solidFill>
                  <a:schemeClr val="accent2"/>
                </a:solidFill>
              </a:defRPr>
            </a:lvl6pPr>
            <a:lvl7pPr marL="0" indent="0" algn="l">
              <a:spcBef>
                <a:spcPts val="0"/>
              </a:spcBef>
              <a:buNone/>
              <a:defRPr sz="2000">
                <a:solidFill>
                  <a:schemeClr val="accent2"/>
                </a:solidFill>
              </a:defRPr>
            </a:lvl7pPr>
            <a:lvl8pPr marL="0" indent="0" algn="l">
              <a:spcBef>
                <a:spcPts val="0"/>
              </a:spcBef>
              <a:buNone/>
              <a:defRPr sz="2000">
                <a:solidFill>
                  <a:schemeClr val="accent2"/>
                </a:solidFill>
              </a:defRPr>
            </a:lvl8pPr>
            <a:lvl9pPr marL="0" indent="0" algn="l">
              <a:spcBef>
                <a:spcPts val="0"/>
              </a:spcBef>
              <a:buNone/>
              <a:defRPr sz="2000">
                <a:solidFill>
                  <a:schemeClr val="accent2"/>
                </a:solidFill>
              </a:defRPr>
            </a:lvl9pPr>
          </a:lstStyle>
          <a:p>
            <a:pPr lvl="0"/>
            <a:r>
              <a:rPr lang="de-DE"/>
              <a:t>Edit subtitle by clicking</a:t>
            </a:r>
            <a:endParaRPr lang="de-DE" dirty="0"/>
          </a:p>
        </p:txBody>
      </p:sp>
      <p:sp>
        <p:nvSpPr>
          <p:cNvPr id="23" name="Textplatzhalter 6">
            <a:extLst>
              <a:ext uri="{FF2B5EF4-FFF2-40B4-BE49-F238E27FC236}">
                <a16:creationId xmlns:a16="http://schemas.microsoft.com/office/drawing/2014/main" id="{D3395952-6EE8-820A-A50D-F8ED196E9F61}"/>
              </a:ext>
            </a:extLst>
          </p:cNvPr>
          <p:cNvSpPr>
            <a:spLocks noGrp="1"/>
          </p:cNvSpPr>
          <p:nvPr>
            <p:ph type="body" sz="quarter" idx="16" hasCustomPrompt="1"/>
          </p:nvPr>
        </p:nvSpPr>
        <p:spPr bwMode="gray">
          <a:xfrm>
            <a:off x="299356" y="6597642"/>
            <a:ext cx="2448000" cy="107722"/>
          </a:xfrm>
        </p:spPr>
        <p:txBody>
          <a:bodyPr wrap="none" anchor="ctr">
            <a:noAutofit/>
          </a:bodyPr>
          <a:lstStyle>
            <a:lvl1pPr marL="0" indent="0">
              <a:spcBef>
                <a:spcPts val="0"/>
              </a:spcBef>
              <a:buFont typeface="Arial" panose="020B0604020202020204" pitchFamily="34" charset="0"/>
              <a:buNone/>
              <a:defRPr sz="700">
                <a:solidFill>
                  <a:schemeClr val="tx1"/>
                </a:solidFill>
                <a:latin typeface="+mn-lt" pitchFamily="2" charset="0"/>
              </a:defRPr>
            </a:lvl1pPr>
            <a:lvl2pPr marL="0" indent="0">
              <a:spcBef>
                <a:spcPts val="0"/>
              </a:spcBef>
              <a:buNone/>
              <a:defRPr sz="700">
                <a:solidFill>
                  <a:schemeClr val="accent2"/>
                </a:solidFill>
                <a:latin typeface="+mn-lt"/>
              </a:defRPr>
            </a:lvl2pPr>
            <a:lvl3pPr marL="0" indent="0">
              <a:spcBef>
                <a:spcPts val="0"/>
              </a:spcBef>
              <a:buNone/>
              <a:defRPr sz="700">
                <a:solidFill>
                  <a:schemeClr val="accent2"/>
                </a:solidFill>
                <a:latin typeface="+mn-lt"/>
              </a:defRPr>
            </a:lvl3pPr>
            <a:lvl4pPr marL="0" indent="0">
              <a:spcBef>
                <a:spcPts val="0"/>
              </a:spcBef>
              <a:buNone/>
              <a:defRPr sz="700">
                <a:solidFill>
                  <a:schemeClr val="accent2"/>
                </a:solidFill>
                <a:latin typeface="+mn-lt"/>
              </a:defRPr>
            </a:lvl4pPr>
            <a:lvl5pPr marL="0" indent="0">
              <a:spcBef>
                <a:spcPts val="0"/>
              </a:spcBef>
              <a:buNone/>
              <a:defRPr sz="700">
                <a:solidFill>
                  <a:schemeClr val="accent2"/>
                </a:solidFill>
                <a:latin typeface="+mn-lt"/>
              </a:defRPr>
            </a:lvl5pPr>
            <a:lvl6pPr marL="0" indent="0">
              <a:spcBef>
                <a:spcPts val="0"/>
              </a:spcBef>
              <a:buNone/>
              <a:defRPr sz="700">
                <a:solidFill>
                  <a:schemeClr val="accent2"/>
                </a:solidFill>
                <a:latin typeface="+mn-lt"/>
              </a:defRPr>
            </a:lvl6pPr>
            <a:lvl7pPr marL="0" indent="0">
              <a:spcBef>
                <a:spcPts val="0"/>
              </a:spcBef>
              <a:buNone/>
              <a:defRPr sz="700">
                <a:solidFill>
                  <a:schemeClr val="accent2"/>
                </a:solidFill>
                <a:latin typeface="+mn-lt"/>
              </a:defRPr>
            </a:lvl7pPr>
            <a:lvl8pPr marL="0" indent="0">
              <a:spcBef>
                <a:spcPts val="0"/>
              </a:spcBef>
              <a:buNone/>
              <a:defRPr sz="700">
                <a:solidFill>
                  <a:schemeClr val="accent2"/>
                </a:solidFill>
                <a:latin typeface="+mn-lt"/>
              </a:defRPr>
            </a:lvl8pPr>
            <a:lvl9pPr marL="0" indent="0">
              <a:spcBef>
                <a:spcPts val="0"/>
              </a:spcBef>
              <a:buNone/>
              <a:defRPr sz="700">
                <a:solidFill>
                  <a:schemeClr val="accent2"/>
                </a:solidFill>
                <a:latin typeface="+mn-lt"/>
              </a:defRPr>
            </a:lvl9pPr>
          </a:lstStyle>
          <a:p>
            <a:pPr lvl="0"/>
            <a:r>
              <a:rPr lang="de-DE"/>
              <a:t>TT MMMM 20JJ</a:t>
            </a:r>
            <a:endParaRPr lang="de-DE" dirty="0"/>
          </a:p>
        </p:txBody>
      </p:sp>
      <p:sp>
        <p:nvSpPr>
          <p:cNvPr id="22" name="roedl.com">
            <a:hlinkClick r:id="rId2"/>
            <a:extLst>
              <a:ext uri="{FF2B5EF4-FFF2-40B4-BE49-F238E27FC236}">
                <a16:creationId xmlns:a16="http://schemas.microsoft.com/office/drawing/2014/main" id="{E0AE481F-46C1-1A2C-C573-E8B18978C151}"/>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a:solidFill>
                  <a:schemeClr val="tx1"/>
                </a:solidFill>
                <a:latin typeface="+mn-lt" pitchFamily="2" charset="0"/>
              </a:rPr>
              <a:t>roedl.com</a:t>
            </a:r>
            <a:endParaRPr lang="de-DE" b="1" dirty="0">
              <a:solidFill>
                <a:schemeClr val="tx1"/>
              </a:solidFill>
              <a:latin typeface="+mn-lt" pitchFamily="2" charset="0"/>
            </a:endParaRPr>
          </a:p>
        </p:txBody>
      </p:sp>
      <p:pic>
        <p:nvPicPr>
          <p:cNvPr id="4" name="RÖDL Logo">
            <a:extLst>
              <a:ext uri="{FF2B5EF4-FFF2-40B4-BE49-F238E27FC236}">
                <a16:creationId xmlns:a16="http://schemas.microsoft.com/office/drawing/2014/main" id="{AF6622C0-4EB4-CF0C-215D-7763C63F57AA}"/>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bwMode="gray">
          <a:xfrm>
            <a:off x="299358" y="216882"/>
            <a:ext cx="2069996" cy="507964"/>
          </a:xfrm>
          <a:prstGeom prst="rect">
            <a:avLst/>
          </a:prstGeom>
        </p:spPr>
      </p:pic>
    </p:spTree>
    <p:extLst>
      <p:ext uri="{BB962C8B-B14F-4D97-AF65-F5344CB8AC3E}">
        <p14:creationId xmlns:p14="http://schemas.microsoft.com/office/powerpoint/2010/main" val="984977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823065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ecial Slides">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C33361-C8EE-2D7C-7A29-40165CD03138}"/>
              </a:ext>
            </a:extLst>
          </p:cNvPr>
          <p:cNvSpPr>
            <a:spLocks noGrp="1"/>
          </p:cNvSpPr>
          <p:nvPr>
            <p:ph type="title"/>
          </p:nvPr>
        </p:nvSpPr>
        <p:spPr/>
        <p:txBody>
          <a:bodyPr/>
          <a:lstStyle/>
          <a:p>
            <a:r>
              <a:rPr lang="de-DE"/>
              <a:t>Click to edit Master title style</a:t>
            </a:r>
            <a:endParaRPr lang="de-DE" dirty="0"/>
          </a:p>
        </p:txBody>
      </p:sp>
      <p:sp>
        <p:nvSpPr>
          <p:cNvPr id="11" name="Footer Placeholder 10">
            <a:extLst>
              <a:ext uri="{FF2B5EF4-FFF2-40B4-BE49-F238E27FC236}">
                <a16:creationId xmlns:a16="http://schemas.microsoft.com/office/drawing/2014/main" id="{EF39EC75-2963-64D5-9455-433D566EA0F5}"/>
              </a:ext>
            </a:extLst>
          </p:cNvPr>
          <p:cNvSpPr>
            <a:spLocks noGrp="1"/>
          </p:cNvSpPr>
          <p:nvPr>
            <p:ph type="ftr" sz="quarter" idx="11"/>
          </p:nvPr>
        </p:nvSpPr>
        <p:spPr/>
        <p:txBody>
          <a:bodyPr/>
          <a:lstStyle/>
          <a:p>
            <a:r>
              <a:rPr lang="de-DE"/>
              <a:t>Das modernisierte Freihandelsabkommen zwischen der EU und Mexiko | Daten - Fakten - Zahlen | 25 06 2026</a:t>
            </a:r>
            <a:endParaRPr lang="de-DE" dirty="0"/>
          </a:p>
        </p:txBody>
      </p:sp>
      <p:sp>
        <p:nvSpPr>
          <p:cNvPr id="12" name="Slide Number Placeholder 11">
            <a:extLst>
              <a:ext uri="{FF2B5EF4-FFF2-40B4-BE49-F238E27FC236}">
                <a16:creationId xmlns:a16="http://schemas.microsoft.com/office/drawing/2014/main" id="{8D211C51-EE82-8A36-01D9-183A42FB27AE}"/>
              </a:ext>
            </a:extLst>
          </p:cNvPr>
          <p:cNvSpPr>
            <a:spLocks noGrp="1"/>
          </p:cNvSpPr>
          <p:nvPr>
            <p:ph type="sldNum" sz="quarter" idx="12"/>
          </p:nvPr>
        </p:nvSpPr>
        <p:spPr/>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412445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ndatory Slide">
    <p:bg>
      <p:bgPr>
        <a:solidFill>
          <a:schemeClr val="accent1"/>
        </a:solidFill>
        <a:effectLst/>
      </p:bgPr>
    </p:bg>
    <p:spTree>
      <p:nvGrpSpPr>
        <p:cNvPr id="1" name=""/>
        <p:cNvGrpSpPr/>
        <p:nvPr/>
      </p:nvGrpSpPr>
      <p:grpSpPr>
        <a:xfrm>
          <a:off x="0" y="0"/>
          <a:ext cx="0" cy="0"/>
          <a:chOff x="0" y="0"/>
          <a:chExt cx="0" cy="0"/>
        </a:xfrm>
      </p:grpSpPr>
      <p:sp>
        <p:nvSpPr>
          <p:cNvPr id="4" name="Rödl-Claim">
            <a:extLst>
              <a:ext uri="{FF2B5EF4-FFF2-40B4-BE49-F238E27FC236}">
                <a16:creationId xmlns:a16="http://schemas.microsoft.com/office/drawing/2014/main" id="{79FED117-0FAD-5239-26C1-F159FCC5C3FF}"/>
              </a:ext>
            </a:extLst>
          </p:cNvPr>
          <p:cNvSpPr txBox="1">
            <a:spLocks/>
          </p:cNvSpPr>
          <p:nvPr userDrawn="1"/>
        </p:nvSpPr>
        <p:spPr bwMode="gray">
          <a:xfrm>
            <a:off x="299963" y="4293096"/>
            <a:ext cx="11592000" cy="5262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pPr algn="ctr"/>
            <a:r>
              <a:rPr lang="de-DE" spc="0">
                <a:latin typeface="+mj-lt"/>
              </a:rPr>
              <a:t>We pave the way. Worldwide.</a:t>
            </a:r>
            <a:endParaRPr lang="de-DE" spc="0" dirty="0">
              <a:latin typeface="+mj-lt"/>
            </a:endParaRPr>
          </a:p>
        </p:txBody>
      </p:sp>
      <p:pic>
        <p:nvPicPr>
          <p:cNvPr id="7" name="Rödl-Logo">
            <a:extLst>
              <a:ext uri="{FF2B5EF4-FFF2-40B4-BE49-F238E27FC236}">
                <a16:creationId xmlns:a16="http://schemas.microsoft.com/office/drawing/2014/main" id="{0454A1CD-18D5-4FE2-97F5-E28A8197DD21}"/>
              </a:ext>
            </a:extLst>
          </p:cNvPr>
          <p:cNvPicPr>
            <a:picLocks noChangeAspect="1"/>
          </p:cNvPicPr>
          <p:nvPr userDrawn="1"/>
        </p:nvPicPr>
        <p:blipFill>
          <a:blip r:embed="rId2"/>
          <a:srcRect/>
          <a:stretch/>
        </p:blipFill>
        <p:spPr>
          <a:xfrm>
            <a:off x="2533466" y="1916832"/>
            <a:ext cx="7125068" cy="2134597"/>
          </a:xfrm>
          <a:prstGeom prst="rect">
            <a:avLst/>
          </a:prstGeom>
        </p:spPr>
      </p:pic>
      <p:sp>
        <p:nvSpPr>
          <p:cNvPr id="6" name="roedl.com">
            <a:hlinkClick r:id="rId3"/>
            <a:extLst>
              <a:ext uri="{FF2B5EF4-FFF2-40B4-BE49-F238E27FC236}">
                <a16:creationId xmlns:a16="http://schemas.microsoft.com/office/drawing/2014/main" id="{BC307BFE-7180-768C-28AE-C5280978A5DD}"/>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a:solidFill>
                  <a:schemeClr val="tx1"/>
                </a:solidFill>
                <a:latin typeface="+mn-lt" pitchFamily="2" charset="0"/>
              </a:rPr>
              <a:t>roedl.com</a:t>
            </a:r>
            <a:endParaRPr lang="de-DE" b="1" dirty="0">
              <a:solidFill>
                <a:schemeClr val="tx1"/>
              </a:solidFill>
              <a:latin typeface="+mn-lt" pitchFamily="2" charset="0"/>
            </a:endParaRPr>
          </a:p>
        </p:txBody>
      </p:sp>
      <p:sp>
        <p:nvSpPr>
          <p:cNvPr id="11" name="Footer Placeholder 10">
            <a:extLst>
              <a:ext uri="{FF2B5EF4-FFF2-40B4-BE49-F238E27FC236}">
                <a16:creationId xmlns:a16="http://schemas.microsoft.com/office/drawing/2014/main" id="{793BE47A-C4AD-8BA4-A76A-42F3773C0F09}"/>
              </a:ext>
            </a:extLst>
          </p:cNvPr>
          <p:cNvSpPr>
            <a:spLocks noGrp="1"/>
          </p:cNvSpPr>
          <p:nvPr>
            <p:ph type="ftr" sz="quarter" idx="14"/>
          </p:nvPr>
        </p:nvSpPr>
        <p:spPr/>
        <p:txBody>
          <a:bodyPr/>
          <a:lstStyle/>
          <a:p>
            <a:r>
              <a:rPr lang="de-DE"/>
              <a:t>Das modernisierte Freihandelsabkommen zwischen der EU und Mexiko | Daten - Fakten - Zahlen | 25 06 2026</a:t>
            </a:r>
            <a:endParaRPr lang="de-DE" dirty="0"/>
          </a:p>
        </p:txBody>
      </p:sp>
    </p:spTree>
    <p:extLst>
      <p:ext uri="{BB962C8B-B14F-4D97-AF65-F5344CB8AC3E}">
        <p14:creationId xmlns:p14="http://schemas.microsoft.com/office/powerpoint/2010/main" val="186571735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flichtfolie">
    <p:bg>
      <p:bgPr>
        <a:solidFill>
          <a:schemeClr val="accent1"/>
        </a:solidFill>
        <a:effectLst/>
      </p:bgPr>
    </p:bg>
    <p:spTree>
      <p:nvGrpSpPr>
        <p:cNvPr id="1" name=""/>
        <p:cNvGrpSpPr/>
        <p:nvPr/>
      </p:nvGrpSpPr>
      <p:grpSpPr>
        <a:xfrm>
          <a:off x="0" y="0"/>
          <a:ext cx="0" cy="0"/>
          <a:chOff x="0" y="0"/>
          <a:chExt cx="0" cy="0"/>
        </a:xfrm>
      </p:grpSpPr>
      <p:sp>
        <p:nvSpPr>
          <p:cNvPr id="6" name="Rödl-Claim">
            <a:extLst>
              <a:ext uri="{FF2B5EF4-FFF2-40B4-BE49-F238E27FC236}">
                <a16:creationId xmlns:a16="http://schemas.microsoft.com/office/drawing/2014/main" id="{BE6F4061-218C-877C-A8BC-B09F6FD37916}"/>
              </a:ext>
            </a:extLst>
          </p:cNvPr>
          <p:cNvSpPr txBox="1">
            <a:spLocks/>
          </p:cNvSpPr>
          <p:nvPr userDrawn="1"/>
        </p:nvSpPr>
        <p:spPr bwMode="gray">
          <a:xfrm>
            <a:off x="299963" y="4293096"/>
            <a:ext cx="11592000" cy="5262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pPr algn="ctr"/>
            <a:r>
              <a:rPr lang="de-DE" spc="0" dirty="0"/>
              <a:t>Wir ebnen Wege. Weltweit.</a:t>
            </a:r>
          </a:p>
        </p:txBody>
      </p:sp>
      <p:pic>
        <p:nvPicPr>
          <p:cNvPr id="8" name="Rödl-Logo">
            <a:extLst>
              <a:ext uri="{FF2B5EF4-FFF2-40B4-BE49-F238E27FC236}">
                <a16:creationId xmlns:a16="http://schemas.microsoft.com/office/drawing/2014/main" id="{AEF7D747-B973-DEDA-D653-64A440A6721A}"/>
              </a:ext>
            </a:extLst>
          </p:cNvPr>
          <p:cNvPicPr>
            <a:picLocks noChangeAspect="1"/>
          </p:cNvPicPr>
          <p:nvPr userDrawn="1"/>
        </p:nvPicPr>
        <p:blipFill>
          <a:blip r:embed="rId2"/>
          <a:srcRect/>
          <a:stretch/>
        </p:blipFill>
        <p:spPr>
          <a:xfrm>
            <a:off x="2533466" y="1916832"/>
            <a:ext cx="7125068" cy="2134597"/>
          </a:xfrm>
          <a:prstGeom prst="rect">
            <a:avLst/>
          </a:prstGeom>
        </p:spPr>
      </p:pic>
      <p:sp>
        <p:nvSpPr>
          <p:cNvPr id="2" name="roedl.com">
            <a:hlinkClick r:id="rId3"/>
            <a:extLst>
              <a:ext uri="{FF2B5EF4-FFF2-40B4-BE49-F238E27FC236}">
                <a16:creationId xmlns:a16="http://schemas.microsoft.com/office/drawing/2014/main" id="{E9CD768A-8A2E-48AF-CC06-4687B6A47B27}"/>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solidFill>
                  <a:schemeClr val="tx1"/>
                </a:solidFill>
                <a:latin typeface="GT America LC Regular" pitchFamily="2" charset="0"/>
              </a:rPr>
              <a:t>roedl.com</a:t>
            </a:r>
          </a:p>
        </p:txBody>
      </p:sp>
      <p:sp>
        <p:nvSpPr>
          <p:cNvPr id="4" name="Footer Placeholder 3">
            <a:extLst>
              <a:ext uri="{FF2B5EF4-FFF2-40B4-BE49-F238E27FC236}">
                <a16:creationId xmlns:a16="http://schemas.microsoft.com/office/drawing/2014/main" id="{AC465EB5-C41E-8693-2A40-AABF28BD7DC4}"/>
              </a:ext>
            </a:extLst>
          </p:cNvPr>
          <p:cNvSpPr>
            <a:spLocks noGrp="1"/>
          </p:cNvSpPr>
          <p:nvPr>
            <p:ph type="ftr" sz="quarter" idx="10"/>
          </p:nvPr>
        </p:nvSpPr>
        <p:spPr/>
        <p:txBody>
          <a:bodyPr/>
          <a:lstStyle/>
          <a:p>
            <a:r>
              <a:rPr lang="de-DE"/>
              <a:t>Das modernisierte Freihandelsabkommen zwischen der EU und Mexiko | Daten - Fakten - Zahlen | 25 06 2026</a:t>
            </a:r>
            <a:endParaRPr lang="de-DE" dirty="0"/>
          </a:p>
        </p:txBody>
      </p:sp>
    </p:spTree>
    <p:extLst>
      <p:ext uri="{BB962C8B-B14F-4D97-AF65-F5344CB8AC3E}">
        <p14:creationId xmlns:p14="http://schemas.microsoft.com/office/powerpoint/2010/main" val="1670827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 Kapiteltrenner">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775455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 Titelfolie">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tx1"/>
                </a:solidFill>
              </a:defRPr>
            </a:lvl1pPr>
          </a:lstStyle>
          <a:p>
            <a:r>
              <a:rPr lang="de-DE" dirty="0"/>
              <a:t>Präsentationstitel durch Klicken bearbeiten</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pPr lvl="0"/>
            <a:r>
              <a:rPr lang="de-DE" dirty="0"/>
              <a:t>Untertitel durch Klicken bearbeiten</a:t>
            </a:r>
          </a:p>
        </p:txBody>
      </p:sp>
      <p:sp>
        <p:nvSpPr>
          <p:cNvPr id="12" name="Textplatzhalter 3">
            <a:extLst>
              <a:ext uri="{FF2B5EF4-FFF2-40B4-BE49-F238E27FC236}">
                <a16:creationId xmlns:a16="http://schemas.microsoft.com/office/drawing/2014/main" id="{53C41BE1-3D57-D4E3-74B9-DB7C1802DB79}"/>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3" name="Textplatzhalter 4">
            <a:extLst>
              <a:ext uri="{FF2B5EF4-FFF2-40B4-BE49-F238E27FC236}">
                <a16:creationId xmlns:a16="http://schemas.microsoft.com/office/drawing/2014/main" id="{5BE7EFB9-984B-AD7D-0747-4310468C6F3B}"/>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23" name="Textplatzhalter 6">
            <a:extLst>
              <a:ext uri="{FF2B5EF4-FFF2-40B4-BE49-F238E27FC236}">
                <a16:creationId xmlns:a16="http://schemas.microsoft.com/office/drawing/2014/main" id="{D3395952-6EE8-820A-A50D-F8ED196E9F61}"/>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22" name="roedl.com">
            <a:hlinkClick r:id="rId2"/>
            <a:extLst>
              <a:ext uri="{FF2B5EF4-FFF2-40B4-BE49-F238E27FC236}">
                <a16:creationId xmlns:a16="http://schemas.microsoft.com/office/drawing/2014/main" id="{E0AE481F-46C1-1A2C-C573-E8B18978C151}"/>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ea typeface="GT America LC Regular" pitchFamily="2" charset="0"/>
                <a:cs typeface="GT America LC Regular" pitchFamily="2" charset="0"/>
              </a:rPr>
              <a:t>roedl.com</a:t>
            </a:r>
          </a:p>
        </p:txBody>
      </p:sp>
      <p:sp>
        <p:nvSpPr>
          <p:cNvPr id="4" name="Textplatzhalter 3">
            <a:extLst>
              <a:ext uri="{FF2B5EF4-FFF2-40B4-BE49-F238E27FC236}">
                <a16:creationId xmlns:a16="http://schemas.microsoft.com/office/drawing/2014/main" id="{CC678A5F-D749-774A-8DA1-F4000F9FBB14}"/>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5" name="Textplatzhalter 4">
            <a:extLst>
              <a:ext uri="{FF2B5EF4-FFF2-40B4-BE49-F238E27FC236}">
                <a16:creationId xmlns:a16="http://schemas.microsoft.com/office/drawing/2014/main" id="{77108AAE-1CF1-5F7A-3EB3-3C187089CC55}"/>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6" name="Textplatzhalter 3">
            <a:extLst>
              <a:ext uri="{FF2B5EF4-FFF2-40B4-BE49-F238E27FC236}">
                <a16:creationId xmlns:a16="http://schemas.microsoft.com/office/drawing/2014/main" id="{FA961225-26EC-DB7B-E80C-6343C587AAEB}"/>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7" name="Textplatzhalter 4">
            <a:extLst>
              <a:ext uri="{FF2B5EF4-FFF2-40B4-BE49-F238E27FC236}">
                <a16:creationId xmlns:a16="http://schemas.microsoft.com/office/drawing/2014/main" id="{4C5940E9-8A26-3420-87D5-A9242355F3F3}"/>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8" name="Rödl Logo">
            <a:extLst>
              <a:ext uri="{FF2B5EF4-FFF2-40B4-BE49-F238E27FC236}">
                <a16:creationId xmlns:a16="http://schemas.microsoft.com/office/drawing/2014/main" id="{CD5232E7-7D81-822E-9D93-8ACE3F439CD3}"/>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6740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Titelfolie &amp; Bild (zweispaltig)">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5" name="Bildplatzhalter 1">
            <a:extLst>
              <a:ext uri="{FF2B5EF4-FFF2-40B4-BE49-F238E27FC236}">
                <a16:creationId xmlns:a16="http://schemas.microsoft.com/office/drawing/2014/main" id="{C34BF9B8-E48D-1C4D-7F6A-6496ED08B581}"/>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2553461"/>
            <a:ext cx="5509307" cy="2243691"/>
          </a:xfrm>
        </p:spPr>
        <p:txBody>
          <a:bodyPr anchor="b"/>
          <a:lstStyle>
            <a:lvl1pPr algn="l">
              <a:defRPr sz="5400" spc="-40" baseline="0">
                <a:solidFill>
                  <a:schemeClr val="tx1"/>
                </a:solidFill>
              </a:defRPr>
            </a:lvl1pPr>
          </a:lstStyle>
          <a:p>
            <a:r>
              <a:rPr lang="de-DE" dirty="0" err="1"/>
              <a:t>Präsenta-tionstitel</a:t>
            </a:r>
            <a:r>
              <a:rPr lang="de-DE" dirty="0"/>
              <a:t> bearbeiten</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5509307"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pPr lvl="0"/>
            <a:r>
              <a:rPr lang="de-DE" dirty="0"/>
              <a:t>Untertitel durch Klicken bearbeiten</a:t>
            </a:r>
          </a:p>
        </p:txBody>
      </p:sp>
      <p:sp>
        <p:nvSpPr>
          <p:cNvPr id="12" name="Textplatzhalter 3">
            <a:extLst>
              <a:ext uri="{FF2B5EF4-FFF2-40B4-BE49-F238E27FC236}">
                <a16:creationId xmlns:a16="http://schemas.microsoft.com/office/drawing/2014/main" id="{53C41BE1-3D57-D4E3-74B9-DB7C1802DB79}"/>
              </a:ext>
            </a:extLst>
          </p:cNvPr>
          <p:cNvSpPr>
            <a:spLocks noGrp="1"/>
          </p:cNvSpPr>
          <p:nvPr>
            <p:ph type="body" sz="quarter" idx="12" hasCustomPrompt="1"/>
          </p:nvPr>
        </p:nvSpPr>
        <p:spPr bwMode="gray">
          <a:xfrm>
            <a:off x="299356" y="5590800"/>
            <a:ext cx="2448607"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3" name="Textplatzhalter 4">
            <a:extLst>
              <a:ext uri="{FF2B5EF4-FFF2-40B4-BE49-F238E27FC236}">
                <a16:creationId xmlns:a16="http://schemas.microsoft.com/office/drawing/2014/main" id="{5BE7EFB9-984B-AD7D-0747-4310468C6F3B}"/>
              </a:ext>
            </a:extLst>
          </p:cNvPr>
          <p:cNvSpPr>
            <a:spLocks noGrp="1"/>
          </p:cNvSpPr>
          <p:nvPr>
            <p:ph type="body" sz="quarter" idx="13" hasCustomPrompt="1"/>
          </p:nvPr>
        </p:nvSpPr>
        <p:spPr bwMode="gray">
          <a:xfrm>
            <a:off x="299356" y="5860800"/>
            <a:ext cx="2448607"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8" name="Textplatzhalter 6">
            <a:extLst>
              <a:ext uri="{FF2B5EF4-FFF2-40B4-BE49-F238E27FC236}">
                <a16:creationId xmlns:a16="http://schemas.microsoft.com/office/drawing/2014/main" id="{43A1966D-F9BE-F4ED-AE9D-1F8034CBD9C5}"/>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10" name="roedl.com">
            <a:hlinkClick r:id="rId2"/>
            <a:extLst>
              <a:ext uri="{FF2B5EF4-FFF2-40B4-BE49-F238E27FC236}">
                <a16:creationId xmlns:a16="http://schemas.microsoft.com/office/drawing/2014/main" id="{FB7545A7-3582-FB44-2E02-881564016469}"/>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
        <p:nvSpPr>
          <p:cNvPr id="4" name="Textplatzhalter 3">
            <a:extLst>
              <a:ext uri="{FF2B5EF4-FFF2-40B4-BE49-F238E27FC236}">
                <a16:creationId xmlns:a16="http://schemas.microsoft.com/office/drawing/2014/main" id="{B415EC96-9B3B-B3ED-1977-C43081C328F4}"/>
              </a:ext>
            </a:extLst>
          </p:cNvPr>
          <p:cNvSpPr>
            <a:spLocks noGrp="1"/>
          </p:cNvSpPr>
          <p:nvPr>
            <p:ph type="body" sz="quarter" idx="17" hasCustomPrompt="1"/>
          </p:nvPr>
        </p:nvSpPr>
        <p:spPr bwMode="gray">
          <a:xfrm>
            <a:off x="3324225" y="5590800"/>
            <a:ext cx="2483743" cy="184666"/>
          </a:xfrm>
        </p:spPr>
        <p:txBody>
          <a:bodyPr wrap="square">
            <a:spAutoFit/>
          </a:bodyPr>
          <a:lstStyle>
            <a:lvl1pPr marL="0" indent="0">
              <a:spcBef>
                <a:spcPts val="0"/>
              </a:spcBef>
              <a:buFont typeface="Arial" panose="020B0604020202020204" pitchFamily="34" charset="0"/>
              <a:buNone/>
              <a:defRPr sz="1200" b="1">
                <a:solidFill>
                  <a:schemeClr val="tx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6" name="Textplatzhalter 4">
            <a:extLst>
              <a:ext uri="{FF2B5EF4-FFF2-40B4-BE49-F238E27FC236}">
                <a16:creationId xmlns:a16="http://schemas.microsoft.com/office/drawing/2014/main" id="{101984E3-44F3-265C-966F-F4C44CB1CC70}"/>
              </a:ext>
            </a:extLst>
          </p:cNvPr>
          <p:cNvSpPr>
            <a:spLocks noGrp="1"/>
          </p:cNvSpPr>
          <p:nvPr>
            <p:ph type="body" sz="quarter" idx="18" hasCustomPrompt="1"/>
          </p:nvPr>
        </p:nvSpPr>
        <p:spPr bwMode="gray">
          <a:xfrm>
            <a:off x="3324225" y="5860800"/>
            <a:ext cx="2483743" cy="246221"/>
          </a:xfrm>
        </p:spPr>
        <p:txBody>
          <a:bodyPr wrap="square">
            <a:spAutoFit/>
          </a:bodyPr>
          <a:lstStyle>
            <a:lvl1pPr marL="0" indent="0">
              <a:spcBef>
                <a:spcPts val="0"/>
              </a:spcBef>
              <a:buFont typeface="Arial" panose="020B0604020202020204" pitchFamily="34" charset="0"/>
              <a:buNone/>
              <a:defRPr sz="800">
                <a:solidFill>
                  <a:schemeClr val="tx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7" name="Rödl Logo">
            <a:extLst>
              <a:ext uri="{FF2B5EF4-FFF2-40B4-BE49-F238E27FC236}">
                <a16:creationId xmlns:a16="http://schemas.microsoft.com/office/drawing/2014/main" id="{D9FC7BB7-A606-E192-5074-5E525F5D70B9}"/>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91472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einzeilig) V1">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3753036"/>
            <a:ext cx="12024000" cy="2736000"/>
          </a:xfrm>
          <a:prstGeom prst="roundRect">
            <a:avLst>
              <a:gd name="adj" fmla="val 74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10" name="Bildplatzhalter 1">
            <a:extLst>
              <a:ext uri="{FF2B5EF4-FFF2-40B4-BE49-F238E27FC236}">
                <a16:creationId xmlns:a16="http://schemas.microsoft.com/office/drawing/2014/main" id="{F2470FD1-9460-2062-7E6C-D68A80A17EE5}"/>
              </a:ext>
            </a:extLst>
          </p:cNvPr>
          <p:cNvSpPr>
            <a:spLocks noGrp="1"/>
          </p:cNvSpPr>
          <p:nvPr>
            <p:ph type="pic" sz="quarter" idx="15"/>
          </p:nvPr>
        </p:nvSpPr>
        <p:spPr bwMode="gray">
          <a:xfrm>
            <a:off x="-595" y="0"/>
            <a:ext cx="12193197" cy="6858000"/>
          </a:xfrm>
          <a:custGeom>
            <a:avLst/>
            <a:gdLst>
              <a:gd name="connsiteX0" fmla="*/ 148652 w 12193197"/>
              <a:gd name="connsiteY0" fmla="*/ 6543489 h 6858000"/>
              <a:gd name="connsiteX1" fmla="*/ 119933 w 12193197"/>
              <a:gd name="connsiteY1" fmla="*/ 6572208 h 6858000"/>
              <a:gd name="connsiteX2" fmla="*/ 119934 w 12193197"/>
              <a:gd name="connsiteY2" fmla="*/ 6730793 h 6858000"/>
              <a:gd name="connsiteX3" fmla="*/ 148653 w 12193197"/>
              <a:gd name="connsiteY3" fmla="*/ 6759512 h 6858000"/>
              <a:gd name="connsiteX4" fmla="*/ 12044541 w 12193197"/>
              <a:gd name="connsiteY4" fmla="*/ 6759512 h 6858000"/>
              <a:gd name="connsiteX5" fmla="*/ 12073260 w 12193197"/>
              <a:gd name="connsiteY5" fmla="*/ 6730793 h 6858000"/>
              <a:gd name="connsiteX6" fmla="*/ 12073260 w 12193197"/>
              <a:gd name="connsiteY6" fmla="*/ 6572208 h 6858000"/>
              <a:gd name="connsiteX7" fmla="*/ 12044541 w 12193197"/>
              <a:gd name="connsiteY7" fmla="*/ 6543489 h 6858000"/>
              <a:gd name="connsiteX8" fmla="*/ 148652 w 12193197"/>
              <a:gd name="connsiteY8" fmla="*/ 3789044 h 6858000"/>
              <a:gd name="connsiteX9" fmla="*/ 119933 w 12193197"/>
              <a:gd name="connsiteY9" fmla="*/ 3817763 h 6858000"/>
              <a:gd name="connsiteX10" fmla="*/ 119933 w 12193197"/>
              <a:gd name="connsiteY10" fmla="*/ 6424617 h 6858000"/>
              <a:gd name="connsiteX11" fmla="*/ 148652 w 12193197"/>
              <a:gd name="connsiteY11" fmla="*/ 6453336 h 6858000"/>
              <a:gd name="connsiteX12" fmla="*/ 12044541 w 12193197"/>
              <a:gd name="connsiteY12" fmla="*/ 6453336 h 6858000"/>
              <a:gd name="connsiteX13" fmla="*/ 12073260 w 12193197"/>
              <a:gd name="connsiteY13" fmla="*/ 6424617 h 6858000"/>
              <a:gd name="connsiteX14" fmla="*/ 12073260 w 12193197"/>
              <a:gd name="connsiteY14" fmla="*/ 3817763 h 6858000"/>
              <a:gd name="connsiteX15" fmla="*/ 12044541 w 12193197"/>
              <a:gd name="connsiteY15" fmla="*/ 3789044 h 6858000"/>
              <a:gd name="connsiteX16" fmla="*/ 148651 w 12193197"/>
              <a:gd name="connsiteY16" fmla="*/ 116632 h 6858000"/>
              <a:gd name="connsiteX17" fmla="*/ 119933 w 12193197"/>
              <a:gd name="connsiteY17" fmla="*/ 145351 h 6858000"/>
              <a:gd name="connsiteX18" fmla="*/ 119933 w 12193197"/>
              <a:gd name="connsiteY18" fmla="*/ 843997 h 6858000"/>
              <a:gd name="connsiteX19" fmla="*/ 148653 w 12193197"/>
              <a:gd name="connsiteY19" fmla="*/ 872716 h 6858000"/>
              <a:gd name="connsiteX20" fmla="*/ 12044540 w 12193197"/>
              <a:gd name="connsiteY20" fmla="*/ 872716 h 6858000"/>
              <a:gd name="connsiteX21" fmla="*/ 12073259 w 12193197"/>
              <a:gd name="connsiteY21" fmla="*/ 843997 h 6858000"/>
              <a:gd name="connsiteX22" fmla="*/ 12073259 w 12193197"/>
              <a:gd name="connsiteY22" fmla="*/ 145351 h 6858000"/>
              <a:gd name="connsiteX23" fmla="*/ 12044540 w 12193197"/>
              <a:gd name="connsiteY23" fmla="*/ 116632 h 6858000"/>
              <a:gd name="connsiteX24" fmla="*/ 0 w 12193197"/>
              <a:gd name="connsiteY24" fmla="*/ 0 h 6858000"/>
              <a:gd name="connsiteX25" fmla="*/ 12193197 w 12193197"/>
              <a:gd name="connsiteY25" fmla="*/ 0 h 6858000"/>
              <a:gd name="connsiteX26" fmla="*/ 12193197 w 12193197"/>
              <a:gd name="connsiteY26" fmla="*/ 6858000 h 6858000"/>
              <a:gd name="connsiteX27" fmla="*/ 0 w 12193197"/>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7" h="6858000">
                <a:moveTo>
                  <a:pt x="148652" y="6543489"/>
                </a:moveTo>
                <a:cubicBezTo>
                  <a:pt x="132791" y="6543489"/>
                  <a:pt x="119933" y="6556347"/>
                  <a:pt x="119933" y="6572208"/>
                </a:cubicBezTo>
                <a:cubicBezTo>
                  <a:pt x="119933" y="6625070"/>
                  <a:pt x="119934" y="6677931"/>
                  <a:pt x="119934" y="6730793"/>
                </a:cubicBezTo>
                <a:cubicBezTo>
                  <a:pt x="119934" y="6746654"/>
                  <a:pt x="132792" y="6759512"/>
                  <a:pt x="148653" y="6759512"/>
                </a:cubicBezTo>
                <a:lnTo>
                  <a:pt x="12044541" y="6759512"/>
                </a:lnTo>
                <a:cubicBezTo>
                  <a:pt x="12060402" y="6759512"/>
                  <a:pt x="12073260" y="6746654"/>
                  <a:pt x="12073260" y="6730793"/>
                </a:cubicBezTo>
                <a:lnTo>
                  <a:pt x="12073260" y="6572208"/>
                </a:lnTo>
                <a:cubicBezTo>
                  <a:pt x="12073260" y="6556347"/>
                  <a:pt x="12060402" y="6543489"/>
                  <a:pt x="12044541" y="6543489"/>
                </a:cubicBezTo>
                <a:close/>
                <a:moveTo>
                  <a:pt x="148652" y="3789044"/>
                </a:moveTo>
                <a:cubicBezTo>
                  <a:pt x="132791" y="3789044"/>
                  <a:pt x="119933" y="3801902"/>
                  <a:pt x="119933" y="3817763"/>
                </a:cubicBezTo>
                <a:lnTo>
                  <a:pt x="119933" y="6424617"/>
                </a:lnTo>
                <a:cubicBezTo>
                  <a:pt x="119933" y="6440478"/>
                  <a:pt x="132791" y="6453336"/>
                  <a:pt x="148652" y="6453336"/>
                </a:cubicBezTo>
                <a:lnTo>
                  <a:pt x="12044541" y="6453336"/>
                </a:lnTo>
                <a:cubicBezTo>
                  <a:pt x="12060402" y="6453336"/>
                  <a:pt x="12073260" y="6440478"/>
                  <a:pt x="12073260" y="6424617"/>
                </a:cubicBezTo>
                <a:lnTo>
                  <a:pt x="12073260" y="3817763"/>
                </a:lnTo>
                <a:cubicBezTo>
                  <a:pt x="12073260" y="3801902"/>
                  <a:pt x="12060402" y="3789044"/>
                  <a:pt x="12044541" y="3789044"/>
                </a:cubicBezTo>
                <a:close/>
                <a:moveTo>
                  <a:pt x="148651" y="116632"/>
                </a:moveTo>
                <a:cubicBezTo>
                  <a:pt x="132791" y="116632"/>
                  <a:pt x="119933" y="129490"/>
                  <a:pt x="119933" y="145351"/>
                </a:cubicBezTo>
                <a:cubicBezTo>
                  <a:pt x="119933" y="378233"/>
                  <a:pt x="119933" y="611115"/>
                  <a:pt x="119933" y="843997"/>
                </a:cubicBezTo>
                <a:cubicBezTo>
                  <a:pt x="119933" y="859858"/>
                  <a:pt x="132792" y="872716"/>
                  <a:pt x="148653" y="872716"/>
                </a:cubicBezTo>
                <a:lnTo>
                  <a:pt x="12044540" y="872716"/>
                </a:lnTo>
                <a:cubicBezTo>
                  <a:pt x="12060401" y="872716"/>
                  <a:pt x="12073259" y="859858"/>
                  <a:pt x="12073259" y="843997"/>
                </a:cubicBezTo>
                <a:lnTo>
                  <a:pt x="12073259" y="145351"/>
                </a:lnTo>
                <a:cubicBezTo>
                  <a:pt x="12073259" y="129490"/>
                  <a:pt x="12060401" y="116632"/>
                  <a:pt x="12044540" y="116632"/>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4035406"/>
            <a:ext cx="11592000" cy="761747"/>
          </a:xfrm>
        </p:spPr>
        <p:txBody>
          <a:bodyPr anchor="b"/>
          <a:lstStyle>
            <a:lvl1pPr algn="l">
              <a:defRPr sz="5400" spc="0" baseline="0">
                <a:solidFill>
                  <a:schemeClr val="accent1"/>
                </a:solidFill>
              </a:defRPr>
            </a:lvl1pPr>
          </a:lstStyle>
          <a:p>
            <a:r>
              <a:rPr lang="de-DE" dirty="0"/>
              <a:t>Präsentationstitel (einzeilig)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accent1"/>
                </a:solidFill>
                <a:latin typeface="GT America LC Regular" pitchFamily="2" charset="0"/>
              </a:defRPr>
            </a:lvl1pPr>
            <a:lvl2pPr marL="0" indent="0" algn="l">
              <a:spcBef>
                <a:spcPts val="0"/>
              </a:spcBef>
              <a:buNone/>
              <a:defRPr sz="2000">
                <a:solidFill>
                  <a:schemeClr val="accent1"/>
                </a:solidFill>
              </a:defRPr>
            </a:lvl2pPr>
            <a:lvl3pPr marL="0" indent="0" algn="l">
              <a:spcBef>
                <a:spcPts val="0"/>
              </a:spcBef>
              <a:buNone/>
              <a:defRPr sz="2000">
                <a:solidFill>
                  <a:schemeClr val="accent1"/>
                </a:solidFill>
              </a:defRPr>
            </a:lvl3pPr>
            <a:lvl4pPr marL="0" indent="0" algn="l">
              <a:spcBef>
                <a:spcPts val="0"/>
              </a:spcBef>
              <a:buNone/>
              <a:defRPr sz="2000">
                <a:solidFill>
                  <a:schemeClr val="accent1"/>
                </a:solidFill>
              </a:defRPr>
            </a:lvl4pPr>
            <a:lvl5pPr marL="0" indent="0" algn="l">
              <a:spcBef>
                <a:spcPts val="0"/>
              </a:spcBef>
              <a:buNone/>
              <a:defRPr sz="2000">
                <a:solidFill>
                  <a:schemeClr val="accent1"/>
                </a:solidFill>
              </a:defRPr>
            </a:lvl5pPr>
            <a:lvl6pPr marL="0" indent="0" algn="l">
              <a:spcBef>
                <a:spcPts val="0"/>
              </a:spcBef>
              <a:buNone/>
              <a:defRPr sz="2000">
                <a:solidFill>
                  <a:schemeClr val="accent1"/>
                </a:solidFill>
              </a:defRPr>
            </a:lvl6pPr>
            <a:lvl7pPr marL="0" indent="0" algn="l">
              <a:spcBef>
                <a:spcPts val="0"/>
              </a:spcBef>
              <a:buNone/>
              <a:defRPr sz="2000">
                <a:solidFill>
                  <a:schemeClr val="accent1"/>
                </a:solidFill>
              </a:defRPr>
            </a:lvl7pPr>
            <a:lvl8pPr marL="0" indent="0" algn="l">
              <a:spcBef>
                <a:spcPts val="0"/>
              </a:spcBef>
              <a:buNone/>
              <a:defRPr sz="2000">
                <a:solidFill>
                  <a:schemeClr val="accent1"/>
                </a:solidFill>
              </a:defRPr>
            </a:lvl8pPr>
            <a:lvl9pPr marL="0" indent="0" algn="l">
              <a:spcBef>
                <a:spcPts val="0"/>
              </a:spcBef>
              <a:buNone/>
              <a:defRPr sz="2000">
                <a:solidFill>
                  <a:schemeClr val="accent1"/>
                </a:solidFill>
              </a:defRPr>
            </a:lvl9pPr>
          </a:lstStyle>
          <a:p>
            <a:pPr lvl="0"/>
            <a:r>
              <a:rPr lang="de-DE" dirty="0"/>
              <a:t>Untertitel durch Klicken bearbeiten</a:t>
            </a:r>
          </a:p>
        </p:txBody>
      </p:sp>
      <p:sp>
        <p:nvSpPr>
          <p:cNvPr id="4" name="Textplatzhalter 6">
            <a:extLst>
              <a:ext uri="{FF2B5EF4-FFF2-40B4-BE49-F238E27FC236}">
                <a16:creationId xmlns:a16="http://schemas.microsoft.com/office/drawing/2014/main" id="{75C94BBB-C1E9-581A-3F51-9E046F308C18}"/>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5" name="roedl.com">
            <a:hlinkClick r:id="rId2"/>
            <a:extLst>
              <a:ext uri="{FF2B5EF4-FFF2-40B4-BE49-F238E27FC236}">
                <a16:creationId xmlns:a16="http://schemas.microsoft.com/office/drawing/2014/main" id="{972A210A-49C6-61C2-F592-7D7BB80E3EF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
        <p:nvSpPr>
          <p:cNvPr id="7" name="Textplatzhalter 3">
            <a:extLst>
              <a:ext uri="{FF2B5EF4-FFF2-40B4-BE49-F238E27FC236}">
                <a16:creationId xmlns:a16="http://schemas.microsoft.com/office/drawing/2014/main" id="{E3B9BDF2-11AF-6F87-2FD8-C7B628DCBCC3}"/>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22210DC1-8C8F-F0D8-E680-7D02514A9208}"/>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9" name="Textplatzhalter 3">
            <a:extLst>
              <a:ext uri="{FF2B5EF4-FFF2-40B4-BE49-F238E27FC236}">
                <a16:creationId xmlns:a16="http://schemas.microsoft.com/office/drawing/2014/main" id="{A896BC6F-B671-60E5-8660-B235B029E89B}"/>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1" name="Textplatzhalter 4">
            <a:extLst>
              <a:ext uri="{FF2B5EF4-FFF2-40B4-BE49-F238E27FC236}">
                <a16:creationId xmlns:a16="http://schemas.microsoft.com/office/drawing/2014/main" id="{19A54496-86B9-D66F-315C-382BC657A936}"/>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6" name="Textplatzhalter 3">
            <a:extLst>
              <a:ext uri="{FF2B5EF4-FFF2-40B4-BE49-F238E27FC236}">
                <a16:creationId xmlns:a16="http://schemas.microsoft.com/office/drawing/2014/main" id="{89FDE7A8-FBF5-37B5-2103-AE8176730B46}"/>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mn-lt"/>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7" name="Textplatzhalter 4">
            <a:extLst>
              <a:ext uri="{FF2B5EF4-FFF2-40B4-BE49-F238E27FC236}">
                <a16:creationId xmlns:a16="http://schemas.microsoft.com/office/drawing/2014/main" id="{CF4B74F6-F8EF-0C2F-EBBC-6C76A9D11A79}"/>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2" name="Rödl Logo">
            <a:extLst>
              <a:ext uri="{FF2B5EF4-FFF2-40B4-BE49-F238E27FC236}">
                <a16:creationId xmlns:a16="http://schemas.microsoft.com/office/drawing/2014/main" id="{90902770-9C6D-746B-FED0-1EA06B9BB652}"/>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314902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zweizeilig) V1">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2925336"/>
            <a:ext cx="12024000" cy="3564000"/>
          </a:xfrm>
          <a:prstGeom prst="roundRect">
            <a:avLst>
              <a:gd name="adj" fmla="val 58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D19C5692-F23A-8C15-8322-FB737C346693}"/>
              </a:ext>
            </a:extLst>
          </p:cNvPr>
          <p:cNvSpPr>
            <a:spLocks noGrp="1"/>
          </p:cNvSpPr>
          <p:nvPr>
            <p:ph type="pic" sz="quarter" idx="15" hasCustomPrompt="1"/>
          </p:nvPr>
        </p:nvSpPr>
        <p:spPr bwMode="gray">
          <a:xfrm>
            <a:off x="-594" y="0"/>
            <a:ext cx="12193196" cy="6858000"/>
          </a:xfrm>
          <a:custGeom>
            <a:avLst/>
            <a:gdLst>
              <a:gd name="connsiteX0" fmla="*/ 148650 w 12193196"/>
              <a:gd name="connsiteY0" fmla="*/ 6543489 h 6858000"/>
              <a:gd name="connsiteX1" fmla="*/ 119931 w 12193196"/>
              <a:gd name="connsiteY1" fmla="*/ 6572208 h 6858000"/>
              <a:gd name="connsiteX2" fmla="*/ 119932 w 12193196"/>
              <a:gd name="connsiteY2" fmla="*/ 6730793 h 6858000"/>
              <a:gd name="connsiteX3" fmla="*/ 148651 w 12193196"/>
              <a:gd name="connsiteY3" fmla="*/ 6759512 h 6858000"/>
              <a:gd name="connsiteX4" fmla="*/ 12044539 w 12193196"/>
              <a:gd name="connsiteY4" fmla="*/ 6759512 h 6858000"/>
              <a:gd name="connsiteX5" fmla="*/ 12073258 w 12193196"/>
              <a:gd name="connsiteY5" fmla="*/ 6730793 h 6858000"/>
              <a:gd name="connsiteX6" fmla="*/ 12073258 w 12193196"/>
              <a:gd name="connsiteY6" fmla="*/ 6572208 h 6858000"/>
              <a:gd name="connsiteX7" fmla="*/ 12044539 w 12193196"/>
              <a:gd name="connsiteY7" fmla="*/ 6543489 h 6858000"/>
              <a:gd name="connsiteX8" fmla="*/ 148650 w 12193196"/>
              <a:gd name="connsiteY8" fmla="*/ 2954215 h 6858000"/>
              <a:gd name="connsiteX9" fmla="*/ 119931 w 12193196"/>
              <a:gd name="connsiteY9" fmla="*/ 2982935 h 6858000"/>
              <a:gd name="connsiteX10" fmla="*/ 119932 w 12193196"/>
              <a:gd name="connsiteY10" fmla="*/ 6424617 h 6858000"/>
              <a:gd name="connsiteX11" fmla="*/ 148651 w 12193196"/>
              <a:gd name="connsiteY11" fmla="*/ 6453336 h 6858000"/>
              <a:gd name="connsiteX12" fmla="*/ 12044539 w 12193196"/>
              <a:gd name="connsiteY12" fmla="*/ 6453336 h 6858000"/>
              <a:gd name="connsiteX13" fmla="*/ 12073258 w 12193196"/>
              <a:gd name="connsiteY13" fmla="*/ 6424617 h 6858000"/>
              <a:gd name="connsiteX14" fmla="*/ 12073258 w 12193196"/>
              <a:gd name="connsiteY14" fmla="*/ 2982935 h 6858000"/>
              <a:gd name="connsiteX15" fmla="*/ 12044539 w 12193196"/>
              <a:gd name="connsiteY15" fmla="*/ 2954215 h 6858000"/>
              <a:gd name="connsiteX16" fmla="*/ 148649 w 12193196"/>
              <a:gd name="connsiteY16" fmla="*/ 116632 h 6858000"/>
              <a:gd name="connsiteX17" fmla="*/ 119931 w 12193196"/>
              <a:gd name="connsiteY17" fmla="*/ 145351 h 6858000"/>
              <a:gd name="connsiteX18" fmla="*/ 119931 w 12193196"/>
              <a:gd name="connsiteY18" fmla="*/ 843997 h 6858000"/>
              <a:gd name="connsiteX19" fmla="*/ 148651 w 12193196"/>
              <a:gd name="connsiteY19" fmla="*/ 872716 h 6858000"/>
              <a:gd name="connsiteX20" fmla="*/ 12044538 w 12193196"/>
              <a:gd name="connsiteY20" fmla="*/ 872716 h 6858000"/>
              <a:gd name="connsiteX21" fmla="*/ 12073257 w 12193196"/>
              <a:gd name="connsiteY21" fmla="*/ 843997 h 6858000"/>
              <a:gd name="connsiteX22" fmla="*/ 12073257 w 12193196"/>
              <a:gd name="connsiteY22" fmla="*/ 145351 h 6858000"/>
              <a:gd name="connsiteX23" fmla="*/ 12044538 w 12193196"/>
              <a:gd name="connsiteY23" fmla="*/ 116632 h 6858000"/>
              <a:gd name="connsiteX24" fmla="*/ 0 w 12193196"/>
              <a:gd name="connsiteY24" fmla="*/ 0 h 6858000"/>
              <a:gd name="connsiteX25" fmla="*/ 12193196 w 12193196"/>
              <a:gd name="connsiteY25" fmla="*/ 0 h 6858000"/>
              <a:gd name="connsiteX26" fmla="*/ 12193196 w 12193196"/>
              <a:gd name="connsiteY26" fmla="*/ 6858000 h 6858000"/>
              <a:gd name="connsiteX27" fmla="*/ 0 w 12193196"/>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6" h="6858000">
                <a:moveTo>
                  <a:pt x="148650" y="6543489"/>
                </a:moveTo>
                <a:cubicBezTo>
                  <a:pt x="132789" y="6543489"/>
                  <a:pt x="119931" y="6556347"/>
                  <a:pt x="119931" y="6572208"/>
                </a:cubicBezTo>
                <a:cubicBezTo>
                  <a:pt x="119931" y="6625070"/>
                  <a:pt x="119932" y="6677931"/>
                  <a:pt x="119932" y="6730793"/>
                </a:cubicBezTo>
                <a:cubicBezTo>
                  <a:pt x="119932" y="6746654"/>
                  <a:pt x="132790" y="6759512"/>
                  <a:pt x="148651" y="6759512"/>
                </a:cubicBezTo>
                <a:lnTo>
                  <a:pt x="12044539" y="6759512"/>
                </a:lnTo>
                <a:cubicBezTo>
                  <a:pt x="12060400" y="6759512"/>
                  <a:pt x="12073258" y="6746654"/>
                  <a:pt x="12073258" y="6730793"/>
                </a:cubicBezTo>
                <a:lnTo>
                  <a:pt x="12073258" y="6572208"/>
                </a:lnTo>
                <a:cubicBezTo>
                  <a:pt x="12073258" y="6556347"/>
                  <a:pt x="12060400" y="6543489"/>
                  <a:pt x="12044539" y="6543489"/>
                </a:cubicBezTo>
                <a:close/>
                <a:moveTo>
                  <a:pt x="148650" y="2954215"/>
                </a:moveTo>
                <a:cubicBezTo>
                  <a:pt x="132789" y="2954215"/>
                  <a:pt x="119931" y="2967073"/>
                  <a:pt x="119931" y="2982935"/>
                </a:cubicBezTo>
                <a:cubicBezTo>
                  <a:pt x="119931" y="4130162"/>
                  <a:pt x="119932" y="5277389"/>
                  <a:pt x="119932" y="6424617"/>
                </a:cubicBezTo>
                <a:cubicBezTo>
                  <a:pt x="119932" y="6440478"/>
                  <a:pt x="132790" y="6453336"/>
                  <a:pt x="148651" y="6453336"/>
                </a:cubicBezTo>
                <a:lnTo>
                  <a:pt x="12044539" y="6453336"/>
                </a:lnTo>
                <a:cubicBezTo>
                  <a:pt x="12060400" y="6453336"/>
                  <a:pt x="12073258" y="6440478"/>
                  <a:pt x="12073258" y="6424617"/>
                </a:cubicBezTo>
                <a:lnTo>
                  <a:pt x="12073258" y="2982935"/>
                </a:lnTo>
                <a:cubicBezTo>
                  <a:pt x="12073258" y="2967073"/>
                  <a:pt x="12060400" y="2954215"/>
                  <a:pt x="12044539" y="2954215"/>
                </a:cubicBezTo>
                <a:close/>
                <a:moveTo>
                  <a:pt x="148649" y="116632"/>
                </a:moveTo>
                <a:cubicBezTo>
                  <a:pt x="132789" y="116632"/>
                  <a:pt x="119931" y="129490"/>
                  <a:pt x="119931" y="145351"/>
                </a:cubicBezTo>
                <a:cubicBezTo>
                  <a:pt x="119931" y="378233"/>
                  <a:pt x="119931" y="611115"/>
                  <a:pt x="119931" y="843997"/>
                </a:cubicBezTo>
                <a:cubicBezTo>
                  <a:pt x="119931" y="859858"/>
                  <a:pt x="132790" y="872716"/>
                  <a:pt x="148651" y="872716"/>
                </a:cubicBezTo>
                <a:lnTo>
                  <a:pt x="12044538" y="872716"/>
                </a:lnTo>
                <a:cubicBezTo>
                  <a:pt x="12060399" y="872716"/>
                  <a:pt x="12073257" y="859858"/>
                  <a:pt x="12073257" y="843997"/>
                </a:cubicBezTo>
                <a:lnTo>
                  <a:pt x="12073257" y="145351"/>
                </a:lnTo>
                <a:cubicBezTo>
                  <a:pt x="12073257" y="129490"/>
                  <a:pt x="12060399" y="116632"/>
                  <a:pt x="12044538" y="116632"/>
                </a:cubicBezTo>
                <a:close/>
                <a:moveTo>
                  <a:pt x="0" y="0"/>
                </a:moveTo>
                <a:lnTo>
                  <a:pt x="12193196" y="0"/>
                </a:lnTo>
                <a:lnTo>
                  <a:pt x="12193196" y="6858000"/>
                </a:lnTo>
                <a:lnTo>
                  <a:pt x="0" y="6858000"/>
                </a:lnTo>
                <a:close/>
              </a:path>
            </a:pathLst>
          </a:custGeom>
          <a:noFill/>
        </p:spPr>
        <p:txBody>
          <a:bodyPr wrap="square" lIns="3096000" rIns="3096000" bIns="2736000" anchor="ctr">
            <a:noAutofit/>
          </a:bodyPr>
          <a:lstStyle>
            <a:lvl1pPr algn="ctr">
              <a:spcBef>
                <a:spcPts val="0"/>
              </a:spcBef>
              <a:defRPr sz="1400">
                <a:latin typeface="GT America LC Regular" pitchFamily="2" charset="0"/>
              </a:defRPr>
            </a:lvl1pPr>
          </a:lstStyle>
          <a:p>
            <a:r>
              <a:rPr lang="de-DE" dirty="0"/>
              <a:t>So fügen Sie ein Hintergrundbild ein: Bitte wählen Sie ein Bild aus, indem Sie auf den Reiter „Einfügen“ klicken und den Befehl „Bilder“ wählen.</a:t>
            </a: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accent1"/>
                </a:solidFill>
              </a:defRPr>
            </a:lvl1pPr>
          </a:lstStyle>
          <a:p>
            <a:r>
              <a:rPr lang="de-DE" dirty="0"/>
              <a:t>Präsentationstitel bearbeiten (zweizeilig)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accent1"/>
                </a:solidFill>
                <a:latin typeface="GT America LC Regular" pitchFamily="2" charset="0"/>
              </a:defRPr>
            </a:lvl1pPr>
            <a:lvl2pPr marL="0" indent="0" algn="l">
              <a:spcBef>
                <a:spcPts val="0"/>
              </a:spcBef>
              <a:buNone/>
              <a:defRPr sz="2000">
                <a:solidFill>
                  <a:schemeClr val="accent1"/>
                </a:solidFill>
              </a:defRPr>
            </a:lvl2pPr>
            <a:lvl3pPr marL="0" indent="0" algn="l">
              <a:spcBef>
                <a:spcPts val="0"/>
              </a:spcBef>
              <a:buNone/>
              <a:defRPr sz="2000">
                <a:solidFill>
                  <a:schemeClr val="accent1"/>
                </a:solidFill>
              </a:defRPr>
            </a:lvl3pPr>
            <a:lvl4pPr marL="0" indent="0" algn="l">
              <a:spcBef>
                <a:spcPts val="0"/>
              </a:spcBef>
              <a:buNone/>
              <a:defRPr sz="2000">
                <a:solidFill>
                  <a:schemeClr val="accent1"/>
                </a:solidFill>
              </a:defRPr>
            </a:lvl4pPr>
            <a:lvl5pPr marL="0" indent="0" algn="l">
              <a:spcBef>
                <a:spcPts val="0"/>
              </a:spcBef>
              <a:buNone/>
              <a:defRPr sz="2000">
                <a:solidFill>
                  <a:schemeClr val="accent1"/>
                </a:solidFill>
              </a:defRPr>
            </a:lvl5pPr>
            <a:lvl6pPr marL="0" indent="0" algn="l">
              <a:spcBef>
                <a:spcPts val="0"/>
              </a:spcBef>
              <a:buNone/>
              <a:defRPr sz="2000">
                <a:solidFill>
                  <a:schemeClr val="accent1"/>
                </a:solidFill>
              </a:defRPr>
            </a:lvl6pPr>
            <a:lvl7pPr marL="0" indent="0" algn="l">
              <a:spcBef>
                <a:spcPts val="0"/>
              </a:spcBef>
              <a:buNone/>
              <a:defRPr sz="2000">
                <a:solidFill>
                  <a:schemeClr val="accent1"/>
                </a:solidFill>
              </a:defRPr>
            </a:lvl7pPr>
            <a:lvl8pPr marL="0" indent="0" algn="l">
              <a:spcBef>
                <a:spcPts val="0"/>
              </a:spcBef>
              <a:buNone/>
              <a:defRPr sz="2000">
                <a:solidFill>
                  <a:schemeClr val="accent1"/>
                </a:solidFill>
              </a:defRPr>
            </a:lvl8pPr>
            <a:lvl9pPr marL="0" indent="0" algn="l">
              <a:spcBef>
                <a:spcPts val="0"/>
              </a:spcBef>
              <a:buNone/>
              <a:defRPr sz="2000">
                <a:solidFill>
                  <a:schemeClr val="accent1"/>
                </a:solidFill>
              </a:defRPr>
            </a:lvl9pPr>
          </a:lstStyle>
          <a:p>
            <a:pPr lvl="0"/>
            <a:r>
              <a:rPr lang="de-DE" dirty="0"/>
              <a:t>Untertitel durch Klicken bearbeiten</a:t>
            </a:r>
          </a:p>
        </p:txBody>
      </p:sp>
      <p:sp>
        <p:nvSpPr>
          <p:cNvPr id="9" name="Textplatzhalter 6">
            <a:extLst>
              <a:ext uri="{FF2B5EF4-FFF2-40B4-BE49-F238E27FC236}">
                <a16:creationId xmlns:a16="http://schemas.microsoft.com/office/drawing/2014/main" id="{EA3CAB53-FF64-E456-E404-30B812AA1C59}"/>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10" name="roedl.com">
            <a:hlinkClick r:id="rId2"/>
            <a:extLst>
              <a:ext uri="{FF2B5EF4-FFF2-40B4-BE49-F238E27FC236}">
                <a16:creationId xmlns:a16="http://schemas.microsoft.com/office/drawing/2014/main" id="{BC59CA90-3F74-4105-3380-E7B56AF5AB2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
        <p:nvSpPr>
          <p:cNvPr id="4" name="Textplatzhalter 3">
            <a:extLst>
              <a:ext uri="{FF2B5EF4-FFF2-40B4-BE49-F238E27FC236}">
                <a16:creationId xmlns:a16="http://schemas.microsoft.com/office/drawing/2014/main" id="{2F63DCC9-8758-6A0B-D8C0-DDBEC6A2A70C}"/>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5" name="Textplatzhalter 4">
            <a:extLst>
              <a:ext uri="{FF2B5EF4-FFF2-40B4-BE49-F238E27FC236}">
                <a16:creationId xmlns:a16="http://schemas.microsoft.com/office/drawing/2014/main" id="{C70677F4-4AAD-031B-4409-FE7D8CB88EC0}"/>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6" name="Textplatzhalter 3">
            <a:extLst>
              <a:ext uri="{FF2B5EF4-FFF2-40B4-BE49-F238E27FC236}">
                <a16:creationId xmlns:a16="http://schemas.microsoft.com/office/drawing/2014/main" id="{9CE02079-F492-C0CF-E9FF-9356CDEDCF7E}"/>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37C1AE13-9298-906F-4815-E346E81F4EB4}"/>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1" name="Textplatzhalter 3">
            <a:extLst>
              <a:ext uri="{FF2B5EF4-FFF2-40B4-BE49-F238E27FC236}">
                <a16:creationId xmlns:a16="http://schemas.microsoft.com/office/drawing/2014/main" id="{E3B73A3A-4CDF-4169-E79D-41DB16BB3964}"/>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accent1"/>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6" name="Textplatzhalter 4">
            <a:extLst>
              <a:ext uri="{FF2B5EF4-FFF2-40B4-BE49-F238E27FC236}">
                <a16:creationId xmlns:a16="http://schemas.microsoft.com/office/drawing/2014/main" id="{57976185-C63E-C9A9-BEF5-592FD4E74C63}"/>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accent1"/>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2" name="Rödl Logo">
            <a:extLst>
              <a:ext uri="{FF2B5EF4-FFF2-40B4-BE49-F238E27FC236}">
                <a16:creationId xmlns:a16="http://schemas.microsoft.com/office/drawing/2014/main" id="{AC697DF9-4F06-9141-52E0-7649CF355592}"/>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945700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einzeilig) V2">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3753036"/>
            <a:ext cx="12024000" cy="2736000"/>
          </a:xfrm>
          <a:prstGeom prst="roundRect">
            <a:avLst>
              <a:gd name="adj" fmla="val 74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18954B38-F021-5D16-05F3-599993D2365F}"/>
              </a:ext>
            </a:extLst>
          </p:cNvPr>
          <p:cNvSpPr>
            <a:spLocks noGrp="1"/>
          </p:cNvSpPr>
          <p:nvPr>
            <p:ph type="pic" sz="quarter" idx="15"/>
          </p:nvPr>
        </p:nvSpPr>
        <p:spPr bwMode="gray">
          <a:xfrm>
            <a:off x="-595" y="0"/>
            <a:ext cx="12193197" cy="6858000"/>
          </a:xfrm>
          <a:custGeom>
            <a:avLst/>
            <a:gdLst>
              <a:gd name="connsiteX0" fmla="*/ 148652 w 12193197"/>
              <a:gd name="connsiteY0" fmla="*/ 6543489 h 6858000"/>
              <a:gd name="connsiteX1" fmla="*/ 119933 w 12193197"/>
              <a:gd name="connsiteY1" fmla="*/ 6572208 h 6858000"/>
              <a:gd name="connsiteX2" fmla="*/ 119934 w 12193197"/>
              <a:gd name="connsiteY2" fmla="*/ 6730793 h 6858000"/>
              <a:gd name="connsiteX3" fmla="*/ 148653 w 12193197"/>
              <a:gd name="connsiteY3" fmla="*/ 6759512 h 6858000"/>
              <a:gd name="connsiteX4" fmla="*/ 12044541 w 12193197"/>
              <a:gd name="connsiteY4" fmla="*/ 6759512 h 6858000"/>
              <a:gd name="connsiteX5" fmla="*/ 12073260 w 12193197"/>
              <a:gd name="connsiteY5" fmla="*/ 6730793 h 6858000"/>
              <a:gd name="connsiteX6" fmla="*/ 12073260 w 12193197"/>
              <a:gd name="connsiteY6" fmla="*/ 6572208 h 6858000"/>
              <a:gd name="connsiteX7" fmla="*/ 12044541 w 12193197"/>
              <a:gd name="connsiteY7" fmla="*/ 6543489 h 6858000"/>
              <a:gd name="connsiteX8" fmla="*/ 148652 w 12193197"/>
              <a:gd name="connsiteY8" fmla="*/ 3789044 h 6858000"/>
              <a:gd name="connsiteX9" fmla="*/ 119933 w 12193197"/>
              <a:gd name="connsiteY9" fmla="*/ 3817763 h 6858000"/>
              <a:gd name="connsiteX10" fmla="*/ 119933 w 12193197"/>
              <a:gd name="connsiteY10" fmla="*/ 6424617 h 6858000"/>
              <a:gd name="connsiteX11" fmla="*/ 148652 w 12193197"/>
              <a:gd name="connsiteY11" fmla="*/ 6453336 h 6858000"/>
              <a:gd name="connsiteX12" fmla="*/ 12044541 w 12193197"/>
              <a:gd name="connsiteY12" fmla="*/ 6453336 h 6858000"/>
              <a:gd name="connsiteX13" fmla="*/ 12073260 w 12193197"/>
              <a:gd name="connsiteY13" fmla="*/ 6424617 h 6858000"/>
              <a:gd name="connsiteX14" fmla="*/ 12073260 w 12193197"/>
              <a:gd name="connsiteY14" fmla="*/ 3817763 h 6858000"/>
              <a:gd name="connsiteX15" fmla="*/ 12044541 w 12193197"/>
              <a:gd name="connsiteY15" fmla="*/ 3789044 h 6858000"/>
              <a:gd name="connsiteX16" fmla="*/ 148651 w 12193197"/>
              <a:gd name="connsiteY16" fmla="*/ 116632 h 6858000"/>
              <a:gd name="connsiteX17" fmla="*/ 119933 w 12193197"/>
              <a:gd name="connsiteY17" fmla="*/ 145351 h 6858000"/>
              <a:gd name="connsiteX18" fmla="*/ 119933 w 12193197"/>
              <a:gd name="connsiteY18" fmla="*/ 843997 h 6858000"/>
              <a:gd name="connsiteX19" fmla="*/ 148653 w 12193197"/>
              <a:gd name="connsiteY19" fmla="*/ 872716 h 6858000"/>
              <a:gd name="connsiteX20" fmla="*/ 12044540 w 12193197"/>
              <a:gd name="connsiteY20" fmla="*/ 872716 h 6858000"/>
              <a:gd name="connsiteX21" fmla="*/ 12073259 w 12193197"/>
              <a:gd name="connsiteY21" fmla="*/ 843997 h 6858000"/>
              <a:gd name="connsiteX22" fmla="*/ 12073259 w 12193197"/>
              <a:gd name="connsiteY22" fmla="*/ 145351 h 6858000"/>
              <a:gd name="connsiteX23" fmla="*/ 12044540 w 12193197"/>
              <a:gd name="connsiteY23" fmla="*/ 116632 h 6858000"/>
              <a:gd name="connsiteX24" fmla="*/ 0 w 12193197"/>
              <a:gd name="connsiteY24" fmla="*/ 0 h 6858000"/>
              <a:gd name="connsiteX25" fmla="*/ 12193197 w 12193197"/>
              <a:gd name="connsiteY25" fmla="*/ 0 h 6858000"/>
              <a:gd name="connsiteX26" fmla="*/ 12193197 w 12193197"/>
              <a:gd name="connsiteY26" fmla="*/ 6858000 h 6858000"/>
              <a:gd name="connsiteX27" fmla="*/ 0 w 12193197"/>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7" h="6858000">
                <a:moveTo>
                  <a:pt x="148652" y="6543489"/>
                </a:moveTo>
                <a:cubicBezTo>
                  <a:pt x="132791" y="6543489"/>
                  <a:pt x="119933" y="6556347"/>
                  <a:pt x="119933" y="6572208"/>
                </a:cubicBezTo>
                <a:cubicBezTo>
                  <a:pt x="119933" y="6625070"/>
                  <a:pt x="119934" y="6677931"/>
                  <a:pt x="119934" y="6730793"/>
                </a:cubicBezTo>
                <a:cubicBezTo>
                  <a:pt x="119934" y="6746654"/>
                  <a:pt x="132792" y="6759512"/>
                  <a:pt x="148653" y="6759512"/>
                </a:cubicBezTo>
                <a:lnTo>
                  <a:pt x="12044541" y="6759512"/>
                </a:lnTo>
                <a:cubicBezTo>
                  <a:pt x="12060402" y="6759512"/>
                  <a:pt x="12073260" y="6746654"/>
                  <a:pt x="12073260" y="6730793"/>
                </a:cubicBezTo>
                <a:lnTo>
                  <a:pt x="12073260" y="6572208"/>
                </a:lnTo>
                <a:cubicBezTo>
                  <a:pt x="12073260" y="6556347"/>
                  <a:pt x="12060402" y="6543489"/>
                  <a:pt x="12044541" y="6543489"/>
                </a:cubicBezTo>
                <a:close/>
                <a:moveTo>
                  <a:pt x="148652" y="3789044"/>
                </a:moveTo>
                <a:cubicBezTo>
                  <a:pt x="132791" y="3789044"/>
                  <a:pt x="119933" y="3801902"/>
                  <a:pt x="119933" y="3817763"/>
                </a:cubicBezTo>
                <a:lnTo>
                  <a:pt x="119933" y="6424617"/>
                </a:lnTo>
                <a:cubicBezTo>
                  <a:pt x="119933" y="6440478"/>
                  <a:pt x="132791" y="6453336"/>
                  <a:pt x="148652" y="6453336"/>
                </a:cubicBezTo>
                <a:lnTo>
                  <a:pt x="12044541" y="6453336"/>
                </a:lnTo>
                <a:cubicBezTo>
                  <a:pt x="12060402" y="6453336"/>
                  <a:pt x="12073260" y="6440478"/>
                  <a:pt x="12073260" y="6424617"/>
                </a:cubicBezTo>
                <a:lnTo>
                  <a:pt x="12073260" y="3817763"/>
                </a:lnTo>
                <a:cubicBezTo>
                  <a:pt x="12073260" y="3801902"/>
                  <a:pt x="12060402" y="3789044"/>
                  <a:pt x="12044541" y="3789044"/>
                </a:cubicBezTo>
                <a:close/>
                <a:moveTo>
                  <a:pt x="148651" y="116632"/>
                </a:moveTo>
                <a:cubicBezTo>
                  <a:pt x="132791" y="116632"/>
                  <a:pt x="119933" y="129490"/>
                  <a:pt x="119933" y="145351"/>
                </a:cubicBezTo>
                <a:cubicBezTo>
                  <a:pt x="119933" y="378233"/>
                  <a:pt x="119933" y="611115"/>
                  <a:pt x="119933" y="843997"/>
                </a:cubicBezTo>
                <a:cubicBezTo>
                  <a:pt x="119933" y="859858"/>
                  <a:pt x="132792" y="872716"/>
                  <a:pt x="148653" y="872716"/>
                </a:cubicBezTo>
                <a:lnTo>
                  <a:pt x="12044540" y="872716"/>
                </a:lnTo>
                <a:cubicBezTo>
                  <a:pt x="12060401" y="872716"/>
                  <a:pt x="12073259" y="859858"/>
                  <a:pt x="12073259" y="843997"/>
                </a:cubicBezTo>
                <a:lnTo>
                  <a:pt x="12073259" y="145351"/>
                </a:lnTo>
                <a:cubicBezTo>
                  <a:pt x="12073259" y="129490"/>
                  <a:pt x="12060401" y="116632"/>
                  <a:pt x="12044540" y="116632"/>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4049255"/>
            <a:ext cx="11592000" cy="747897"/>
          </a:xfrm>
        </p:spPr>
        <p:txBody>
          <a:bodyPr anchor="b"/>
          <a:lstStyle>
            <a:lvl1pPr algn="l">
              <a:defRPr sz="5400" spc="-40" baseline="0">
                <a:solidFill>
                  <a:schemeClr val="tx1"/>
                </a:solidFill>
              </a:defRPr>
            </a:lvl1pPr>
          </a:lstStyle>
          <a:p>
            <a:r>
              <a:rPr lang="de-DE" dirty="0"/>
              <a:t>Präsentationstitel (einzeilig)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solidFill>
                  <a:schemeClr val="tx1"/>
                </a:solidFill>
              </a:defRPr>
            </a:lvl2pPr>
            <a:lvl3pPr marL="0" indent="0" algn="l">
              <a:spcBef>
                <a:spcPts val="0"/>
              </a:spcBef>
              <a:buNone/>
              <a:defRPr sz="2000">
                <a:solidFill>
                  <a:schemeClr val="tx1"/>
                </a:solidFill>
              </a:defRPr>
            </a:lvl3pPr>
            <a:lvl4pPr marL="0" indent="0" algn="l">
              <a:spcBef>
                <a:spcPts val="0"/>
              </a:spcBef>
              <a:buNone/>
              <a:defRPr sz="2000">
                <a:solidFill>
                  <a:schemeClr val="tx1"/>
                </a:solidFill>
              </a:defRPr>
            </a:lvl4pPr>
            <a:lvl5pPr marL="0" indent="0" algn="l">
              <a:spcBef>
                <a:spcPts val="0"/>
              </a:spcBef>
              <a:buNone/>
              <a:defRPr sz="2000">
                <a:solidFill>
                  <a:schemeClr val="tx1"/>
                </a:solidFill>
              </a:defRPr>
            </a:lvl5pPr>
            <a:lvl6pPr marL="0" indent="0" algn="l">
              <a:spcBef>
                <a:spcPts val="0"/>
              </a:spcBef>
              <a:buNone/>
              <a:defRPr sz="2000">
                <a:solidFill>
                  <a:schemeClr val="tx1"/>
                </a:solidFill>
              </a:defRPr>
            </a:lvl6pPr>
            <a:lvl7pPr marL="0" indent="0" algn="l">
              <a:spcBef>
                <a:spcPts val="0"/>
              </a:spcBef>
              <a:buNone/>
              <a:defRPr sz="2000">
                <a:solidFill>
                  <a:schemeClr val="tx1"/>
                </a:solidFill>
              </a:defRPr>
            </a:lvl7pPr>
            <a:lvl8pPr marL="0" indent="0" algn="l">
              <a:spcBef>
                <a:spcPts val="0"/>
              </a:spcBef>
              <a:buNone/>
              <a:defRPr sz="2000">
                <a:solidFill>
                  <a:schemeClr val="tx1"/>
                </a:solidFill>
              </a:defRPr>
            </a:lvl8pPr>
            <a:lvl9pPr marL="0" indent="0" algn="l">
              <a:spcBef>
                <a:spcPts val="0"/>
              </a:spcBef>
              <a:buNone/>
              <a:defRPr sz="2000">
                <a:solidFill>
                  <a:schemeClr val="tx1"/>
                </a:solidFill>
              </a:defRPr>
            </a:lvl9pPr>
          </a:lstStyle>
          <a:p>
            <a:pPr lvl="0"/>
            <a:r>
              <a:rPr lang="de-DE" dirty="0"/>
              <a:t>Untertitel durch Klicken bearbeiten</a:t>
            </a:r>
          </a:p>
        </p:txBody>
      </p:sp>
      <p:sp>
        <p:nvSpPr>
          <p:cNvPr id="4" name="Textplatzhalter 6">
            <a:extLst>
              <a:ext uri="{FF2B5EF4-FFF2-40B4-BE49-F238E27FC236}">
                <a16:creationId xmlns:a16="http://schemas.microsoft.com/office/drawing/2014/main" id="{75C94BBB-C1E9-581A-3F51-9E046F308C18}"/>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5" name="roedl.com">
            <a:hlinkClick r:id="rId2"/>
            <a:extLst>
              <a:ext uri="{FF2B5EF4-FFF2-40B4-BE49-F238E27FC236}">
                <a16:creationId xmlns:a16="http://schemas.microsoft.com/office/drawing/2014/main" id="{972A210A-49C6-61C2-F592-7D7BB80E3EF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
        <p:nvSpPr>
          <p:cNvPr id="8" name="Textplatzhalter 3">
            <a:extLst>
              <a:ext uri="{FF2B5EF4-FFF2-40B4-BE49-F238E27FC236}">
                <a16:creationId xmlns:a16="http://schemas.microsoft.com/office/drawing/2014/main" id="{BCE9641A-7B7C-98C9-4BBC-F7C75344DA7F}"/>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9" name="Textplatzhalter 4">
            <a:extLst>
              <a:ext uri="{FF2B5EF4-FFF2-40B4-BE49-F238E27FC236}">
                <a16:creationId xmlns:a16="http://schemas.microsoft.com/office/drawing/2014/main" id="{C0261970-C89D-EE17-17D1-C741B8F069E0}"/>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0" name="Textplatzhalter 3">
            <a:extLst>
              <a:ext uri="{FF2B5EF4-FFF2-40B4-BE49-F238E27FC236}">
                <a16:creationId xmlns:a16="http://schemas.microsoft.com/office/drawing/2014/main" id="{5C1F0F2D-5FC9-C525-004A-DFE4111DC075}"/>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1" name="Textplatzhalter 4">
            <a:extLst>
              <a:ext uri="{FF2B5EF4-FFF2-40B4-BE49-F238E27FC236}">
                <a16:creationId xmlns:a16="http://schemas.microsoft.com/office/drawing/2014/main" id="{190E463C-B541-7099-F958-E8AEB382C941}"/>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6" name="Textplatzhalter 3">
            <a:extLst>
              <a:ext uri="{FF2B5EF4-FFF2-40B4-BE49-F238E27FC236}">
                <a16:creationId xmlns:a16="http://schemas.microsoft.com/office/drawing/2014/main" id="{CF3EBB48-690C-A180-678A-5F6F6D7526E8}"/>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7" name="Textplatzhalter 4">
            <a:extLst>
              <a:ext uri="{FF2B5EF4-FFF2-40B4-BE49-F238E27FC236}">
                <a16:creationId xmlns:a16="http://schemas.microsoft.com/office/drawing/2014/main" id="{EEFC037B-55E5-3B92-B97D-F2F0505D1950}"/>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2" name="Rödl Logo">
            <a:extLst>
              <a:ext uri="{FF2B5EF4-FFF2-40B4-BE49-F238E27FC236}">
                <a16:creationId xmlns:a16="http://schemas.microsoft.com/office/drawing/2014/main" id="{81FCF0C1-2424-3EFA-63AA-A49CFAFF0FA7}"/>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90066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lain)">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C33361-C8EE-2D7C-7A29-40165CD03138}"/>
              </a:ext>
            </a:extLst>
          </p:cNvPr>
          <p:cNvSpPr>
            <a:spLocks noGrp="1"/>
          </p:cNvSpPr>
          <p:nvPr>
            <p:ph type="title" hasCustomPrompt="1"/>
          </p:nvPr>
        </p:nvSpPr>
        <p:spPr/>
        <p:txBody>
          <a:bodyPr/>
          <a:lstStyle>
            <a:lvl1pPr>
              <a:defRPr/>
            </a:lvl1pPr>
          </a:lstStyle>
          <a:p>
            <a:r>
              <a:rPr lang="de-DE"/>
              <a:t>MAKE SURE TO USE ONLY FOR DIVIDER PAGES, NOTHING ELSE</a:t>
            </a:r>
            <a:endParaRPr lang="de-DE" dirty="0"/>
          </a:p>
        </p:txBody>
      </p:sp>
      <p:sp>
        <p:nvSpPr>
          <p:cNvPr id="3" name="Footer Placeholder 2">
            <a:extLst>
              <a:ext uri="{FF2B5EF4-FFF2-40B4-BE49-F238E27FC236}">
                <a16:creationId xmlns:a16="http://schemas.microsoft.com/office/drawing/2014/main" id="{46F26C67-34CA-CB69-4C80-0C5DA3CE6794}"/>
              </a:ext>
            </a:extLst>
          </p:cNvPr>
          <p:cNvSpPr>
            <a:spLocks noGrp="1"/>
          </p:cNvSpPr>
          <p:nvPr>
            <p:ph type="ftr" sz="quarter" idx="11"/>
          </p:nvPr>
        </p:nvSpPr>
        <p:spPr/>
        <p:txBody>
          <a:bodyPr/>
          <a:lstStyle/>
          <a:p>
            <a:r>
              <a:rPr lang="de-DE"/>
              <a:t>Das modernisierte Freihandelsabkommen zwischen der EU und Mexiko | Daten - Fakten - Zahlen | 25 06 2026</a:t>
            </a:r>
            <a:endParaRPr lang="de-DE" dirty="0"/>
          </a:p>
        </p:txBody>
      </p:sp>
      <p:sp>
        <p:nvSpPr>
          <p:cNvPr id="6" name="Slide Number Placeholder 5">
            <a:extLst>
              <a:ext uri="{FF2B5EF4-FFF2-40B4-BE49-F238E27FC236}">
                <a16:creationId xmlns:a16="http://schemas.microsoft.com/office/drawing/2014/main" id="{0261E6E0-0B26-8441-5DBA-2E7A3684CFAB}"/>
              </a:ext>
            </a:extLst>
          </p:cNvPr>
          <p:cNvSpPr>
            <a:spLocks noGrp="1"/>
          </p:cNvSpPr>
          <p:nvPr>
            <p:ph type="sldNum" sz="quarter" idx="12"/>
          </p:nvPr>
        </p:nvSpPr>
        <p:spPr/>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569122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 Titelfolie Vollbild (zweizeilig) V2">
    <p:spTree>
      <p:nvGrpSpPr>
        <p:cNvPr id="1" name=""/>
        <p:cNvGrpSpPr/>
        <p:nvPr/>
      </p:nvGrpSpPr>
      <p:grpSpPr>
        <a:xfrm>
          <a:off x="0" y="0"/>
          <a:ext cx="0" cy="0"/>
          <a:chOff x="0" y="0"/>
          <a:chExt cx="0" cy="0"/>
        </a:xfrm>
      </p:grpSpPr>
      <p:sp>
        <p:nvSpPr>
          <p:cNvPr id="15" name="Hintergrundfläche 1">
            <a:extLst>
              <a:ext uri="{FF2B5EF4-FFF2-40B4-BE49-F238E27FC236}">
                <a16:creationId xmlns:a16="http://schemas.microsoft.com/office/drawing/2014/main" id="{07ABE984-1BCF-249E-4690-0A514B9C8E5D}"/>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36" name="Hintergrundfläche 2">
            <a:extLst>
              <a:ext uri="{FF2B5EF4-FFF2-40B4-BE49-F238E27FC236}">
                <a16:creationId xmlns:a16="http://schemas.microsoft.com/office/drawing/2014/main" id="{3B6305D8-16F7-BD13-0F06-54D43E93C594}"/>
              </a:ext>
            </a:extLst>
          </p:cNvPr>
          <p:cNvSpPr/>
          <p:nvPr userDrawn="1"/>
        </p:nvSpPr>
        <p:spPr bwMode="gray">
          <a:xfrm>
            <a:off x="83332" y="2925336"/>
            <a:ext cx="12024000" cy="3564000"/>
          </a:xfrm>
          <a:prstGeom prst="roundRect">
            <a:avLst>
              <a:gd name="adj" fmla="val 5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4" name="Bildplatzhalter 1">
            <a:extLst>
              <a:ext uri="{FF2B5EF4-FFF2-40B4-BE49-F238E27FC236}">
                <a16:creationId xmlns:a16="http://schemas.microsoft.com/office/drawing/2014/main" id="{6B724007-C51D-166A-3832-075F23B97A85}"/>
              </a:ext>
            </a:extLst>
          </p:cNvPr>
          <p:cNvSpPr>
            <a:spLocks noGrp="1"/>
          </p:cNvSpPr>
          <p:nvPr>
            <p:ph type="pic" sz="quarter" idx="15" hasCustomPrompt="1"/>
          </p:nvPr>
        </p:nvSpPr>
        <p:spPr bwMode="gray">
          <a:xfrm>
            <a:off x="-594" y="0"/>
            <a:ext cx="12193196" cy="6858000"/>
          </a:xfrm>
          <a:custGeom>
            <a:avLst/>
            <a:gdLst>
              <a:gd name="connsiteX0" fmla="*/ 148650 w 12193196"/>
              <a:gd name="connsiteY0" fmla="*/ 6543489 h 6858000"/>
              <a:gd name="connsiteX1" fmla="*/ 119931 w 12193196"/>
              <a:gd name="connsiteY1" fmla="*/ 6572208 h 6858000"/>
              <a:gd name="connsiteX2" fmla="*/ 119932 w 12193196"/>
              <a:gd name="connsiteY2" fmla="*/ 6730793 h 6858000"/>
              <a:gd name="connsiteX3" fmla="*/ 148651 w 12193196"/>
              <a:gd name="connsiteY3" fmla="*/ 6759512 h 6858000"/>
              <a:gd name="connsiteX4" fmla="*/ 12044539 w 12193196"/>
              <a:gd name="connsiteY4" fmla="*/ 6759512 h 6858000"/>
              <a:gd name="connsiteX5" fmla="*/ 12073258 w 12193196"/>
              <a:gd name="connsiteY5" fmla="*/ 6730793 h 6858000"/>
              <a:gd name="connsiteX6" fmla="*/ 12073258 w 12193196"/>
              <a:gd name="connsiteY6" fmla="*/ 6572208 h 6858000"/>
              <a:gd name="connsiteX7" fmla="*/ 12044539 w 12193196"/>
              <a:gd name="connsiteY7" fmla="*/ 6543489 h 6858000"/>
              <a:gd name="connsiteX8" fmla="*/ 148650 w 12193196"/>
              <a:gd name="connsiteY8" fmla="*/ 2954215 h 6858000"/>
              <a:gd name="connsiteX9" fmla="*/ 119931 w 12193196"/>
              <a:gd name="connsiteY9" fmla="*/ 2982935 h 6858000"/>
              <a:gd name="connsiteX10" fmla="*/ 119932 w 12193196"/>
              <a:gd name="connsiteY10" fmla="*/ 6424617 h 6858000"/>
              <a:gd name="connsiteX11" fmla="*/ 148651 w 12193196"/>
              <a:gd name="connsiteY11" fmla="*/ 6453336 h 6858000"/>
              <a:gd name="connsiteX12" fmla="*/ 12044539 w 12193196"/>
              <a:gd name="connsiteY12" fmla="*/ 6453336 h 6858000"/>
              <a:gd name="connsiteX13" fmla="*/ 12073258 w 12193196"/>
              <a:gd name="connsiteY13" fmla="*/ 6424617 h 6858000"/>
              <a:gd name="connsiteX14" fmla="*/ 12073258 w 12193196"/>
              <a:gd name="connsiteY14" fmla="*/ 2982935 h 6858000"/>
              <a:gd name="connsiteX15" fmla="*/ 12044539 w 12193196"/>
              <a:gd name="connsiteY15" fmla="*/ 2954215 h 6858000"/>
              <a:gd name="connsiteX16" fmla="*/ 148649 w 12193196"/>
              <a:gd name="connsiteY16" fmla="*/ 116632 h 6858000"/>
              <a:gd name="connsiteX17" fmla="*/ 119931 w 12193196"/>
              <a:gd name="connsiteY17" fmla="*/ 145351 h 6858000"/>
              <a:gd name="connsiteX18" fmla="*/ 119931 w 12193196"/>
              <a:gd name="connsiteY18" fmla="*/ 843997 h 6858000"/>
              <a:gd name="connsiteX19" fmla="*/ 148651 w 12193196"/>
              <a:gd name="connsiteY19" fmla="*/ 872716 h 6858000"/>
              <a:gd name="connsiteX20" fmla="*/ 12044538 w 12193196"/>
              <a:gd name="connsiteY20" fmla="*/ 872716 h 6858000"/>
              <a:gd name="connsiteX21" fmla="*/ 12073257 w 12193196"/>
              <a:gd name="connsiteY21" fmla="*/ 843997 h 6858000"/>
              <a:gd name="connsiteX22" fmla="*/ 12073257 w 12193196"/>
              <a:gd name="connsiteY22" fmla="*/ 145351 h 6858000"/>
              <a:gd name="connsiteX23" fmla="*/ 12044538 w 12193196"/>
              <a:gd name="connsiteY23" fmla="*/ 116632 h 6858000"/>
              <a:gd name="connsiteX24" fmla="*/ 0 w 12193196"/>
              <a:gd name="connsiteY24" fmla="*/ 0 h 6858000"/>
              <a:gd name="connsiteX25" fmla="*/ 12193196 w 12193196"/>
              <a:gd name="connsiteY25" fmla="*/ 0 h 6858000"/>
              <a:gd name="connsiteX26" fmla="*/ 12193196 w 12193196"/>
              <a:gd name="connsiteY26" fmla="*/ 6858000 h 6858000"/>
              <a:gd name="connsiteX27" fmla="*/ 0 w 12193196"/>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3196" h="6858000">
                <a:moveTo>
                  <a:pt x="148650" y="6543489"/>
                </a:moveTo>
                <a:cubicBezTo>
                  <a:pt x="132789" y="6543489"/>
                  <a:pt x="119931" y="6556347"/>
                  <a:pt x="119931" y="6572208"/>
                </a:cubicBezTo>
                <a:cubicBezTo>
                  <a:pt x="119931" y="6625070"/>
                  <a:pt x="119932" y="6677931"/>
                  <a:pt x="119932" y="6730793"/>
                </a:cubicBezTo>
                <a:cubicBezTo>
                  <a:pt x="119932" y="6746654"/>
                  <a:pt x="132790" y="6759512"/>
                  <a:pt x="148651" y="6759512"/>
                </a:cubicBezTo>
                <a:lnTo>
                  <a:pt x="12044539" y="6759512"/>
                </a:lnTo>
                <a:cubicBezTo>
                  <a:pt x="12060400" y="6759512"/>
                  <a:pt x="12073258" y="6746654"/>
                  <a:pt x="12073258" y="6730793"/>
                </a:cubicBezTo>
                <a:lnTo>
                  <a:pt x="12073258" y="6572208"/>
                </a:lnTo>
                <a:cubicBezTo>
                  <a:pt x="12073258" y="6556347"/>
                  <a:pt x="12060400" y="6543489"/>
                  <a:pt x="12044539" y="6543489"/>
                </a:cubicBezTo>
                <a:close/>
                <a:moveTo>
                  <a:pt x="148650" y="2954215"/>
                </a:moveTo>
                <a:cubicBezTo>
                  <a:pt x="132789" y="2954215"/>
                  <a:pt x="119931" y="2967073"/>
                  <a:pt x="119931" y="2982935"/>
                </a:cubicBezTo>
                <a:cubicBezTo>
                  <a:pt x="119931" y="4130162"/>
                  <a:pt x="119932" y="5277389"/>
                  <a:pt x="119932" y="6424617"/>
                </a:cubicBezTo>
                <a:cubicBezTo>
                  <a:pt x="119932" y="6440478"/>
                  <a:pt x="132790" y="6453336"/>
                  <a:pt x="148651" y="6453336"/>
                </a:cubicBezTo>
                <a:lnTo>
                  <a:pt x="12044539" y="6453336"/>
                </a:lnTo>
                <a:cubicBezTo>
                  <a:pt x="12060400" y="6453336"/>
                  <a:pt x="12073258" y="6440478"/>
                  <a:pt x="12073258" y="6424617"/>
                </a:cubicBezTo>
                <a:lnTo>
                  <a:pt x="12073258" y="2982935"/>
                </a:lnTo>
                <a:cubicBezTo>
                  <a:pt x="12073258" y="2967073"/>
                  <a:pt x="12060400" y="2954215"/>
                  <a:pt x="12044539" y="2954215"/>
                </a:cubicBezTo>
                <a:close/>
                <a:moveTo>
                  <a:pt x="148649" y="116632"/>
                </a:moveTo>
                <a:cubicBezTo>
                  <a:pt x="132789" y="116632"/>
                  <a:pt x="119931" y="129490"/>
                  <a:pt x="119931" y="145351"/>
                </a:cubicBezTo>
                <a:cubicBezTo>
                  <a:pt x="119931" y="378233"/>
                  <a:pt x="119931" y="611115"/>
                  <a:pt x="119931" y="843997"/>
                </a:cubicBezTo>
                <a:cubicBezTo>
                  <a:pt x="119931" y="859858"/>
                  <a:pt x="132790" y="872716"/>
                  <a:pt x="148651" y="872716"/>
                </a:cubicBezTo>
                <a:lnTo>
                  <a:pt x="12044538" y="872716"/>
                </a:lnTo>
                <a:cubicBezTo>
                  <a:pt x="12060399" y="872716"/>
                  <a:pt x="12073257" y="859858"/>
                  <a:pt x="12073257" y="843997"/>
                </a:cubicBezTo>
                <a:lnTo>
                  <a:pt x="12073257" y="145351"/>
                </a:lnTo>
                <a:cubicBezTo>
                  <a:pt x="12073257" y="129490"/>
                  <a:pt x="12060399" y="116632"/>
                  <a:pt x="12044538" y="116632"/>
                </a:cubicBezTo>
                <a:close/>
                <a:moveTo>
                  <a:pt x="0" y="0"/>
                </a:moveTo>
                <a:lnTo>
                  <a:pt x="12193196" y="0"/>
                </a:lnTo>
                <a:lnTo>
                  <a:pt x="12193196" y="6858000"/>
                </a:lnTo>
                <a:lnTo>
                  <a:pt x="0" y="6858000"/>
                </a:lnTo>
                <a:close/>
              </a:path>
            </a:pathLst>
          </a:custGeom>
          <a:noFill/>
        </p:spPr>
        <p:txBody>
          <a:bodyPr wrap="square" lIns="3096000" rIns="3096000" bIns="2736000" anchor="ctr">
            <a:noAutofit/>
          </a:bodyPr>
          <a:lstStyle>
            <a:lvl1pPr algn="ctr">
              <a:spcBef>
                <a:spcPts val="0"/>
              </a:spcBef>
              <a:defRPr sz="1400">
                <a:latin typeface="GT America LC Regular" pitchFamily="2" charset="0"/>
              </a:defRPr>
            </a:lvl1pPr>
          </a:lstStyle>
          <a:p>
            <a:r>
              <a:rPr lang="de-DE" dirty="0"/>
              <a:t>So fügen Sie ein Hintergrundbild ein: Bitte wählen Sie ein Bild aus, indem Sie auf den Reiter „Einfügen“ klicken und den Befehl „Bilder“ wählen.</a:t>
            </a:r>
          </a:p>
        </p:txBody>
      </p:sp>
      <p:sp>
        <p:nvSpPr>
          <p:cNvPr id="2" name="Titel 1">
            <a:extLst>
              <a:ext uri="{FF2B5EF4-FFF2-40B4-BE49-F238E27FC236}">
                <a16:creationId xmlns:a16="http://schemas.microsoft.com/office/drawing/2014/main" id="{D84425BF-E569-2DCE-B50B-45196A360477}"/>
              </a:ext>
            </a:extLst>
          </p:cNvPr>
          <p:cNvSpPr>
            <a:spLocks noGrp="1"/>
          </p:cNvSpPr>
          <p:nvPr>
            <p:ph type="ctrTitle" hasCustomPrompt="1"/>
          </p:nvPr>
        </p:nvSpPr>
        <p:spPr bwMode="gray">
          <a:xfrm>
            <a:off x="299356" y="3301358"/>
            <a:ext cx="11592000" cy="1495794"/>
          </a:xfrm>
        </p:spPr>
        <p:txBody>
          <a:bodyPr anchor="b"/>
          <a:lstStyle>
            <a:lvl1pPr algn="l">
              <a:defRPr sz="5400" spc="-40" baseline="0">
                <a:solidFill>
                  <a:schemeClr val="tx1"/>
                </a:solidFill>
              </a:defRPr>
            </a:lvl1pPr>
          </a:lstStyle>
          <a:p>
            <a:r>
              <a:rPr lang="de-DE" dirty="0"/>
              <a:t>Präsentationstitel bearbeiten (zweizeilig)</a:t>
            </a:r>
          </a:p>
        </p:txBody>
      </p:sp>
      <p:sp>
        <p:nvSpPr>
          <p:cNvPr id="3" name="Untertitel 2">
            <a:extLst>
              <a:ext uri="{FF2B5EF4-FFF2-40B4-BE49-F238E27FC236}">
                <a16:creationId xmlns:a16="http://schemas.microsoft.com/office/drawing/2014/main" id="{8FC9714D-774D-DB17-08DB-53483665F69B}"/>
              </a:ext>
            </a:extLst>
          </p:cNvPr>
          <p:cNvSpPr>
            <a:spLocks noGrp="1"/>
          </p:cNvSpPr>
          <p:nvPr>
            <p:ph type="subTitle" idx="1" hasCustomPrompt="1"/>
          </p:nvPr>
        </p:nvSpPr>
        <p:spPr bwMode="gray">
          <a:xfrm>
            <a:off x="299356" y="4977172"/>
            <a:ext cx="11592000" cy="307777"/>
          </a:xfrm>
        </p:spPr>
        <p:txBody>
          <a:bodyPr wrap="square">
            <a:spAutoFit/>
          </a:bodyPr>
          <a:lstStyle>
            <a:lvl1pPr marL="0" indent="0" algn="l">
              <a:spcBef>
                <a:spcPts val="0"/>
              </a:spcBef>
              <a:buNone/>
              <a:defRPr sz="2000">
                <a:solidFill>
                  <a:schemeClr val="tx1"/>
                </a:solidFill>
                <a:latin typeface="GT America LC Regular" pitchFamily="2" charset="0"/>
              </a:defRPr>
            </a:lvl1pPr>
            <a:lvl2pPr marL="0" indent="0" algn="l">
              <a:spcBef>
                <a:spcPts val="0"/>
              </a:spcBef>
              <a:buNone/>
              <a:defRPr sz="2000">
                <a:solidFill>
                  <a:schemeClr val="tx1"/>
                </a:solidFill>
              </a:defRPr>
            </a:lvl2pPr>
            <a:lvl3pPr marL="0" indent="0" algn="l">
              <a:spcBef>
                <a:spcPts val="0"/>
              </a:spcBef>
              <a:buNone/>
              <a:defRPr sz="2000">
                <a:solidFill>
                  <a:schemeClr val="tx1"/>
                </a:solidFill>
              </a:defRPr>
            </a:lvl3pPr>
            <a:lvl4pPr marL="0" indent="0" algn="l">
              <a:spcBef>
                <a:spcPts val="0"/>
              </a:spcBef>
              <a:buNone/>
              <a:defRPr sz="2000">
                <a:solidFill>
                  <a:schemeClr val="tx1"/>
                </a:solidFill>
              </a:defRPr>
            </a:lvl4pPr>
            <a:lvl5pPr marL="0" indent="0" algn="l">
              <a:spcBef>
                <a:spcPts val="0"/>
              </a:spcBef>
              <a:buNone/>
              <a:defRPr sz="2000">
                <a:solidFill>
                  <a:schemeClr val="tx1"/>
                </a:solidFill>
              </a:defRPr>
            </a:lvl5pPr>
            <a:lvl6pPr marL="0" indent="0" algn="l">
              <a:spcBef>
                <a:spcPts val="0"/>
              </a:spcBef>
              <a:buNone/>
              <a:defRPr sz="2000">
                <a:solidFill>
                  <a:schemeClr val="tx1"/>
                </a:solidFill>
              </a:defRPr>
            </a:lvl6pPr>
            <a:lvl7pPr marL="0" indent="0" algn="l">
              <a:spcBef>
                <a:spcPts val="0"/>
              </a:spcBef>
              <a:buNone/>
              <a:defRPr sz="2000">
                <a:solidFill>
                  <a:schemeClr val="tx1"/>
                </a:solidFill>
              </a:defRPr>
            </a:lvl7pPr>
            <a:lvl8pPr marL="0" indent="0" algn="l">
              <a:spcBef>
                <a:spcPts val="0"/>
              </a:spcBef>
              <a:buNone/>
              <a:defRPr sz="2000">
                <a:solidFill>
                  <a:schemeClr val="tx1"/>
                </a:solidFill>
              </a:defRPr>
            </a:lvl8pPr>
            <a:lvl9pPr marL="0" indent="0" algn="l">
              <a:spcBef>
                <a:spcPts val="0"/>
              </a:spcBef>
              <a:buNone/>
              <a:defRPr sz="2000">
                <a:solidFill>
                  <a:schemeClr val="tx1"/>
                </a:solidFill>
              </a:defRPr>
            </a:lvl9pPr>
          </a:lstStyle>
          <a:p>
            <a:pPr lvl="0"/>
            <a:r>
              <a:rPr lang="de-DE" dirty="0"/>
              <a:t>Untertitel durch Klicken bearbeiten</a:t>
            </a:r>
          </a:p>
        </p:txBody>
      </p:sp>
      <p:sp>
        <p:nvSpPr>
          <p:cNvPr id="9" name="Textplatzhalter 6">
            <a:extLst>
              <a:ext uri="{FF2B5EF4-FFF2-40B4-BE49-F238E27FC236}">
                <a16:creationId xmlns:a16="http://schemas.microsoft.com/office/drawing/2014/main" id="{EA3CAB53-FF64-E456-E404-30B812AA1C59}"/>
              </a:ext>
            </a:extLst>
          </p:cNvPr>
          <p:cNvSpPr>
            <a:spLocks noGrp="1"/>
          </p:cNvSpPr>
          <p:nvPr>
            <p:ph type="body" sz="quarter" idx="16" hasCustomPrompt="1"/>
          </p:nvPr>
        </p:nvSpPr>
        <p:spPr bwMode="gray">
          <a:xfrm>
            <a:off x="299357" y="6597642"/>
            <a:ext cx="2448000" cy="107722"/>
          </a:xfrm>
        </p:spPr>
        <p:txBody>
          <a:bodyPr wrap="square" anchor="ctr">
            <a:spAutoFit/>
          </a:bodyPr>
          <a:lstStyle>
            <a:lvl1pPr marL="0" indent="0">
              <a:spcBef>
                <a:spcPts val="0"/>
              </a:spcBef>
              <a:buFont typeface="Arial" panose="020B0604020202020204" pitchFamily="34" charset="0"/>
              <a:buNone/>
              <a:defRPr sz="700">
                <a:solidFill>
                  <a:schemeClr val="tx1"/>
                </a:solidFill>
                <a:latin typeface="GT America LC Regular" pitchFamily="2" charset="0"/>
              </a:defRPr>
            </a:lvl1pPr>
            <a:lvl2pPr marL="0" indent="0">
              <a:spcBef>
                <a:spcPts val="0"/>
              </a:spcBef>
              <a:buNone/>
              <a:defRPr sz="700">
                <a:solidFill>
                  <a:schemeClr val="tx1"/>
                </a:solidFill>
                <a:latin typeface="+mn-lt"/>
              </a:defRPr>
            </a:lvl2pPr>
            <a:lvl3pPr marL="0" indent="0">
              <a:spcBef>
                <a:spcPts val="0"/>
              </a:spcBef>
              <a:buNone/>
              <a:defRPr sz="700">
                <a:solidFill>
                  <a:schemeClr val="tx1"/>
                </a:solidFill>
                <a:latin typeface="+mn-lt"/>
              </a:defRPr>
            </a:lvl3pPr>
            <a:lvl4pPr marL="0" indent="0">
              <a:spcBef>
                <a:spcPts val="0"/>
              </a:spcBef>
              <a:buNone/>
              <a:defRPr sz="700">
                <a:solidFill>
                  <a:schemeClr val="tx1"/>
                </a:solidFill>
                <a:latin typeface="+mn-lt"/>
              </a:defRPr>
            </a:lvl4pPr>
            <a:lvl5pPr marL="0" indent="0">
              <a:spcBef>
                <a:spcPts val="0"/>
              </a:spcBef>
              <a:buNone/>
              <a:defRPr sz="700">
                <a:solidFill>
                  <a:schemeClr val="tx1"/>
                </a:solidFill>
                <a:latin typeface="+mn-lt"/>
              </a:defRPr>
            </a:lvl5pPr>
            <a:lvl6pPr marL="0" indent="0">
              <a:spcBef>
                <a:spcPts val="0"/>
              </a:spcBef>
              <a:buNone/>
              <a:defRPr sz="700">
                <a:solidFill>
                  <a:schemeClr val="tx1"/>
                </a:solidFill>
                <a:latin typeface="+mn-lt"/>
              </a:defRPr>
            </a:lvl6pPr>
            <a:lvl7pPr marL="0" indent="0">
              <a:spcBef>
                <a:spcPts val="0"/>
              </a:spcBef>
              <a:buNone/>
              <a:defRPr sz="700">
                <a:solidFill>
                  <a:schemeClr val="tx1"/>
                </a:solidFill>
                <a:latin typeface="+mn-lt"/>
              </a:defRPr>
            </a:lvl7pPr>
            <a:lvl8pPr marL="0" indent="0">
              <a:spcBef>
                <a:spcPts val="0"/>
              </a:spcBef>
              <a:buNone/>
              <a:defRPr sz="700">
                <a:solidFill>
                  <a:schemeClr val="tx1"/>
                </a:solidFill>
                <a:latin typeface="+mn-lt"/>
              </a:defRPr>
            </a:lvl8pPr>
            <a:lvl9pPr marL="0" indent="0">
              <a:spcBef>
                <a:spcPts val="0"/>
              </a:spcBef>
              <a:buNone/>
              <a:defRPr sz="700">
                <a:solidFill>
                  <a:schemeClr val="tx1"/>
                </a:solidFill>
                <a:latin typeface="+mn-lt"/>
              </a:defRPr>
            </a:lvl9pPr>
          </a:lstStyle>
          <a:p>
            <a:pPr lvl="0"/>
            <a:r>
              <a:rPr lang="de-DE" dirty="0"/>
              <a:t>TT. Monat 20XX bearbeiten</a:t>
            </a:r>
          </a:p>
        </p:txBody>
      </p:sp>
      <p:sp>
        <p:nvSpPr>
          <p:cNvPr id="10" name="roedl.com">
            <a:hlinkClick r:id="rId2"/>
            <a:extLst>
              <a:ext uri="{FF2B5EF4-FFF2-40B4-BE49-F238E27FC236}">
                <a16:creationId xmlns:a16="http://schemas.microsoft.com/office/drawing/2014/main" id="{BC59CA90-3F74-4105-3380-E7B56AF5AB2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
        <p:nvSpPr>
          <p:cNvPr id="5" name="Textplatzhalter 3">
            <a:extLst>
              <a:ext uri="{FF2B5EF4-FFF2-40B4-BE49-F238E27FC236}">
                <a16:creationId xmlns:a16="http://schemas.microsoft.com/office/drawing/2014/main" id="{663E9208-8172-B6A0-6DE1-AF312C9D3D5A}"/>
              </a:ext>
            </a:extLst>
          </p:cNvPr>
          <p:cNvSpPr>
            <a:spLocks noGrp="1"/>
          </p:cNvSpPr>
          <p:nvPr>
            <p:ph type="body" sz="quarter" idx="12" hasCustomPrompt="1"/>
          </p:nvPr>
        </p:nvSpPr>
        <p:spPr bwMode="gray">
          <a:xfrm>
            <a:off x="299357" y="558923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6" name="Textplatzhalter 4">
            <a:extLst>
              <a:ext uri="{FF2B5EF4-FFF2-40B4-BE49-F238E27FC236}">
                <a16:creationId xmlns:a16="http://schemas.microsoft.com/office/drawing/2014/main" id="{77BA1C7A-3139-74E7-BA89-08C38EE5994B}"/>
              </a:ext>
            </a:extLst>
          </p:cNvPr>
          <p:cNvSpPr>
            <a:spLocks noGrp="1"/>
          </p:cNvSpPr>
          <p:nvPr>
            <p:ph type="body" sz="quarter" idx="13" hasCustomPrompt="1"/>
          </p:nvPr>
        </p:nvSpPr>
        <p:spPr bwMode="gray">
          <a:xfrm>
            <a:off x="299357" y="586139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7" name="Textplatzhalter 3">
            <a:extLst>
              <a:ext uri="{FF2B5EF4-FFF2-40B4-BE49-F238E27FC236}">
                <a16:creationId xmlns:a16="http://schemas.microsoft.com/office/drawing/2014/main" id="{919196FE-E2D9-E4D6-E826-17AF2F98ABF3}"/>
              </a:ext>
            </a:extLst>
          </p:cNvPr>
          <p:cNvSpPr>
            <a:spLocks noGrp="1"/>
          </p:cNvSpPr>
          <p:nvPr>
            <p:ph type="body" sz="quarter" idx="17" hasCustomPrompt="1"/>
          </p:nvPr>
        </p:nvSpPr>
        <p:spPr bwMode="gray">
          <a:xfrm>
            <a:off x="4367213" y="5587289"/>
            <a:ext cx="3457575"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8" name="Textplatzhalter 4">
            <a:extLst>
              <a:ext uri="{FF2B5EF4-FFF2-40B4-BE49-F238E27FC236}">
                <a16:creationId xmlns:a16="http://schemas.microsoft.com/office/drawing/2014/main" id="{B58F7DEA-9176-DF24-E679-A1CDD2EE4F60}"/>
              </a:ext>
            </a:extLst>
          </p:cNvPr>
          <p:cNvSpPr>
            <a:spLocks noGrp="1"/>
          </p:cNvSpPr>
          <p:nvPr>
            <p:ph type="body" sz="quarter" idx="18" hasCustomPrompt="1"/>
          </p:nvPr>
        </p:nvSpPr>
        <p:spPr bwMode="gray">
          <a:xfrm>
            <a:off x="4367213" y="5859447"/>
            <a:ext cx="3457575"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1" name="Textplatzhalter 3">
            <a:extLst>
              <a:ext uri="{FF2B5EF4-FFF2-40B4-BE49-F238E27FC236}">
                <a16:creationId xmlns:a16="http://schemas.microsoft.com/office/drawing/2014/main" id="{658CDE10-E209-98DD-D4DC-F4B3673ADF4D}"/>
              </a:ext>
            </a:extLst>
          </p:cNvPr>
          <p:cNvSpPr>
            <a:spLocks noGrp="1"/>
          </p:cNvSpPr>
          <p:nvPr>
            <p:ph type="body" sz="quarter" idx="19" hasCustomPrompt="1"/>
          </p:nvPr>
        </p:nvSpPr>
        <p:spPr bwMode="gray">
          <a:xfrm>
            <a:off x="8401050" y="5587289"/>
            <a:ext cx="3493182" cy="184666"/>
          </a:xfrm>
        </p:spPr>
        <p:txBody>
          <a:bodyPr wrap="square">
            <a:spAutoFit/>
          </a:bodyPr>
          <a:lstStyle>
            <a:lvl1pPr marL="0" indent="0">
              <a:spcBef>
                <a:spcPts val="0"/>
              </a:spcBef>
              <a:buFont typeface="Arial" panose="020B0604020202020204" pitchFamily="34" charset="0"/>
              <a:buNone/>
              <a:defRPr sz="1200" b="1">
                <a:solidFill>
                  <a:schemeClr val="tx2"/>
                </a:solidFill>
                <a:latin typeface="GT America LC Regular" pitchFamily="2" charset="0"/>
                <a:ea typeface="GT America LC Regular" pitchFamily="2" charset="0"/>
                <a:cs typeface="GT America LC Regular" pitchFamily="2" charset="0"/>
              </a:defRPr>
            </a:lvl1pPr>
            <a:lvl2pPr marL="0" indent="0">
              <a:spcBef>
                <a:spcPts val="0"/>
              </a:spcBef>
              <a:buNone/>
              <a:defRPr sz="1200" b="0">
                <a:solidFill>
                  <a:schemeClr val="tx1"/>
                </a:solidFill>
                <a:latin typeface="GT America Bold" panose="00000800000000000000" pitchFamily="50" charset="0"/>
              </a:defRPr>
            </a:lvl2pPr>
            <a:lvl3pPr marL="0" indent="0">
              <a:spcBef>
                <a:spcPts val="0"/>
              </a:spcBef>
              <a:buNone/>
              <a:defRPr sz="1200" b="0">
                <a:solidFill>
                  <a:schemeClr val="tx1"/>
                </a:solidFill>
                <a:latin typeface="GT America Bold" panose="00000800000000000000" pitchFamily="50" charset="0"/>
              </a:defRPr>
            </a:lvl3pPr>
            <a:lvl4pPr marL="0" indent="0">
              <a:spcBef>
                <a:spcPts val="0"/>
              </a:spcBef>
              <a:buNone/>
              <a:defRPr sz="1200" b="0">
                <a:solidFill>
                  <a:schemeClr val="tx1"/>
                </a:solidFill>
                <a:latin typeface="GT America Bold" panose="00000800000000000000" pitchFamily="50" charset="0"/>
              </a:defRPr>
            </a:lvl4pPr>
            <a:lvl5pPr marL="0" indent="0">
              <a:spcBef>
                <a:spcPts val="0"/>
              </a:spcBef>
              <a:buNone/>
              <a:defRPr sz="1200" b="0">
                <a:solidFill>
                  <a:schemeClr val="tx1"/>
                </a:solidFill>
                <a:latin typeface="GT America Bold" panose="00000800000000000000" pitchFamily="50" charset="0"/>
              </a:defRPr>
            </a:lvl5pPr>
            <a:lvl6pPr marL="0" indent="0">
              <a:spcBef>
                <a:spcPts val="0"/>
              </a:spcBef>
              <a:buNone/>
              <a:defRPr sz="1200" b="0">
                <a:solidFill>
                  <a:schemeClr val="tx1"/>
                </a:solidFill>
                <a:latin typeface="GT America Bold" panose="00000800000000000000" pitchFamily="50" charset="0"/>
              </a:defRPr>
            </a:lvl6pPr>
            <a:lvl7pPr marL="0" indent="0">
              <a:spcBef>
                <a:spcPts val="0"/>
              </a:spcBef>
              <a:buNone/>
              <a:defRPr sz="1200" b="0">
                <a:solidFill>
                  <a:schemeClr val="tx1"/>
                </a:solidFill>
                <a:latin typeface="GT America Bold" panose="00000800000000000000" pitchFamily="50" charset="0"/>
              </a:defRPr>
            </a:lvl7pPr>
            <a:lvl8pPr marL="0" indent="0">
              <a:spcBef>
                <a:spcPts val="0"/>
              </a:spcBef>
              <a:buNone/>
              <a:defRPr sz="1200" b="0">
                <a:solidFill>
                  <a:schemeClr val="tx1"/>
                </a:solidFill>
                <a:latin typeface="GT America Bold" panose="00000800000000000000" pitchFamily="50" charset="0"/>
              </a:defRPr>
            </a:lvl8pPr>
            <a:lvl9pPr marL="0" indent="0">
              <a:spcBef>
                <a:spcPts val="0"/>
              </a:spcBef>
              <a:buNone/>
              <a:defRPr sz="1200" b="0">
                <a:solidFill>
                  <a:schemeClr val="tx1"/>
                </a:solidFill>
                <a:latin typeface="GT America Bold" panose="00000800000000000000" pitchFamily="50" charset="0"/>
              </a:defRPr>
            </a:lvl9pPr>
          </a:lstStyle>
          <a:p>
            <a:pPr lvl="0"/>
            <a:r>
              <a:rPr lang="de-DE" dirty="0"/>
              <a:t>Vorname Nachname bearbeiten</a:t>
            </a:r>
          </a:p>
        </p:txBody>
      </p:sp>
      <p:sp>
        <p:nvSpPr>
          <p:cNvPr id="16" name="Textplatzhalter 4">
            <a:extLst>
              <a:ext uri="{FF2B5EF4-FFF2-40B4-BE49-F238E27FC236}">
                <a16:creationId xmlns:a16="http://schemas.microsoft.com/office/drawing/2014/main" id="{B9EA0687-C85B-F59F-BCE0-6FA17685CAA5}"/>
              </a:ext>
            </a:extLst>
          </p:cNvPr>
          <p:cNvSpPr>
            <a:spLocks noGrp="1"/>
          </p:cNvSpPr>
          <p:nvPr>
            <p:ph type="body" sz="quarter" idx="20" hasCustomPrompt="1"/>
          </p:nvPr>
        </p:nvSpPr>
        <p:spPr bwMode="gray">
          <a:xfrm>
            <a:off x="8401050" y="5859447"/>
            <a:ext cx="3493182" cy="246221"/>
          </a:xfrm>
        </p:spPr>
        <p:txBody>
          <a:bodyPr wrap="square">
            <a:spAutoFit/>
          </a:bodyPr>
          <a:lstStyle>
            <a:lvl1pPr marL="0" indent="0">
              <a:spcBef>
                <a:spcPts val="0"/>
              </a:spcBef>
              <a:buFont typeface="Arial" panose="020B0604020202020204" pitchFamily="34" charset="0"/>
              <a:buNone/>
              <a:defRPr sz="800">
                <a:solidFill>
                  <a:schemeClr val="tx2"/>
                </a:solidFill>
                <a:latin typeface="GT America LC Regular" pitchFamily="2" charset="0"/>
              </a:defRPr>
            </a:lvl1pPr>
            <a:lvl2pPr marL="0" indent="0">
              <a:spcBef>
                <a:spcPts val="0"/>
              </a:spcBef>
              <a:buNone/>
              <a:defRPr sz="800">
                <a:solidFill>
                  <a:schemeClr val="tx1"/>
                </a:solidFill>
                <a:latin typeface="+mn-lt"/>
              </a:defRPr>
            </a:lvl2pPr>
            <a:lvl3pPr marL="0" indent="0">
              <a:spcBef>
                <a:spcPts val="0"/>
              </a:spcBef>
              <a:buNone/>
              <a:defRPr sz="800">
                <a:solidFill>
                  <a:schemeClr val="tx1"/>
                </a:solidFill>
                <a:latin typeface="+mn-lt"/>
              </a:defRPr>
            </a:lvl3pPr>
            <a:lvl4pPr marL="0" indent="0">
              <a:spcBef>
                <a:spcPts val="0"/>
              </a:spcBef>
              <a:buNone/>
              <a:defRPr sz="800">
                <a:solidFill>
                  <a:schemeClr val="tx1"/>
                </a:solidFill>
                <a:latin typeface="+mn-lt"/>
              </a:defRPr>
            </a:lvl4pPr>
            <a:lvl5pPr marL="0" indent="0">
              <a:spcBef>
                <a:spcPts val="0"/>
              </a:spcBef>
              <a:buNone/>
              <a:defRPr sz="800">
                <a:solidFill>
                  <a:schemeClr val="tx1"/>
                </a:solidFill>
                <a:latin typeface="+mn-lt"/>
              </a:defRPr>
            </a:lvl5pPr>
            <a:lvl6pPr marL="0" indent="0">
              <a:spcBef>
                <a:spcPts val="0"/>
              </a:spcBef>
              <a:buNone/>
              <a:defRPr sz="800">
                <a:solidFill>
                  <a:schemeClr val="tx1"/>
                </a:solidFill>
                <a:latin typeface="+mn-lt"/>
              </a:defRPr>
            </a:lvl6pPr>
            <a:lvl7pPr marL="0" indent="0">
              <a:spcBef>
                <a:spcPts val="0"/>
              </a:spcBef>
              <a:buNone/>
              <a:defRPr sz="800">
                <a:solidFill>
                  <a:schemeClr val="tx1"/>
                </a:solidFill>
                <a:latin typeface="+mn-lt"/>
              </a:defRPr>
            </a:lvl7pPr>
            <a:lvl8pPr marL="0" indent="0">
              <a:spcBef>
                <a:spcPts val="0"/>
              </a:spcBef>
              <a:buNone/>
              <a:defRPr sz="800">
                <a:solidFill>
                  <a:schemeClr val="tx1"/>
                </a:solidFill>
                <a:latin typeface="+mn-lt"/>
              </a:defRPr>
            </a:lvl8pPr>
            <a:lvl9pPr marL="0" indent="0">
              <a:spcBef>
                <a:spcPts val="0"/>
              </a:spcBef>
              <a:buNone/>
              <a:defRPr sz="800">
                <a:solidFill>
                  <a:schemeClr val="tx1"/>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p:txBody>
      </p:sp>
      <p:sp>
        <p:nvSpPr>
          <p:cNvPr id="12" name="Rödl Logo">
            <a:extLst>
              <a:ext uri="{FF2B5EF4-FFF2-40B4-BE49-F238E27FC236}">
                <a16:creationId xmlns:a16="http://schemas.microsoft.com/office/drawing/2014/main" id="{6B99F30E-28D7-ABFF-5F53-92E0D2CF5BA7}"/>
              </a:ext>
            </a:extLst>
          </p:cNvPr>
          <p:cNvSpPr>
            <a:spLocks noEditPoints="1"/>
          </p:cNvSpPr>
          <p:nvPr userDrawn="1"/>
        </p:nvSpPr>
        <p:spPr bwMode="auto">
          <a:xfrm>
            <a:off x="299357" y="216457"/>
            <a:ext cx="2069996" cy="510074"/>
          </a:xfrm>
          <a:custGeom>
            <a:avLst/>
            <a:gdLst>
              <a:gd name="T0" fmla="*/ 838 w 2173"/>
              <a:gd name="T1" fmla="*/ 0 h 533"/>
              <a:gd name="T2" fmla="*/ 959 w 2173"/>
              <a:gd name="T3" fmla="*/ 0 h 533"/>
              <a:gd name="T4" fmla="*/ 959 w 2173"/>
              <a:gd name="T5" fmla="*/ 70 h 533"/>
              <a:gd name="T6" fmla="*/ 838 w 2173"/>
              <a:gd name="T7" fmla="*/ 70 h 533"/>
              <a:gd name="T8" fmla="*/ 838 w 2173"/>
              <a:gd name="T9" fmla="*/ 0 h 533"/>
              <a:gd name="T10" fmla="*/ 691 w 2173"/>
              <a:gd name="T11" fmla="*/ 0 h 533"/>
              <a:gd name="T12" fmla="*/ 812 w 2173"/>
              <a:gd name="T13" fmla="*/ 0 h 533"/>
              <a:gd name="T14" fmla="*/ 812 w 2173"/>
              <a:gd name="T15" fmla="*/ 70 h 533"/>
              <a:gd name="T16" fmla="*/ 691 w 2173"/>
              <a:gd name="T17" fmla="*/ 70 h 533"/>
              <a:gd name="T18" fmla="*/ 691 w 2173"/>
              <a:gd name="T19" fmla="*/ 0 h 533"/>
              <a:gd name="T20" fmla="*/ 384 w 2173"/>
              <a:gd name="T21" fmla="*/ 351 h 533"/>
              <a:gd name="T22" fmla="*/ 466 w 2173"/>
              <a:gd name="T23" fmla="*/ 236 h 533"/>
              <a:gd name="T24" fmla="*/ 302 w 2173"/>
              <a:gd name="T25" fmla="*/ 106 h 533"/>
              <a:gd name="T26" fmla="*/ 36 w 2173"/>
              <a:gd name="T27" fmla="*/ 106 h 533"/>
              <a:gd name="T28" fmla="*/ 36 w 2173"/>
              <a:gd name="T29" fmla="*/ 297 h 533"/>
              <a:gd name="T30" fmla="*/ 0 w 2173"/>
              <a:gd name="T31" fmla="*/ 297 h 533"/>
              <a:gd name="T32" fmla="*/ 0 w 2173"/>
              <a:gd name="T33" fmla="*/ 377 h 533"/>
              <a:gd name="T34" fmla="*/ 36 w 2173"/>
              <a:gd name="T35" fmla="*/ 377 h 533"/>
              <a:gd name="T36" fmla="*/ 36 w 2173"/>
              <a:gd name="T37" fmla="*/ 526 h 533"/>
              <a:gd name="T38" fmla="*/ 131 w 2173"/>
              <a:gd name="T39" fmla="*/ 526 h 533"/>
              <a:gd name="T40" fmla="*/ 131 w 2173"/>
              <a:gd name="T41" fmla="*/ 377 h 533"/>
              <a:gd name="T42" fmla="*/ 220 w 2173"/>
              <a:gd name="T43" fmla="*/ 377 h 533"/>
              <a:gd name="T44" fmla="*/ 375 w 2173"/>
              <a:gd name="T45" fmla="*/ 526 h 533"/>
              <a:gd name="T46" fmla="*/ 475 w 2173"/>
              <a:gd name="T47" fmla="*/ 526 h 533"/>
              <a:gd name="T48" fmla="*/ 384 w 2173"/>
              <a:gd name="T49" fmla="*/ 351 h 533"/>
              <a:gd name="T50" fmla="*/ 131 w 2173"/>
              <a:gd name="T51" fmla="*/ 297 h 533"/>
              <a:gd name="T52" fmla="*/ 131 w 2173"/>
              <a:gd name="T53" fmla="*/ 187 h 533"/>
              <a:gd name="T54" fmla="*/ 296 w 2173"/>
              <a:gd name="T55" fmla="*/ 187 h 533"/>
              <a:gd name="T56" fmla="*/ 369 w 2173"/>
              <a:gd name="T57" fmla="*/ 242 h 533"/>
              <a:gd name="T58" fmla="*/ 296 w 2173"/>
              <a:gd name="T59" fmla="*/ 297 h 533"/>
              <a:gd name="T60" fmla="*/ 131 w 2173"/>
              <a:gd name="T61" fmla="*/ 297 h 533"/>
              <a:gd name="T62" fmla="*/ 1791 w 2173"/>
              <a:gd name="T63" fmla="*/ 106 h 533"/>
              <a:gd name="T64" fmla="*/ 1889 w 2173"/>
              <a:gd name="T65" fmla="*/ 106 h 533"/>
              <a:gd name="T66" fmla="*/ 1889 w 2173"/>
              <a:gd name="T67" fmla="*/ 442 h 533"/>
              <a:gd name="T68" fmla="*/ 2173 w 2173"/>
              <a:gd name="T69" fmla="*/ 442 h 533"/>
              <a:gd name="T70" fmla="*/ 2173 w 2173"/>
              <a:gd name="T71" fmla="*/ 526 h 533"/>
              <a:gd name="T72" fmla="*/ 1791 w 2173"/>
              <a:gd name="T73" fmla="*/ 526 h 533"/>
              <a:gd name="T74" fmla="*/ 1791 w 2173"/>
              <a:gd name="T75" fmla="*/ 106 h 533"/>
              <a:gd name="T76" fmla="*/ 1203 w 2173"/>
              <a:gd name="T77" fmla="*/ 106 h 533"/>
              <a:gd name="T78" fmla="*/ 1421 w 2173"/>
              <a:gd name="T79" fmla="*/ 106 h 533"/>
              <a:gd name="T80" fmla="*/ 1663 w 2173"/>
              <a:gd name="T81" fmla="*/ 316 h 533"/>
              <a:gd name="T82" fmla="*/ 1421 w 2173"/>
              <a:gd name="T83" fmla="*/ 526 h 533"/>
              <a:gd name="T84" fmla="*/ 1203 w 2173"/>
              <a:gd name="T85" fmla="*/ 526 h 533"/>
              <a:gd name="T86" fmla="*/ 1203 w 2173"/>
              <a:gd name="T87" fmla="*/ 106 h 533"/>
              <a:gd name="T88" fmla="*/ 1421 w 2173"/>
              <a:gd name="T89" fmla="*/ 443 h 533"/>
              <a:gd name="T90" fmla="*/ 1565 w 2173"/>
              <a:gd name="T91" fmla="*/ 315 h 533"/>
              <a:gd name="T92" fmla="*/ 1420 w 2173"/>
              <a:gd name="T93" fmla="*/ 187 h 533"/>
              <a:gd name="T94" fmla="*/ 1299 w 2173"/>
              <a:gd name="T95" fmla="*/ 187 h 533"/>
              <a:gd name="T96" fmla="*/ 1299 w 2173"/>
              <a:gd name="T97" fmla="*/ 443 h 533"/>
              <a:gd name="T98" fmla="*/ 1421 w 2173"/>
              <a:gd name="T99" fmla="*/ 443 h 533"/>
              <a:gd name="T100" fmla="*/ 1075 w 2173"/>
              <a:gd name="T101" fmla="*/ 316 h 533"/>
              <a:gd name="T102" fmla="*/ 826 w 2173"/>
              <a:gd name="T103" fmla="*/ 533 h 533"/>
              <a:gd name="T104" fmla="*/ 575 w 2173"/>
              <a:gd name="T105" fmla="*/ 316 h 533"/>
              <a:gd name="T106" fmla="*/ 826 w 2173"/>
              <a:gd name="T107" fmla="*/ 100 h 533"/>
              <a:gd name="T108" fmla="*/ 1075 w 2173"/>
              <a:gd name="T109" fmla="*/ 316 h 533"/>
              <a:gd name="T110" fmla="*/ 675 w 2173"/>
              <a:gd name="T111" fmla="*/ 315 h 533"/>
              <a:gd name="T112" fmla="*/ 826 w 2173"/>
              <a:gd name="T113" fmla="*/ 447 h 533"/>
              <a:gd name="T114" fmla="*/ 975 w 2173"/>
              <a:gd name="T115" fmla="*/ 315 h 533"/>
              <a:gd name="T116" fmla="*/ 826 w 2173"/>
              <a:gd name="T117" fmla="*/ 184 h 533"/>
              <a:gd name="T118" fmla="*/ 675 w 2173"/>
              <a:gd name="T119" fmla="*/ 315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3" h="533">
                <a:moveTo>
                  <a:pt x="838" y="0"/>
                </a:moveTo>
                <a:cubicBezTo>
                  <a:pt x="959" y="0"/>
                  <a:pt x="959" y="0"/>
                  <a:pt x="959" y="0"/>
                </a:cubicBezTo>
                <a:cubicBezTo>
                  <a:pt x="959" y="70"/>
                  <a:pt x="959" y="70"/>
                  <a:pt x="959" y="70"/>
                </a:cubicBezTo>
                <a:cubicBezTo>
                  <a:pt x="838" y="70"/>
                  <a:pt x="838" y="70"/>
                  <a:pt x="838" y="70"/>
                </a:cubicBezTo>
                <a:lnTo>
                  <a:pt x="838" y="0"/>
                </a:lnTo>
                <a:close/>
                <a:moveTo>
                  <a:pt x="691" y="0"/>
                </a:moveTo>
                <a:cubicBezTo>
                  <a:pt x="812" y="0"/>
                  <a:pt x="812" y="0"/>
                  <a:pt x="812" y="0"/>
                </a:cubicBezTo>
                <a:cubicBezTo>
                  <a:pt x="812" y="70"/>
                  <a:pt x="812" y="70"/>
                  <a:pt x="812" y="70"/>
                </a:cubicBezTo>
                <a:cubicBezTo>
                  <a:pt x="691" y="70"/>
                  <a:pt x="691" y="70"/>
                  <a:pt x="691" y="70"/>
                </a:cubicBezTo>
                <a:lnTo>
                  <a:pt x="691" y="0"/>
                </a:lnTo>
                <a:close/>
                <a:moveTo>
                  <a:pt x="384" y="351"/>
                </a:moveTo>
                <a:cubicBezTo>
                  <a:pt x="429" y="335"/>
                  <a:pt x="466" y="301"/>
                  <a:pt x="466" y="236"/>
                </a:cubicBezTo>
                <a:cubicBezTo>
                  <a:pt x="466" y="153"/>
                  <a:pt x="399" y="106"/>
                  <a:pt x="302" y="106"/>
                </a:cubicBezTo>
                <a:cubicBezTo>
                  <a:pt x="36" y="106"/>
                  <a:pt x="36" y="106"/>
                  <a:pt x="36" y="106"/>
                </a:cubicBezTo>
                <a:cubicBezTo>
                  <a:pt x="36" y="297"/>
                  <a:pt x="36" y="297"/>
                  <a:pt x="36" y="297"/>
                </a:cubicBezTo>
                <a:cubicBezTo>
                  <a:pt x="0" y="297"/>
                  <a:pt x="0" y="297"/>
                  <a:pt x="0" y="297"/>
                </a:cubicBezTo>
                <a:cubicBezTo>
                  <a:pt x="0" y="377"/>
                  <a:pt x="0" y="377"/>
                  <a:pt x="0" y="377"/>
                </a:cubicBezTo>
                <a:cubicBezTo>
                  <a:pt x="36" y="377"/>
                  <a:pt x="36" y="377"/>
                  <a:pt x="36" y="377"/>
                </a:cubicBezTo>
                <a:cubicBezTo>
                  <a:pt x="36" y="526"/>
                  <a:pt x="36" y="526"/>
                  <a:pt x="36" y="526"/>
                </a:cubicBezTo>
                <a:cubicBezTo>
                  <a:pt x="131" y="526"/>
                  <a:pt x="131" y="526"/>
                  <a:pt x="131" y="526"/>
                </a:cubicBezTo>
                <a:cubicBezTo>
                  <a:pt x="131" y="377"/>
                  <a:pt x="131" y="377"/>
                  <a:pt x="131" y="377"/>
                </a:cubicBezTo>
                <a:cubicBezTo>
                  <a:pt x="220" y="377"/>
                  <a:pt x="220" y="377"/>
                  <a:pt x="220" y="377"/>
                </a:cubicBezTo>
                <a:cubicBezTo>
                  <a:pt x="305" y="377"/>
                  <a:pt x="369" y="422"/>
                  <a:pt x="375" y="526"/>
                </a:cubicBezTo>
                <a:cubicBezTo>
                  <a:pt x="475" y="526"/>
                  <a:pt x="475" y="526"/>
                  <a:pt x="475" y="526"/>
                </a:cubicBezTo>
                <a:cubicBezTo>
                  <a:pt x="466" y="436"/>
                  <a:pt x="444" y="382"/>
                  <a:pt x="384" y="351"/>
                </a:cubicBezTo>
                <a:moveTo>
                  <a:pt x="131" y="297"/>
                </a:moveTo>
                <a:cubicBezTo>
                  <a:pt x="131" y="187"/>
                  <a:pt x="131" y="187"/>
                  <a:pt x="131" y="187"/>
                </a:cubicBezTo>
                <a:cubicBezTo>
                  <a:pt x="296" y="187"/>
                  <a:pt x="296" y="187"/>
                  <a:pt x="296" y="187"/>
                </a:cubicBezTo>
                <a:cubicBezTo>
                  <a:pt x="342" y="187"/>
                  <a:pt x="369" y="207"/>
                  <a:pt x="369" y="242"/>
                </a:cubicBezTo>
                <a:cubicBezTo>
                  <a:pt x="369" y="278"/>
                  <a:pt x="342" y="297"/>
                  <a:pt x="296" y="297"/>
                </a:cubicBezTo>
                <a:lnTo>
                  <a:pt x="131" y="297"/>
                </a:lnTo>
                <a:close/>
                <a:moveTo>
                  <a:pt x="1791" y="106"/>
                </a:moveTo>
                <a:cubicBezTo>
                  <a:pt x="1889" y="106"/>
                  <a:pt x="1889" y="106"/>
                  <a:pt x="1889" y="106"/>
                </a:cubicBezTo>
                <a:cubicBezTo>
                  <a:pt x="1889" y="442"/>
                  <a:pt x="1889" y="442"/>
                  <a:pt x="1889" y="442"/>
                </a:cubicBezTo>
                <a:cubicBezTo>
                  <a:pt x="2173" y="442"/>
                  <a:pt x="2173" y="442"/>
                  <a:pt x="2173" y="442"/>
                </a:cubicBezTo>
                <a:cubicBezTo>
                  <a:pt x="2173" y="526"/>
                  <a:pt x="2173" y="526"/>
                  <a:pt x="2173" y="526"/>
                </a:cubicBezTo>
                <a:cubicBezTo>
                  <a:pt x="1791" y="526"/>
                  <a:pt x="1791" y="526"/>
                  <a:pt x="1791" y="526"/>
                </a:cubicBezTo>
                <a:lnTo>
                  <a:pt x="1791" y="106"/>
                </a:lnTo>
                <a:close/>
                <a:moveTo>
                  <a:pt x="1203" y="106"/>
                </a:moveTo>
                <a:cubicBezTo>
                  <a:pt x="1421" y="106"/>
                  <a:pt x="1421" y="106"/>
                  <a:pt x="1421" y="106"/>
                </a:cubicBezTo>
                <a:cubicBezTo>
                  <a:pt x="1570" y="106"/>
                  <a:pt x="1663" y="187"/>
                  <a:pt x="1663" y="316"/>
                </a:cubicBezTo>
                <a:cubicBezTo>
                  <a:pt x="1663" y="444"/>
                  <a:pt x="1570" y="526"/>
                  <a:pt x="1421" y="526"/>
                </a:cubicBezTo>
                <a:cubicBezTo>
                  <a:pt x="1203" y="526"/>
                  <a:pt x="1203" y="526"/>
                  <a:pt x="1203" y="526"/>
                </a:cubicBezTo>
                <a:lnTo>
                  <a:pt x="1203" y="106"/>
                </a:lnTo>
                <a:close/>
                <a:moveTo>
                  <a:pt x="1421" y="443"/>
                </a:moveTo>
                <a:cubicBezTo>
                  <a:pt x="1512" y="443"/>
                  <a:pt x="1565" y="392"/>
                  <a:pt x="1565" y="315"/>
                </a:cubicBezTo>
                <a:cubicBezTo>
                  <a:pt x="1565" y="238"/>
                  <a:pt x="1512" y="187"/>
                  <a:pt x="1420" y="187"/>
                </a:cubicBezTo>
                <a:cubicBezTo>
                  <a:pt x="1299" y="187"/>
                  <a:pt x="1299" y="187"/>
                  <a:pt x="1299" y="187"/>
                </a:cubicBezTo>
                <a:cubicBezTo>
                  <a:pt x="1299" y="443"/>
                  <a:pt x="1299" y="443"/>
                  <a:pt x="1299" y="443"/>
                </a:cubicBezTo>
                <a:lnTo>
                  <a:pt x="1421" y="443"/>
                </a:lnTo>
                <a:close/>
                <a:moveTo>
                  <a:pt x="1075" y="316"/>
                </a:moveTo>
                <a:cubicBezTo>
                  <a:pt x="1075" y="442"/>
                  <a:pt x="970" y="533"/>
                  <a:pt x="826" y="533"/>
                </a:cubicBezTo>
                <a:cubicBezTo>
                  <a:pt x="681" y="533"/>
                  <a:pt x="575" y="442"/>
                  <a:pt x="575" y="316"/>
                </a:cubicBezTo>
                <a:cubicBezTo>
                  <a:pt x="575" y="191"/>
                  <a:pt x="681" y="100"/>
                  <a:pt x="826" y="100"/>
                </a:cubicBezTo>
                <a:cubicBezTo>
                  <a:pt x="970" y="100"/>
                  <a:pt x="1075" y="191"/>
                  <a:pt x="1075" y="316"/>
                </a:cubicBezTo>
                <a:moveTo>
                  <a:pt x="675" y="315"/>
                </a:moveTo>
                <a:cubicBezTo>
                  <a:pt x="675" y="395"/>
                  <a:pt x="738" y="447"/>
                  <a:pt x="826" y="447"/>
                </a:cubicBezTo>
                <a:cubicBezTo>
                  <a:pt x="913" y="447"/>
                  <a:pt x="975" y="395"/>
                  <a:pt x="975" y="315"/>
                </a:cubicBezTo>
                <a:cubicBezTo>
                  <a:pt x="975" y="235"/>
                  <a:pt x="913" y="184"/>
                  <a:pt x="826" y="184"/>
                </a:cubicBezTo>
                <a:cubicBezTo>
                  <a:pt x="738" y="184"/>
                  <a:pt x="675" y="235"/>
                  <a:pt x="675" y="3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39644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p:txBody>
          <a:bodyPr/>
          <a:lstStyle>
            <a:lvl1pPr>
              <a:defRPr/>
            </a:lvl1pPr>
          </a:lstStyle>
          <a:p>
            <a:r>
              <a:rPr lang="de-DE" dirty="0"/>
              <a:t>Agenda bearbeiten (maximal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
        <p:nvSpPr>
          <p:cNvPr id="12" name="roedl.com">
            <a:hlinkClick r:id="rId2"/>
            <a:extLst>
              <a:ext uri="{FF2B5EF4-FFF2-40B4-BE49-F238E27FC236}">
                <a16:creationId xmlns:a16="http://schemas.microsoft.com/office/drawing/2014/main" id="{09292305-AFE2-81E0-206B-244421B61740}"/>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Tree>
    <p:extLst>
      <p:ext uri="{BB962C8B-B14F-4D97-AF65-F5344CB8AC3E}">
        <p14:creationId xmlns:p14="http://schemas.microsoft.com/office/powerpoint/2010/main" val="1346166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 Agenda &amp; 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49CAA8B0-A2C9-3593-7C1F-AEAFD18BA0B8}"/>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526298"/>
          </a:xfrm>
        </p:spPr>
        <p:txBody>
          <a:bodyPr/>
          <a:lstStyle>
            <a:lvl1pPr>
              <a:defRPr/>
            </a:lvl1pPr>
          </a:lstStyle>
          <a:p>
            <a:r>
              <a:rPr lang="de-DE" dirty="0"/>
              <a:t>Agenda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
        <p:nvSpPr>
          <p:cNvPr id="6" name="roedl.com">
            <a:hlinkClick r:id="rId2"/>
            <a:extLst>
              <a:ext uri="{FF2B5EF4-FFF2-40B4-BE49-F238E27FC236}">
                <a16:creationId xmlns:a16="http://schemas.microsoft.com/office/drawing/2014/main" id="{FBBCD946-F298-DC26-81F6-4896A3618C24}"/>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Tree>
    <p:extLst>
      <p:ext uri="{BB962C8B-B14F-4D97-AF65-F5344CB8AC3E}">
        <p14:creationId xmlns:p14="http://schemas.microsoft.com/office/powerpoint/2010/main" val="2095321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 Kapiteltrenner">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Tree>
    <p:extLst>
      <p:ext uri="{BB962C8B-B14F-4D97-AF65-F5344CB8AC3E}">
        <p14:creationId xmlns:p14="http://schemas.microsoft.com/office/powerpoint/2010/main" val="1744090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Kapiteltrenner mit Unterpunkt">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durch Klicken bearbeiten</a:t>
            </a:r>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Bold" pitchFamily="2" charset="0"/>
              </a:rPr>
              <a:t>roedl.com</a:t>
            </a:r>
          </a:p>
        </p:txBody>
      </p:sp>
      <p:sp>
        <p:nvSpPr>
          <p:cNvPr id="6" name="Textplatzhalter 5">
            <a:extLst>
              <a:ext uri="{FF2B5EF4-FFF2-40B4-BE49-F238E27FC236}">
                <a16:creationId xmlns:a16="http://schemas.microsoft.com/office/drawing/2014/main" id="{5592148B-455F-2E16-584B-0307793DE20B}"/>
              </a:ext>
            </a:extLst>
          </p:cNvPr>
          <p:cNvSpPr>
            <a:spLocks noGrp="1"/>
          </p:cNvSpPr>
          <p:nvPr>
            <p:ph type="body" sz="quarter" idx="12" hasCustomPrompt="1"/>
          </p:nvPr>
        </p:nvSpPr>
        <p:spPr>
          <a:xfrm>
            <a:off x="300037" y="1268413"/>
            <a:ext cx="11591925" cy="360387"/>
          </a:xfrm>
        </p:spPr>
        <p:txBody>
          <a:bodyPr/>
          <a:lstStyle>
            <a:lvl1pPr>
              <a:defRPr sz="2400"/>
            </a:lvl1pPr>
          </a:lstStyle>
          <a:p>
            <a:pPr lvl="0"/>
            <a:r>
              <a:rPr lang="de-DE" dirty="0"/>
              <a:t>X.X Kapitel-Unterpunkt bearbeiten </a:t>
            </a:r>
          </a:p>
        </p:txBody>
      </p:sp>
      <p:sp>
        <p:nvSpPr>
          <p:cNvPr id="3" name="Fußzeilenplatzhalter 2">
            <a:extLst>
              <a:ext uri="{FF2B5EF4-FFF2-40B4-BE49-F238E27FC236}">
                <a16:creationId xmlns:a16="http://schemas.microsoft.com/office/drawing/2014/main" id="{8CDE9619-65F6-7774-7AD2-C096DB1C0463}"/>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Tree>
    <p:extLst>
      <p:ext uri="{BB962C8B-B14F-4D97-AF65-F5344CB8AC3E}">
        <p14:creationId xmlns:p14="http://schemas.microsoft.com/office/powerpoint/2010/main" val="3770216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 Kapiteltrenner &amp; Bild (zweispaltig)">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7" name="Bildplatzhalter 1">
            <a:extLst>
              <a:ext uri="{FF2B5EF4-FFF2-40B4-BE49-F238E27FC236}">
                <a16:creationId xmlns:a16="http://schemas.microsoft.com/office/drawing/2014/main" id="{130FE5C2-FCEA-9F46-C0C9-57970FE59C0C}"/>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578894"/>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
        <p:nvSpPr>
          <p:cNvPr id="6" name="roedl.com">
            <a:hlinkClick r:id="rId2"/>
            <a:extLst>
              <a:ext uri="{FF2B5EF4-FFF2-40B4-BE49-F238E27FC236}">
                <a16:creationId xmlns:a16="http://schemas.microsoft.com/office/drawing/2014/main" id="{C71E9EA5-3608-FD57-3885-DC24CD1E53AF}"/>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Tree>
    <p:extLst>
      <p:ext uri="{BB962C8B-B14F-4D97-AF65-F5344CB8AC3E}">
        <p14:creationId xmlns:p14="http://schemas.microsoft.com/office/powerpoint/2010/main" val="1486512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 Kapiteltrenner &amp; Voll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6" name="Bildplatzhalter 1">
            <a:extLst>
              <a:ext uri="{FF2B5EF4-FFF2-40B4-BE49-F238E27FC236}">
                <a16:creationId xmlns:a16="http://schemas.microsoft.com/office/drawing/2014/main" id="{1CE20C06-868E-8149-CDE3-57983ECC7839}"/>
              </a:ext>
            </a:extLst>
          </p:cNvPr>
          <p:cNvSpPr>
            <a:spLocks noGrp="1"/>
          </p:cNvSpPr>
          <p:nvPr>
            <p:ph type="pic" sz="quarter" idx="15"/>
          </p:nvPr>
        </p:nvSpPr>
        <p:spPr bwMode="gray">
          <a:xfrm>
            <a:off x="-598" y="0"/>
            <a:ext cx="12193199" cy="6858000"/>
          </a:xfrm>
          <a:custGeom>
            <a:avLst/>
            <a:gdLst>
              <a:gd name="connsiteX0" fmla="*/ 148654 w 12193199"/>
              <a:gd name="connsiteY0" fmla="*/ 6543489 h 6858000"/>
              <a:gd name="connsiteX1" fmla="*/ 119935 w 12193199"/>
              <a:gd name="connsiteY1" fmla="*/ 6572208 h 6858000"/>
              <a:gd name="connsiteX2" fmla="*/ 119936 w 12193199"/>
              <a:gd name="connsiteY2" fmla="*/ 6730793 h 6858000"/>
              <a:gd name="connsiteX3" fmla="*/ 148655 w 12193199"/>
              <a:gd name="connsiteY3" fmla="*/ 6759512 h 6858000"/>
              <a:gd name="connsiteX4" fmla="*/ 12044543 w 12193199"/>
              <a:gd name="connsiteY4" fmla="*/ 6759512 h 6858000"/>
              <a:gd name="connsiteX5" fmla="*/ 12073262 w 12193199"/>
              <a:gd name="connsiteY5" fmla="*/ 6730793 h 6858000"/>
              <a:gd name="connsiteX6" fmla="*/ 12073262 w 12193199"/>
              <a:gd name="connsiteY6" fmla="*/ 6572208 h 6858000"/>
              <a:gd name="connsiteX7" fmla="*/ 12044543 w 12193199"/>
              <a:gd name="connsiteY7" fmla="*/ 6543489 h 6858000"/>
              <a:gd name="connsiteX8" fmla="*/ 148653 w 12193199"/>
              <a:gd name="connsiteY8" fmla="*/ 116630 h 6858000"/>
              <a:gd name="connsiteX9" fmla="*/ 119934 w 12193199"/>
              <a:gd name="connsiteY9" fmla="*/ 145349 h 6858000"/>
              <a:gd name="connsiteX10" fmla="*/ 119935 w 12193199"/>
              <a:gd name="connsiteY10" fmla="*/ 1059910 h 6858000"/>
              <a:gd name="connsiteX11" fmla="*/ 148653 w 12193199"/>
              <a:gd name="connsiteY11" fmla="*/ 1088629 h 6858000"/>
              <a:gd name="connsiteX12" fmla="*/ 12044542 w 12193199"/>
              <a:gd name="connsiteY12" fmla="*/ 1088629 h 6858000"/>
              <a:gd name="connsiteX13" fmla="*/ 12073261 w 12193199"/>
              <a:gd name="connsiteY13" fmla="*/ 1059910 h 6858000"/>
              <a:gd name="connsiteX14" fmla="*/ 12073261 w 12193199"/>
              <a:gd name="connsiteY14" fmla="*/ 145349 h 6858000"/>
              <a:gd name="connsiteX15" fmla="*/ 12044542 w 12193199"/>
              <a:gd name="connsiteY15" fmla="*/ 116630 h 6858000"/>
              <a:gd name="connsiteX16" fmla="*/ 0 w 12193199"/>
              <a:gd name="connsiteY16" fmla="*/ 0 h 6858000"/>
              <a:gd name="connsiteX17" fmla="*/ 12193199 w 12193199"/>
              <a:gd name="connsiteY17" fmla="*/ 0 h 6858000"/>
              <a:gd name="connsiteX18" fmla="*/ 12193199 w 12193199"/>
              <a:gd name="connsiteY18" fmla="*/ 6858000 h 6858000"/>
              <a:gd name="connsiteX19" fmla="*/ 0 w 12193199"/>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199" h="6858000">
                <a:moveTo>
                  <a:pt x="148654" y="6543489"/>
                </a:moveTo>
                <a:cubicBezTo>
                  <a:pt x="132793" y="6543489"/>
                  <a:pt x="119935" y="6556347"/>
                  <a:pt x="119935" y="6572208"/>
                </a:cubicBezTo>
                <a:cubicBezTo>
                  <a:pt x="119935" y="6625070"/>
                  <a:pt x="119936" y="6677931"/>
                  <a:pt x="119936" y="6730793"/>
                </a:cubicBezTo>
                <a:cubicBezTo>
                  <a:pt x="119936" y="6746654"/>
                  <a:pt x="132794" y="6759512"/>
                  <a:pt x="148655" y="6759512"/>
                </a:cubicBezTo>
                <a:lnTo>
                  <a:pt x="12044543" y="6759512"/>
                </a:lnTo>
                <a:cubicBezTo>
                  <a:pt x="12060404" y="6759512"/>
                  <a:pt x="12073262" y="6746654"/>
                  <a:pt x="12073262" y="6730793"/>
                </a:cubicBezTo>
                <a:lnTo>
                  <a:pt x="12073262" y="6572208"/>
                </a:lnTo>
                <a:cubicBezTo>
                  <a:pt x="12073262" y="6556347"/>
                  <a:pt x="12060404" y="6543489"/>
                  <a:pt x="12044543" y="6543489"/>
                </a:cubicBezTo>
                <a:close/>
                <a:moveTo>
                  <a:pt x="148653" y="116630"/>
                </a:moveTo>
                <a:cubicBezTo>
                  <a:pt x="132792" y="116630"/>
                  <a:pt x="119934" y="129488"/>
                  <a:pt x="119934" y="145349"/>
                </a:cubicBezTo>
                <a:cubicBezTo>
                  <a:pt x="119934" y="450203"/>
                  <a:pt x="119935" y="755056"/>
                  <a:pt x="119935" y="1059910"/>
                </a:cubicBezTo>
                <a:cubicBezTo>
                  <a:pt x="119935" y="1075771"/>
                  <a:pt x="132793" y="1088629"/>
                  <a:pt x="148653" y="1088629"/>
                </a:cubicBezTo>
                <a:lnTo>
                  <a:pt x="12044542" y="1088629"/>
                </a:lnTo>
                <a:cubicBezTo>
                  <a:pt x="12060403" y="1088629"/>
                  <a:pt x="12073261" y="1075771"/>
                  <a:pt x="12073261" y="1059910"/>
                </a:cubicBezTo>
                <a:lnTo>
                  <a:pt x="12073261" y="145349"/>
                </a:lnTo>
                <a:cubicBezTo>
                  <a:pt x="12073261" y="129488"/>
                  <a:pt x="12060403" y="116630"/>
                  <a:pt x="12044542" y="116630"/>
                </a:cubicBezTo>
                <a:close/>
                <a:moveTo>
                  <a:pt x="0" y="0"/>
                </a:moveTo>
                <a:lnTo>
                  <a:pt x="12193199" y="0"/>
                </a:lnTo>
                <a:lnTo>
                  <a:pt x="12193199"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bearbeiten (max.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r>
              <a:rPr lang="de-DE"/>
              <a:t>Das modernisierte Freihandelsabkommen zwischen der EU und Mexiko | Daten - Fakten - Zahlen | 25 06 2026</a:t>
            </a:r>
            <a:endParaRPr lang="de-DE" dirty="0"/>
          </a:p>
        </p:txBody>
      </p:sp>
      <p:sp>
        <p:nvSpPr>
          <p:cNvPr id="17" name="roedl.com">
            <a:hlinkClick r:id="rId2"/>
            <a:extLst>
              <a:ext uri="{FF2B5EF4-FFF2-40B4-BE49-F238E27FC236}">
                <a16:creationId xmlns:a16="http://schemas.microsoft.com/office/drawing/2014/main" id="{838FE8AB-4215-A6B1-E6CA-9120DBC50B6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b="1" dirty="0">
                <a:latin typeface="GT America LC Regular" pitchFamily="2" charset="0"/>
              </a:rPr>
              <a:t>roedl.com</a:t>
            </a:r>
          </a:p>
        </p:txBody>
      </p:sp>
    </p:spTree>
    <p:extLst>
      <p:ext uri="{BB962C8B-B14F-4D97-AF65-F5344CB8AC3E}">
        <p14:creationId xmlns:p14="http://schemas.microsoft.com/office/powerpoint/2010/main" val="3626674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4" name="Fußzeilenplatzhalter 3">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4">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E1D1281A-5A28-DFE0-B3D6-95960B90C690}"/>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600251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 Text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752475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33DA996D-1FFE-3C97-CC75-5632B029B6F6}"/>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23100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FBE5656F-4B1A-80A8-25FE-BBFD104F4C8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11891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Image)">
    <p:bg>
      <p:bgPr>
        <a:solidFill>
          <a:schemeClr val="accent1"/>
        </a:solidFill>
        <a:effectLst/>
      </p:bgPr>
    </p:bg>
    <p:spTree>
      <p:nvGrpSpPr>
        <p:cNvPr id="1" name=""/>
        <p:cNvGrpSpPr/>
        <p:nvPr/>
      </p:nvGrpSpPr>
      <p:grpSpPr>
        <a:xfrm>
          <a:off x="0" y="0"/>
          <a:ext cx="0" cy="0"/>
          <a:chOff x="0" y="0"/>
          <a:chExt cx="0" cy="0"/>
        </a:xfrm>
      </p:grpSpPr>
      <p:sp>
        <p:nvSpPr>
          <p:cNvPr id="7" name="Bildplatzhalter 1">
            <a:extLst>
              <a:ext uri="{FF2B5EF4-FFF2-40B4-BE49-F238E27FC236}">
                <a16:creationId xmlns:a16="http://schemas.microsoft.com/office/drawing/2014/main" id="{130FE5C2-FCEA-9F46-C0C9-57970FE59C0C}"/>
              </a:ext>
            </a:extLst>
          </p:cNvPr>
          <p:cNvSpPr>
            <a:spLocks noGrp="1"/>
          </p:cNvSpPr>
          <p:nvPr>
            <p:ph type="pic" sz="quarter" idx="15" hasCustomPrompt="1"/>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Add image by clicking on icon</a:t>
            </a:r>
            <a:endParaRPr lang="de-DE" dirty="0"/>
          </a:p>
        </p:txBody>
      </p:sp>
      <p:sp>
        <p:nvSpPr>
          <p:cNvPr id="3" name="Title 2">
            <a:extLst>
              <a:ext uri="{FF2B5EF4-FFF2-40B4-BE49-F238E27FC236}">
                <a16:creationId xmlns:a16="http://schemas.microsoft.com/office/drawing/2014/main" id="{3883BD2C-2FED-B797-9179-70DC29AD7ACC}"/>
              </a:ext>
            </a:extLst>
          </p:cNvPr>
          <p:cNvSpPr>
            <a:spLocks noGrp="1"/>
          </p:cNvSpPr>
          <p:nvPr>
            <p:ph type="title" hasCustomPrompt="1"/>
          </p:nvPr>
        </p:nvSpPr>
        <p:spPr>
          <a:xfrm>
            <a:off x="300038" y="333374"/>
            <a:ext cx="5544000" cy="899381"/>
          </a:xfrm>
        </p:spPr>
        <p:txBody>
          <a:bodyPr/>
          <a:lstStyle>
            <a:lvl1pPr>
              <a:defRPr/>
            </a:lvl1pPr>
          </a:lstStyle>
          <a:p>
            <a:r>
              <a:rPr lang="de-DE"/>
              <a:t>MAKE SURE TO USE ONLY FOR DIVIDER PAGES, NOTHING ELSE</a:t>
            </a:r>
            <a:endParaRPr lang="de-DE" dirty="0"/>
          </a:p>
        </p:txBody>
      </p:sp>
      <p:sp>
        <p:nvSpPr>
          <p:cNvPr id="12" name="Footer Placeholder 11">
            <a:extLst>
              <a:ext uri="{FF2B5EF4-FFF2-40B4-BE49-F238E27FC236}">
                <a16:creationId xmlns:a16="http://schemas.microsoft.com/office/drawing/2014/main" id="{9459B609-C90B-B882-7267-A26C348DD62A}"/>
              </a:ext>
            </a:extLst>
          </p:cNvPr>
          <p:cNvSpPr>
            <a:spLocks noGrp="1"/>
          </p:cNvSpPr>
          <p:nvPr>
            <p:ph type="ftr" sz="quarter" idx="17"/>
          </p:nvPr>
        </p:nvSpPr>
        <p:spPr/>
        <p:txBody>
          <a:bodyPr/>
          <a:lstStyle/>
          <a:p>
            <a:r>
              <a:rPr lang="de-DE"/>
              <a:t>Das modernisierte Freihandelsabkommen zwischen der EU und Mexiko | Daten - Fakten - Zahlen | 25 06 2026</a:t>
            </a:r>
            <a:endParaRPr lang="de-DE" dirty="0"/>
          </a:p>
        </p:txBody>
      </p:sp>
      <p:sp>
        <p:nvSpPr>
          <p:cNvPr id="13" name="Slide Number Placeholder 12">
            <a:extLst>
              <a:ext uri="{FF2B5EF4-FFF2-40B4-BE49-F238E27FC236}">
                <a16:creationId xmlns:a16="http://schemas.microsoft.com/office/drawing/2014/main" id="{A8181841-6F21-89C5-1B33-330606DF7A26}"/>
              </a:ext>
            </a:extLst>
          </p:cNvPr>
          <p:cNvSpPr>
            <a:spLocks noGrp="1"/>
          </p:cNvSpPr>
          <p:nvPr>
            <p:ph type="sldNum" sz="quarter" idx="18"/>
          </p:nvPr>
        </p:nvSpPr>
        <p:spPr/>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595451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4367212" y="1268760"/>
            <a:ext cx="3456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84002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6">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0B6E314E-1227-95D2-8567-0B796337A06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2067983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3324226"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6383338"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5">
            <a:extLst>
              <a:ext uri="{FF2B5EF4-FFF2-40B4-BE49-F238E27FC236}">
                <a16:creationId xmlns:a16="http://schemas.microsoft.com/office/drawing/2014/main" id="{AEFE7C43-2E2D-D55D-CB05-85AB8F3DFE78}"/>
              </a:ext>
            </a:extLst>
          </p:cNvPr>
          <p:cNvSpPr>
            <a:spLocks noGrp="1"/>
          </p:cNvSpPr>
          <p:nvPr>
            <p:ph type="body" sz="quarter" idx="16" hasCustomPrompt="1"/>
          </p:nvPr>
        </p:nvSpPr>
        <p:spPr bwMode="gray">
          <a:xfrm>
            <a:off x="9444372"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7">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D2764B15-0B94-6F35-848A-626EB7C738C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536703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 Diagramm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dirty="0"/>
              <a:t>Folientitel bearbeiten (maximal einzeilig)</a:t>
            </a:r>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11592000" cy="307777"/>
          </a:xfrm>
        </p:spPr>
        <p:txBody>
          <a:bodyPr>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11592000"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11592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6206825"/>
            <a:ext cx="11592000" cy="138499"/>
          </a:xfrm>
        </p:spPr>
        <p:txBody>
          <a:bodyPr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6">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7">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FD11FE45-B56F-FAA6-DCBA-02083D80AD23}"/>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26056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 Text &amp; Diagramm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C350320E-9CEE-DA18-8672-6C3FC29B268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816407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 Text &amp; Diagramm (drei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808" y="1268760"/>
            <a:ext cx="752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808" y="1628800"/>
            <a:ext cx="752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808" y="1952836"/>
            <a:ext cx="7524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808" y="6206825"/>
            <a:ext cx="752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71189638-2B42-DA81-80FF-232272762A25}"/>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789906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 Text &amp; Diagramm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8401050" y="1268760"/>
            <a:ext cx="3490758"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8401050" y="1628800"/>
            <a:ext cx="349075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8401050" y="1952836"/>
            <a:ext cx="3490758"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8401050" y="6206825"/>
            <a:ext cx="3490758"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D95D6DF3-6BA0-45B5-8214-645A71DD0370}"/>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484967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Text &amp; Diagramm (vier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5" y="1268760"/>
            <a:ext cx="244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3324226"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12A1258F-EF64-FB6D-3524-70D7A955B62F}"/>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879559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 Text &amp; Diagramm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3323692" y="1268760"/>
            <a:ext cx="248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3323692" y="1628800"/>
            <a:ext cx="248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3323692" y="1952836"/>
            <a:ext cx="2484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3323692" y="6206825"/>
            <a:ext cx="248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6" name="Textplatzhalter 6">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 name="Textplatzhalter 7">
            <a:extLst>
              <a:ext uri="{FF2B5EF4-FFF2-40B4-BE49-F238E27FC236}">
                <a16:creationId xmlns:a16="http://schemas.microsoft.com/office/drawing/2014/main" id="{38B2C842-31F8-2301-B07D-CA69DA9E2E06}"/>
              </a:ext>
            </a:extLst>
          </p:cNvPr>
          <p:cNvSpPr>
            <a:spLocks noGrp="1"/>
          </p:cNvSpPr>
          <p:nvPr>
            <p:ph type="body" sz="quarter" idx="23" hasCustomPrompt="1"/>
          </p:nvPr>
        </p:nvSpPr>
        <p:spPr bwMode="gray">
          <a:xfrm>
            <a:off x="9444372" y="1268760"/>
            <a:ext cx="244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8" name="Textplatzhalter 8">
            <a:extLst>
              <a:ext uri="{FF2B5EF4-FFF2-40B4-BE49-F238E27FC236}">
                <a16:creationId xmlns:a16="http://schemas.microsoft.com/office/drawing/2014/main" id="{5CBFCA19-4AC3-5D91-61E8-54BB34326E83}"/>
              </a:ext>
            </a:extLst>
          </p:cNvPr>
          <p:cNvSpPr>
            <a:spLocks noGrp="1"/>
          </p:cNvSpPr>
          <p:nvPr>
            <p:ph type="body" sz="quarter" idx="24" hasCustomPrompt="1"/>
          </p:nvPr>
        </p:nvSpPr>
        <p:spPr bwMode="gray">
          <a:xfrm>
            <a:off x="9444372" y="1628800"/>
            <a:ext cx="244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4" name="Diagrammplatzhalter 2">
            <a:extLst>
              <a:ext uri="{FF2B5EF4-FFF2-40B4-BE49-F238E27FC236}">
                <a16:creationId xmlns:a16="http://schemas.microsoft.com/office/drawing/2014/main" id="{7C45719A-3DAB-32D4-DC17-64F8D620D762}"/>
              </a:ext>
            </a:extLst>
          </p:cNvPr>
          <p:cNvSpPr>
            <a:spLocks noGrp="1"/>
          </p:cNvSpPr>
          <p:nvPr>
            <p:ph type="chart" sz="quarter" idx="26"/>
          </p:nvPr>
        </p:nvSpPr>
        <p:spPr bwMode="gray">
          <a:xfrm>
            <a:off x="9444372" y="1952836"/>
            <a:ext cx="2448000" cy="4140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0" name="Textplatzhalter 9">
            <a:extLst>
              <a:ext uri="{FF2B5EF4-FFF2-40B4-BE49-F238E27FC236}">
                <a16:creationId xmlns:a16="http://schemas.microsoft.com/office/drawing/2014/main" id="{8B36423F-3865-6523-1D98-F38D92C93089}"/>
              </a:ext>
            </a:extLst>
          </p:cNvPr>
          <p:cNvSpPr>
            <a:spLocks noGrp="1"/>
          </p:cNvSpPr>
          <p:nvPr>
            <p:ph type="body" sz="quarter" idx="25" hasCustomPrompt="1"/>
          </p:nvPr>
        </p:nvSpPr>
        <p:spPr bwMode="gray">
          <a:xfrm>
            <a:off x="9444372" y="6206825"/>
            <a:ext cx="244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11">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E037A39F-189F-9DD5-C68E-C81C2A2B8A8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4179972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 Diagramm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6384032"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11">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8C23E90E-010D-8621-A693-4B2A2A96743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491504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 Diagramm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3492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3492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3492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3492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3492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213" y="1268760"/>
            <a:ext cx="3456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213" y="1628800"/>
            <a:ext cx="3456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213" y="1952836"/>
            <a:ext cx="3456000" cy="2268000"/>
          </a:xfrm>
        </p:spPr>
        <p:txBody>
          <a:bodyPr bIns="720000" anchor="ctr"/>
          <a:lstStyle>
            <a:lvl1pPr algn="ctr">
              <a:spcBef>
                <a:spcPts val="0"/>
              </a:spcBef>
              <a:defRPr sz="1400">
                <a:solidFill>
                  <a:schemeClr val="tx1"/>
                </a:solidFill>
                <a:latin typeface="GT America LC Regular" pitchFamily="2" charset="0"/>
              </a:defRPr>
            </a:lvl1pPr>
          </a:lstStyle>
          <a:p>
            <a:r>
              <a:rPr lang="en-US"/>
              <a:t>Click icon to add chart</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213" y="4334617"/>
            <a:ext cx="3456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4367213" y="4761148"/>
            <a:ext cx="3456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10">
            <a:extLst>
              <a:ext uri="{FF2B5EF4-FFF2-40B4-BE49-F238E27FC236}">
                <a16:creationId xmlns:a16="http://schemas.microsoft.com/office/drawing/2014/main" id="{8631300B-0A06-8804-43D8-A5C9F0339AB3}"/>
              </a:ext>
            </a:extLst>
          </p:cNvPr>
          <p:cNvSpPr>
            <a:spLocks noGrp="1"/>
          </p:cNvSpPr>
          <p:nvPr>
            <p:ph type="body" sz="quarter" idx="27" hasCustomPrompt="1"/>
          </p:nvPr>
        </p:nvSpPr>
        <p:spPr bwMode="gray">
          <a:xfrm>
            <a:off x="8400256" y="1268760"/>
            <a:ext cx="3492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12">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13">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95B50BC1-4805-7C89-CB8C-91C6619D191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84893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V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Slide Number Placeholder 4">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3" name="Text Placeholder 2">
            <a:extLst>
              <a:ext uri="{FF2B5EF4-FFF2-40B4-BE49-F238E27FC236}">
                <a16:creationId xmlns:a16="http://schemas.microsoft.com/office/drawing/2014/main" id="{F06B92A7-5D68-6805-4D97-B8C26FCE2DED}"/>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
        <p:nvSpPr>
          <p:cNvPr id="6" name="Title 5">
            <a:extLst>
              <a:ext uri="{FF2B5EF4-FFF2-40B4-BE49-F238E27FC236}">
                <a16:creationId xmlns:a16="http://schemas.microsoft.com/office/drawing/2014/main" id="{A756738F-E6F0-E8E8-FC8A-F7BE5850B9B5}"/>
              </a:ext>
            </a:extLst>
          </p:cNvPr>
          <p:cNvSpPr>
            <a:spLocks noGrp="1"/>
          </p:cNvSpPr>
          <p:nvPr>
            <p:ph type="title" hasCustomPrompt="1"/>
          </p:nvPr>
        </p:nvSpPr>
        <p:spPr/>
        <p:txBody>
          <a:bodyPr/>
          <a:lstStyle>
            <a:lvl1pPr>
              <a:defRPr/>
            </a:lvl1pPr>
          </a:lstStyle>
          <a:p>
            <a:r>
              <a:rPr lang="de-DE"/>
              <a:t>Edit slide title (maximum one line)</a:t>
            </a:r>
            <a:endParaRPr lang="de-DE" dirty="0"/>
          </a:p>
        </p:txBody>
      </p:sp>
    </p:spTree>
    <p:extLst>
      <p:ext uri="{BB962C8B-B14F-4D97-AF65-F5344CB8AC3E}">
        <p14:creationId xmlns:p14="http://schemas.microsoft.com/office/powerpoint/2010/main" val="1153122885"/>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 Vollbild">
    <p:spTree>
      <p:nvGrpSpPr>
        <p:cNvPr id="1" name=""/>
        <p:cNvGrpSpPr/>
        <p:nvPr/>
      </p:nvGrpSpPr>
      <p:grpSpPr>
        <a:xfrm>
          <a:off x="0" y="0"/>
          <a:ext cx="0" cy="0"/>
          <a:chOff x="0" y="0"/>
          <a:chExt cx="0" cy="0"/>
        </a:xfrm>
      </p:grpSpPr>
      <p:sp>
        <p:nvSpPr>
          <p:cNvPr id="19" name="Bildplatzhalter 1">
            <a:extLst>
              <a:ext uri="{FF2B5EF4-FFF2-40B4-BE49-F238E27FC236}">
                <a16:creationId xmlns:a16="http://schemas.microsoft.com/office/drawing/2014/main" id="{B8DBAF5D-2BA3-B81D-FB31-E2DDA0258254}"/>
              </a:ext>
            </a:extLst>
          </p:cNvPr>
          <p:cNvSpPr>
            <a:spLocks noGrp="1"/>
          </p:cNvSpPr>
          <p:nvPr>
            <p:ph type="pic" sz="quarter" idx="15"/>
          </p:nvPr>
        </p:nvSpPr>
        <p:spPr bwMode="gray">
          <a:xfrm>
            <a:off x="119338" y="116632"/>
            <a:ext cx="11951999" cy="6336000"/>
          </a:xfrm>
          <a:custGeom>
            <a:avLst/>
            <a:gdLst>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369304 w 11951999"/>
              <a:gd name="connsiteY22" fmla="*/ 0 h 6336000"/>
              <a:gd name="connsiteX23" fmla="*/ 11582695 w 11951999"/>
              <a:gd name="connsiteY2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11582695 w 11951999"/>
              <a:gd name="connsiteY2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11582695 w 11951999"/>
              <a:gd name="connsiteY2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8719 h 6336000"/>
              <a:gd name="connsiteX19" fmla="*/ 28719 w 11951999"/>
              <a:gd name="connsiteY19" fmla="*/ 0 h 6336000"/>
              <a:gd name="connsiteX20" fmla="*/ 11582695 w 11951999"/>
              <a:gd name="connsiteY2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28719 h 6336000"/>
              <a:gd name="connsiteX18" fmla="*/ 28719 w 11951999"/>
              <a:gd name="connsiteY18" fmla="*/ 0 h 6336000"/>
              <a:gd name="connsiteX19" fmla="*/ 11582695 w 11951999"/>
              <a:gd name="connsiteY19"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28719 h 6336000"/>
              <a:gd name="connsiteX17" fmla="*/ 28719 w 11951999"/>
              <a:gd name="connsiteY17" fmla="*/ 0 h 6336000"/>
              <a:gd name="connsiteX18" fmla="*/ 11582695 w 11951999"/>
              <a:gd name="connsiteY18"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28719 h 6336000"/>
              <a:gd name="connsiteX16" fmla="*/ 28719 w 11951999"/>
              <a:gd name="connsiteY16" fmla="*/ 0 h 6336000"/>
              <a:gd name="connsiteX17" fmla="*/ 11582695 w 11951999"/>
              <a:gd name="connsiteY17"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8719 w 11951999"/>
              <a:gd name="connsiteY12" fmla="*/ 6336000 h 6336000"/>
              <a:gd name="connsiteX13" fmla="*/ 0 w 11951999"/>
              <a:gd name="connsiteY13" fmla="*/ 6307281 h 6336000"/>
              <a:gd name="connsiteX14" fmla="*/ 0 w 11951999"/>
              <a:gd name="connsiteY14" fmla="*/ 28719 h 6336000"/>
              <a:gd name="connsiteX15" fmla="*/ 28719 w 11951999"/>
              <a:gd name="connsiteY15" fmla="*/ 0 h 6336000"/>
              <a:gd name="connsiteX16" fmla="*/ 11582695 w 11951999"/>
              <a:gd name="connsiteY16"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28719 w 11951999"/>
              <a:gd name="connsiteY11" fmla="*/ 6336000 h 6336000"/>
              <a:gd name="connsiteX12" fmla="*/ 0 w 11951999"/>
              <a:gd name="connsiteY12" fmla="*/ 6307281 h 6336000"/>
              <a:gd name="connsiteX13" fmla="*/ 0 w 11951999"/>
              <a:gd name="connsiteY13" fmla="*/ 28719 h 6336000"/>
              <a:gd name="connsiteX14" fmla="*/ 28719 w 11951999"/>
              <a:gd name="connsiteY14" fmla="*/ 0 h 6336000"/>
              <a:gd name="connsiteX15" fmla="*/ 11582695 w 11951999"/>
              <a:gd name="connsiteY15"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28719 w 11951999"/>
              <a:gd name="connsiteY10" fmla="*/ 6336000 h 6336000"/>
              <a:gd name="connsiteX11" fmla="*/ 0 w 11951999"/>
              <a:gd name="connsiteY11" fmla="*/ 6307281 h 6336000"/>
              <a:gd name="connsiteX12" fmla="*/ 0 w 11951999"/>
              <a:gd name="connsiteY12" fmla="*/ 28719 h 6336000"/>
              <a:gd name="connsiteX13" fmla="*/ 28719 w 11951999"/>
              <a:gd name="connsiteY13" fmla="*/ 0 h 6336000"/>
              <a:gd name="connsiteX14" fmla="*/ 11582695 w 11951999"/>
              <a:gd name="connsiteY14"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28719 w 11951999"/>
              <a:gd name="connsiteY9" fmla="*/ 6336000 h 6336000"/>
              <a:gd name="connsiteX10" fmla="*/ 0 w 11951999"/>
              <a:gd name="connsiteY10" fmla="*/ 6307281 h 6336000"/>
              <a:gd name="connsiteX11" fmla="*/ 0 w 11951999"/>
              <a:gd name="connsiteY11" fmla="*/ 28719 h 6336000"/>
              <a:gd name="connsiteX12" fmla="*/ 28719 w 11951999"/>
              <a:gd name="connsiteY12" fmla="*/ 0 h 6336000"/>
              <a:gd name="connsiteX13" fmla="*/ 11582695 w 11951999"/>
              <a:gd name="connsiteY1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307281 h 6336000"/>
              <a:gd name="connsiteX7" fmla="*/ 11923280 w 11951999"/>
              <a:gd name="connsiteY7" fmla="*/ 6336000 h 6336000"/>
              <a:gd name="connsiteX8" fmla="*/ 28719 w 11951999"/>
              <a:gd name="connsiteY8" fmla="*/ 6336000 h 6336000"/>
              <a:gd name="connsiteX9" fmla="*/ 0 w 11951999"/>
              <a:gd name="connsiteY9" fmla="*/ 6307281 h 6336000"/>
              <a:gd name="connsiteX10" fmla="*/ 0 w 11951999"/>
              <a:gd name="connsiteY10" fmla="*/ 28719 h 6336000"/>
              <a:gd name="connsiteX11" fmla="*/ 28719 w 11951999"/>
              <a:gd name="connsiteY11" fmla="*/ 0 h 6336000"/>
              <a:gd name="connsiteX12" fmla="*/ 11582695 w 11951999"/>
              <a:gd name="connsiteY1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6307281 h 6336000"/>
              <a:gd name="connsiteX6" fmla="*/ 11923280 w 11951999"/>
              <a:gd name="connsiteY6" fmla="*/ 6336000 h 6336000"/>
              <a:gd name="connsiteX7" fmla="*/ 28719 w 11951999"/>
              <a:gd name="connsiteY7" fmla="*/ 6336000 h 6336000"/>
              <a:gd name="connsiteX8" fmla="*/ 0 w 11951999"/>
              <a:gd name="connsiteY8" fmla="*/ 6307281 h 6336000"/>
              <a:gd name="connsiteX9" fmla="*/ 0 w 11951999"/>
              <a:gd name="connsiteY9" fmla="*/ 28719 h 6336000"/>
              <a:gd name="connsiteX10" fmla="*/ 28719 w 11951999"/>
              <a:gd name="connsiteY10" fmla="*/ 0 h 6336000"/>
              <a:gd name="connsiteX11" fmla="*/ 11582695 w 11951999"/>
              <a:gd name="connsiteY1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6307281 h 6336000"/>
              <a:gd name="connsiteX5" fmla="*/ 11923280 w 11951999"/>
              <a:gd name="connsiteY5" fmla="*/ 6336000 h 6336000"/>
              <a:gd name="connsiteX6" fmla="*/ 28719 w 11951999"/>
              <a:gd name="connsiteY6" fmla="*/ 6336000 h 6336000"/>
              <a:gd name="connsiteX7" fmla="*/ 0 w 11951999"/>
              <a:gd name="connsiteY7" fmla="*/ 6307281 h 6336000"/>
              <a:gd name="connsiteX8" fmla="*/ 0 w 11951999"/>
              <a:gd name="connsiteY8" fmla="*/ 28719 h 6336000"/>
              <a:gd name="connsiteX9" fmla="*/ 28719 w 11951999"/>
              <a:gd name="connsiteY9" fmla="*/ 0 h 6336000"/>
              <a:gd name="connsiteX10" fmla="*/ 11582695 w 11951999"/>
              <a:gd name="connsiteY1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 name="connsiteX9" fmla="*/ 11582695 w 11951999"/>
              <a:gd name="connsiteY9" fmla="*/ 0 h 6336000"/>
              <a:gd name="connsiteX0" fmla="*/ 28719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1999" h="6336000">
                <a:moveTo>
                  <a:pt x="28719" y="0"/>
                </a:moveTo>
                <a:lnTo>
                  <a:pt x="11923280" y="0"/>
                </a:lnTo>
                <a:cubicBezTo>
                  <a:pt x="11939141" y="0"/>
                  <a:pt x="11951999" y="12858"/>
                  <a:pt x="11951999" y="28719"/>
                </a:cubicBezTo>
                <a:lnTo>
                  <a:pt x="11951999" y="6307281"/>
                </a:lnTo>
                <a:cubicBezTo>
                  <a:pt x="11951999" y="6323142"/>
                  <a:pt x="11939141" y="6336000"/>
                  <a:pt x="11923280" y="6336000"/>
                </a:cubicBezTo>
                <a:lnTo>
                  <a:pt x="28719" y="6336000"/>
                </a:lnTo>
                <a:cubicBezTo>
                  <a:pt x="12857" y="6336000"/>
                  <a:pt x="0" y="6323142"/>
                  <a:pt x="0" y="6307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3">
            <a:extLst>
              <a:ext uri="{FF2B5EF4-FFF2-40B4-BE49-F238E27FC236}">
                <a16:creationId xmlns:a16="http://schemas.microsoft.com/office/drawing/2014/main" id="{A01B52B2-67F8-407A-255A-C722BC7F2EE5}"/>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4">
            <a:extLst>
              <a:ext uri="{FF2B5EF4-FFF2-40B4-BE49-F238E27FC236}">
                <a16:creationId xmlns:a16="http://schemas.microsoft.com/office/drawing/2014/main" id="{DD4B91AD-47B5-D95F-5726-1142AA8BC5DD}"/>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2" name="Datumsplatzhalter 3">
            <a:extLst>
              <a:ext uri="{FF2B5EF4-FFF2-40B4-BE49-F238E27FC236}">
                <a16:creationId xmlns:a16="http://schemas.microsoft.com/office/drawing/2014/main" id="{039A77A2-E77C-A91B-3361-214AC0F6147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75178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 Text &amp; Bild/Icon (zw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0D52DDC4-F4E9-E086-8867-B9C13C48BB97}"/>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24401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 Text &amp; Bild/Icon (zw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963"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119063"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F5331A0A-E4CD-CDB2-801E-75F5CFBD7AB7}"/>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805958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 Text &amp; Bild/Icon (zw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04169396-B557-CE3B-9056-65D101652949}"/>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A41BF244-CCB3-FF84-A11B-C67B7E156C3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515892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Text &amp; Bild/Icon (zw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9307"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0"/>
            <a:ext cx="5987988" cy="6858000"/>
          </a:xfrm>
          <a:prstGeom prst="rect">
            <a:avLst/>
          </a:pr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a:xfrm>
            <a:off x="5627948" y="6597642"/>
            <a:ext cx="180020" cy="107722"/>
          </a:xfrm>
        </p:spPr>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6C24689C-4A9F-77B7-D0A8-DAC1A6352912}"/>
              </a:ext>
            </a:extLst>
          </p:cNvPr>
          <p:cNvSpPr>
            <a:spLocks noGrp="1"/>
          </p:cNvSpPr>
          <p:nvPr>
            <p:ph type="dt" sz="half" idx="10"/>
          </p:nvPr>
        </p:nvSpPr>
        <p:spPr bwMode="gray">
          <a:xfrm>
            <a:off x="5375356" y="6597639"/>
            <a:ext cx="432000" cy="107722"/>
          </a:xfrm>
        </p:spPr>
        <p:txBody>
          <a:bodyPr/>
          <a:lstStyle/>
          <a:p>
            <a:endParaRPr lang="de-DE" dirty="0"/>
          </a:p>
        </p:txBody>
      </p:sp>
    </p:spTree>
    <p:extLst>
      <p:ext uri="{BB962C8B-B14F-4D97-AF65-F5344CB8AC3E}">
        <p14:creationId xmlns:p14="http://schemas.microsoft.com/office/powerpoint/2010/main" val="2860172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 Text &amp; Bild/Icon (dr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4187788"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EFC48187-F779-BE90-D019-A63AC0D8535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353256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 Text &amp; Bild/Icon (dr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8401050"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83DE6913-1E28-7065-CEA2-66937F9D1180}"/>
              </a:ext>
            </a:extLst>
          </p:cNvPr>
          <p:cNvSpPr>
            <a:spLocks noGrp="1"/>
          </p:cNvSpPr>
          <p:nvPr>
            <p:ph type="pic" sz="quarter" idx="35"/>
          </p:nvPr>
        </p:nvSpPr>
        <p:spPr bwMode="gray">
          <a:xfrm>
            <a:off x="116943" y="1160747"/>
            <a:ext cx="7887232" cy="5292589"/>
          </a:xfrm>
          <a:custGeom>
            <a:avLst/>
            <a:gdLst>
              <a:gd name="connsiteX0" fmla="*/ 28719 w 7887232"/>
              <a:gd name="connsiteY0" fmla="*/ 0 h 5292589"/>
              <a:gd name="connsiteX1" fmla="*/ 2044943 w 7887232"/>
              <a:gd name="connsiteY1" fmla="*/ 0 h 5292589"/>
              <a:gd name="connsiteX2" fmla="*/ 5842289 w 7887232"/>
              <a:gd name="connsiteY2" fmla="*/ 0 h 5292589"/>
              <a:gd name="connsiteX3" fmla="*/ 7858513 w 7887232"/>
              <a:gd name="connsiteY3" fmla="*/ 0 h 5292589"/>
              <a:gd name="connsiteX4" fmla="*/ 7887232 w 7887232"/>
              <a:gd name="connsiteY4" fmla="*/ 28719 h 5292589"/>
              <a:gd name="connsiteX5" fmla="*/ 7887232 w 7887232"/>
              <a:gd name="connsiteY5" fmla="*/ 5263870 h 5292589"/>
              <a:gd name="connsiteX6" fmla="*/ 7858513 w 7887232"/>
              <a:gd name="connsiteY6" fmla="*/ 5292589 h 5292589"/>
              <a:gd name="connsiteX7" fmla="*/ 5842289 w 7887232"/>
              <a:gd name="connsiteY7" fmla="*/ 5292589 h 5292589"/>
              <a:gd name="connsiteX8" fmla="*/ 2044943 w 7887232"/>
              <a:gd name="connsiteY8" fmla="*/ 5292589 h 5292589"/>
              <a:gd name="connsiteX9" fmla="*/ 28719 w 7887232"/>
              <a:gd name="connsiteY9" fmla="*/ 5292589 h 5292589"/>
              <a:gd name="connsiteX10" fmla="*/ 0 w 7887232"/>
              <a:gd name="connsiteY10" fmla="*/ 5263870 h 5292589"/>
              <a:gd name="connsiteX11" fmla="*/ 0 w 7887232"/>
              <a:gd name="connsiteY11" fmla="*/ 28719 h 5292589"/>
              <a:gd name="connsiteX12" fmla="*/ 28719 w 7887232"/>
              <a:gd name="connsiteY12" fmla="*/ 0 h 5292589"/>
              <a:gd name="connsiteX0" fmla="*/ 28719 w 7887232"/>
              <a:gd name="connsiteY0" fmla="*/ 0 h 5292589"/>
              <a:gd name="connsiteX1" fmla="*/ 5842289 w 7887232"/>
              <a:gd name="connsiteY1" fmla="*/ 0 h 5292589"/>
              <a:gd name="connsiteX2" fmla="*/ 7858513 w 7887232"/>
              <a:gd name="connsiteY2" fmla="*/ 0 h 5292589"/>
              <a:gd name="connsiteX3" fmla="*/ 7887232 w 7887232"/>
              <a:gd name="connsiteY3" fmla="*/ 28719 h 5292589"/>
              <a:gd name="connsiteX4" fmla="*/ 7887232 w 7887232"/>
              <a:gd name="connsiteY4" fmla="*/ 5263870 h 5292589"/>
              <a:gd name="connsiteX5" fmla="*/ 7858513 w 7887232"/>
              <a:gd name="connsiteY5" fmla="*/ 5292589 h 5292589"/>
              <a:gd name="connsiteX6" fmla="*/ 5842289 w 7887232"/>
              <a:gd name="connsiteY6" fmla="*/ 5292589 h 5292589"/>
              <a:gd name="connsiteX7" fmla="*/ 2044943 w 7887232"/>
              <a:gd name="connsiteY7" fmla="*/ 5292589 h 5292589"/>
              <a:gd name="connsiteX8" fmla="*/ 28719 w 7887232"/>
              <a:gd name="connsiteY8" fmla="*/ 5292589 h 5292589"/>
              <a:gd name="connsiteX9" fmla="*/ 0 w 7887232"/>
              <a:gd name="connsiteY9" fmla="*/ 5263870 h 5292589"/>
              <a:gd name="connsiteX10" fmla="*/ 0 w 7887232"/>
              <a:gd name="connsiteY10" fmla="*/ 28719 h 5292589"/>
              <a:gd name="connsiteX11" fmla="*/ 28719 w 7887232"/>
              <a:gd name="connsiteY11"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044943 w 7887232"/>
              <a:gd name="connsiteY6" fmla="*/ 5292589 h 5292589"/>
              <a:gd name="connsiteX7" fmla="*/ 28719 w 7887232"/>
              <a:gd name="connsiteY7" fmla="*/ 5292589 h 5292589"/>
              <a:gd name="connsiteX8" fmla="*/ 0 w 7887232"/>
              <a:gd name="connsiteY8" fmla="*/ 5263870 h 5292589"/>
              <a:gd name="connsiteX9" fmla="*/ 0 w 7887232"/>
              <a:gd name="connsiteY9" fmla="*/ 28719 h 5292589"/>
              <a:gd name="connsiteX10" fmla="*/ 28719 w 7887232"/>
              <a:gd name="connsiteY10"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5842289 w 7887232"/>
              <a:gd name="connsiteY5" fmla="*/ 5292589 h 5292589"/>
              <a:gd name="connsiteX6" fmla="*/ 28719 w 7887232"/>
              <a:gd name="connsiteY6" fmla="*/ 5292589 h 5292589"/>
              <a:gd name="connsiteX7" fmla="*/ 0 w 7887232"/>
              <a:gd name="connsiteY7" fmla="*/ 5263870 h 5292589"/>
              <a:gd name="connsiteX8" fmla="*/ 0 w 7887232"/>
              <a:gd name="connsiteY8" fmla="*/ 28719 h 5292589"/>
              <a:gd name="connsiteX9" fmla="*/ 28719 w 7887232"/>
              <a:gd name="connsiteY9" fmla="*/ 0 h 5292589"/>
              <a:gd name="connsiteX0" fmla="*/ 28719 w 7887232"/>
              <a:gd name="connsiteY0" fmla="*/ 0 h 5292589"/>
              <a:gd name="connsiteX1" fmla="*/ 7858513 w 7887232"/>
              <a:gd name="connsiteY1" fmla="*/ 0 h 5292589"/>
              <a:gd name="connsiteX2" fmla="*/ 7887232 w 7887232"/>
              <a:gd name="connsiteY2" fmla="*/ 28719 h 5292589"/>
              <a:gd name="connsiteX3" fmla="*/ 7887232 w 7887232"/>
              <a:gd name="connsiteY3" fmla="*/ 5263870 h 5292589"/>
              <a:gd name="connsiteX4" fmla="*/ 7858513 w 7887232"/>
              <a:gd name="connsiteY4" fmla="*/ 5292589 h 5292589"/>
              <a:gd name="connsiteX5" fmla="*/ 28719 w 7887232"/>
              <a:gd name="connsiteY5" fmla="*/ 5292589 h 5292589"/>
              <a:gd name="connsiteX6" fmla="*/ 0 w 7887232"/>
              <a:gd name="connsiteY6" fmla="*/ 5263870 h 5292589"/>
              <a:gd name="connsiteX7" fmla="*/ 0 w 7887232"/>
              <a:gd name="connsiteY7" fmla="*/ 28719 h 5292589"/>
              <a:gd name="connsiteX8" fmla="*/ 28719 w 788723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5292589">
                <a:moveTo>
                  <a:pt x="28719" y="0"/>
                </a:moveTo>
                <a:lnTo>
                  <a:pt x="7858513" y="0"/>
                </a:lnTo>
                <a:cubicBezTo>
                  <a:pt x="7874374" y="0"/>
                  <a:pt x="7887232" y="12858"/>
                  <a:pt x="7887232" y="28719"/>
                </a:cubicBezTo>
                <a:lnTo>
                  <a:pt x="7887232" y="5263870"/>
                </a:lnTo>
                <a:cubicBezTo>
                  <a:pt x="7887232" y="5279731"/>
                  <a:pt x="7874374" y="5292589"/>
                  <a:pt x="785851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C822EFA4-8D5E-E122-D7B2-2EF916825879}"/>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427731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 Text &amp; Bild/Icon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3492000" cy="526298"/>
          </a:xfrm>
        </p:spPr>
        <p:txBody>
          <a:bodyPr/>
          <a:lstStyle/>
          <a:p>
            <a:r>
              <a:rPr lang="de-DE" dirty="0"/>
              <a:t>Folientitel</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A3B8D5A7-E669-540F-F4BC-0124FF7366E9}"/>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1072834 h 6336704"/>
              <a:gd name="connsiteX11" fmla="*/ 0 w 7887232"/>
              <a:gd name="connsiteY11" fmla="*/ 28719 h 6336704"/>
              <a:gd name="connsiteX12" fmla="*/ 28719 w 7887232"/>
              <a:gd name="connsiteY12"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5263870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1072834 h 6336704"/>
              <a:gd name="connsiteX4" fmla="*/ 7887232 w 7887232"/>
              <a:gd name="connsiteY4" fmla="*/ 5263870 h 6336704"/>
              <a:gd name="connsiteX5" fmla="*/ 7887232 w 7887232"/>
              <a:gd name="connsiteY5" fmla="*/ 6307985 h 6336704"/>
              <a:gd name="connsiteX6" fmla="*/ 785851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5263870 h 6336704"/>
              <a:gd name="connsiteX4" fmla="*/ 7887232 w 7887232"/>
              <a:gd name="connsiteY4" fmla="*/ 6307985 h 6336704"/>
              <a:gd name="connsiteX5" fmla="*/ 7858513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9BD662AA-C961-934F-3B87-0755059E82C0}"/>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6323722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 Text &amp; Bild/Icon (dreispaltig)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7524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298A0EF0-ABA4-7563-A1D9-6A170B56347B}"/>
              </a:ext>
            </a:extLst>
          </p:cNvPr>
          <p:cNvSpPr>
            <a:spLocks noGrp="1"/>
          </p:cNvSpPr>
          <p:nvPr>
            <p:ph type="body" sz="quarter" idx="37"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Bildplatzhalter 1">
            <a:extLst>
              <a:ext uri="{FF2B5EF4-FFF2-40B4-BE49-F238E27FC236}">
                <a16:creationId xmlns:a16="http://schemas.microsoft.com/office/drawing/2014/main" id="{B077C028-C79D-2DAC-5071-F57EAC39A85E}"/>
              </a:ext>
            </a:extLst>
          </p:cNvPr>
          <p:cNvSpPr>
            <a:spLocks noGrp="1"/>
          </p:cNvSpPr>
          <p:nvPr>
            <p:ph type="pic" sz="quarter" idx="36"/>
          </p:nvPr>
        </p:nvSpPr>
        <p:spPr bwMode="gray">
          <a:xfrm>
            <a:off x="8220236" y="116631"/>
            <a:ext cx="3854784" cy="6336704"/>
          </a:xfrm>
          <a:custGeom>
            <a:avLst/>
            <a:gdLst>
              <a:gd name="connsiteX0" fmla="*/ 28719 w 3854784"/>
              <a:gd name="connsiteY0" fmla="*/ 0 h 6336704"/>
              <a:gd name="connsiteX1" fmla="*/ 2015046 w 3854784"/>
              <a:gd name="connsiteY1" fmla="*/ 0 h 6336704"/>
              <a:gd name="connsiteX2" fmla="*/ 2628292 w 3854784"/>
              <a:gd name="connsiteY2" fmla="*/ 0 h 6336704"/>
              <a:gd name="connsiteX3" fmla="*/ 3826065 w 3854784"/>
              <a:gd name="connsiteY3" fmla="*/ 0 h 6336704"/>
              <a:gd name="connsiteX4" fmla="*/ 3854784 w 3854784"/>
              <a:gd name="connsiteY4" fmla="*/ 28719 h 6336704"/>
              <a:gd name="connsiteX5" fmla="*/ 3854784 w 3854784"/>
              <a:gd name="connsiteY5" fmla="*/ 6307985 h 6336704"/>
              <a:gd name="connsiteX6" fmla="*/ 3826065 w 3854784"/>
              <a:gd name="connsiteY6" fmla="*/ 6336704 h 6336704"/>
              <a:gd name="connsiteX7" fmla="*/ 2628292 w 3854784"/>
              <a:gd name="connsiteY7" fmla="*/ 6336704 h 6336704"/>
              <a:gd name="connsiteX8" fmla="*/ 2015046 w 3854784"/>
              <a:gd name="connsiteY8" fmla="*/ 6336704 h 6336704"/>
              <a:gd name="connsiteX9" fmla="*/ 28719 w 3854784"/>
              <a:gd name="connsiteY9" fmla="*/ 6336704 h 6336704"/>
              <a:gd name="connsiteX10" fmla="*/ 0 w 3854784"/>
              <a:gd name="connsiteY10" fmla="*/ 6307985 h 6336704"/>
              <a:gd name="connsiteX11" fmla="*/ 0 w 3854784"/>
              <a:gd name="connsiteY11" fmla="*/ 28719 h 6336704"/>
              <a:gd name="connsiteX12" fmla="*/ 28719 w 3854784"/>
              <a:gd name="connsiteY12"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4784" h="6336704">
                <a:moveTo>
                  <a:pt x="28719" y="0"/>
                </a:moveTo>
                <a:lnTo>
                  <a:pt x="2015046" y="0"/>
                </a:lnTo>
                <a:lnTo>
                  <a:pt x="2628292" y="0"/>
                </a:lnTo>
                <a:lnTo>
                  <a:pt x="3826065" y="0"/>
                </a:lnTo>
                <a:cubicBezTo>
                  <a:pt x="3841926" y="0"/>
                  <a:pt x="3854784" y="12858"/>
                  <a:pt x="3854784" y="28719"/>
                </a:cubicBezTo>
                <a:lnTo>
                  <a:pt x="3854784" y="6307985"/>
                </a:lnTo>
                <a:cubicBezTo>
                  <a:pt x="3854784" y="6323846"/>
                  <a:pt x="3841926" y="6336704"/>
                  <a:pt x="3826065" y="6336704"/>
                </a:cubicBezTo>
                <a:lnTo>
                  <a:pt x="2628292" y="6336704"/>
                </a:lnTo>
                <a:lnTo>
                  <a:pt x="2015046" y="6336704"/>
                </a:ln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2FD380F3-9E96-4ACA-0DCC-DD99C272C10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525396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6204012"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5AA51C33-05EF-3CFA-9002-4C87A8F236E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90064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e Column)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1736725"/>
            <a:ext cx="11591999"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8" name="Textplatzhalter 2">
            <a:extLst>
              <a:ext uri="{FF2B5EF4-FFF2-40B4-BE49-F238E27FC236}">
                <a16:creationId xmlns:a16="http://schemas.microsoft.com/office/drawing/2014/main" id="{62EE9200-4D78-1C40-F381-DAF1B32F8D9A}"/>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
        <p:nvSpPr>
          <p:cNvPr id="9" name="Footer Placeholder 8">
            <a:extLst>
              <a:ext uri="{FF2B5EF4-FFF2-40B4-BE49-F238E27FC236}">
                <a16:creationId xmlns:a16="http://schemas.microsoft.com/office/drawing/2014/main" id="{CE315C8C-4C6D-4E2D-8608-6384D910D255}"/>
              </a:ext>
            </a:extLst>
          </p:cNvPr>
          <p:cNvSpPr>
            <a:spLocks noGrp="1"/>
          </p:cNvSpPr>
          <p:nvPr>
            <p:ph type="ftr" sz="quarter" idx="30"/>
          </p:nvPr>
        </p:nvSpPr>
        <p:spPr/>
        <p:txBody>
          <a:bodyPr/>
          <a:lstStyle/>
          <a:p>
            <a:r>
              <a:rPr lang="de-DE"/>
              <a:t>Das modernisierte Freihandelsabkommen zwischen der EU und Mexiko | Daten - Fakten - Zahlen | 25 06 2026</a:t>
            </a:r>
            <a:endParaRPr lang="de-DE" dirty="0"/>
          </a:p>
        </p:txBody>
      </p:sp>
      <p:sp>
        <p:nvSpPr>
          <p:cNvPr id="10" name="Slide Number Placeholder 9">
            <a:extLst>
              <a:ext uri="{FF2B5EF4-FFF2-40B4-BE49-F238E27FC236}">
                <a16:creationId xmlns:a16="http://schemas.microsoft.com/office/drawing/2014/main" id="{6129D808-56FA-963E-0351-C74542631CCA}"/>
              </a:ext>
            </a:extLst>
          </p:cNvPr>
          <p:cNvSpPr>
            <a:spLocks noGrp="1"/>
          </p:cNvSpPr>
          <p:nvPr>
            <p:ph type="sldNum" sz="quarter" idx="31"/>
          </p:nvPr>
        </p:nvSpPr>
        <p:spPr/>
        <p:txBody>
          <a:body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1090260045"/>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338" y="1268760"/>
            <a:ext cx="248443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925"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9595661F-84E3-B18E-2501-14C88B97D16E}"/>
              </a:ext>
            </a:extLst>
          </p:cNvPr>
          <p:cNvSpPr>
            <a:spLocks noGrp="1"/>
          </p:cNvSpPr>
          <p:nvPr>
            <p:ph type="pic" sz="quarter" idx="35"/>
          </p:nvPr>
        </p:nvSpPr>
        <p:spPr bwMode="gray">
          <a:xfrm>
            <a:off x="119063" y="1160747"/>
            <a:ext cx="5868652" cy="5292589"/>
          </a:xfrm>
          <a:custGeom>
            <a:avLst/>
            <a:gdLst>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1635540 w 5868652"/>
              <a:gd name="connsiteY13" fmla="*/ 0 h 5292589"/>
              <a:gd name="connsiteX14" fmla="*/ 2815597 w 5868652"/>
              <a:gd name="connsiteY14" fmla="*/ 0 h 5292589"/>
              <a:gd name="connsiteX15" fmla="*/ 3089059 w 5868652"/>
              <a:gd name="connsiteY15"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2815597 w 5868652"/>
              <a:gd name="connsiteY13" fmla="*/ 0 h 5292589"/>
              <a:gd name="connsiteX14" fmla="*/ 3089059 w 5868652"/>
              <a:gd name="connsiteY14" fmla="*/ 0 h 5292589"/>
              <a:gd name="connsiteX0" fmla="*/ 308905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13" fmla="*/ 3089059 w 5868652"/>
              <a:gd name="connsiteY13"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1635540 w 5868652"/>
              <a:gd name="connsiteY8" fmla="*/ 5292589 h 5292589"/>
              <a:gd name="connsiteX9" fmla="*/ 28719 w 5868652"/>
              <a:gd name="connsiteY9" fmla="*/ 5292589 h 5292589"/>
              <a:gd name="connsiteX10" fmla="*/ 0 w 5868652"/>
              <a:gd name="connsiteY10" fmla="*/ 5263870 h 5292589"/>
              <a:gd name="connsiteX11" fmla="*/ 0 w 5868652"/>
              <a:gd name="connsiteY11" fmla="*/ 28719 h 5292589"/>
              <a:gd name="connsiteX12" fmla="*/ 28719 w 5868652"/>
              <a:gd name="connsiteY12"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15597 w 5868652"/>
              <a:gd name="connsiteY7" fmla="*/ 5292589 h 5292589"/>
              <a:gd name="connsiteX8" fmla="*/ 28719 w 5868652"/>
              <a:gd name="connsiteY8" fmla="*/ 5292589 h 5292589"/>
              <a:gd name="connsiteX9" fmla="*/ 0 w 5868652"/>
              <a:gd name="connsiteY9" fmla="*/ 5263870 h 5292589"/>
              <a:gd name="connsiteX10" fmla="*/ 0 w 5868652"/>
              <a:gd name="connsiteY10" fmla="*/ 28719 h 5292589"/>
              <a:gd name="connsiteX11" fmla="*/ 28719 w 5868652"/>
              <a:gd name="connsiteY11"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3089059 w 5868652"/>
              <a:gd name="connsiteY6" fmla="*/ 5292589 h 5292589"/>
              <a:gd name="connsiteX7" fmla="*/ 28719 w 5868652"/>
              <a:gd name="connsiteY7" fmla="*/ 5292589 h 5292589"/>
              <a:gd name="connsiteX8" fmla="*/ 0 w 5868652"/>
              <a:gd name="connsiteY8" fmla="*/ 5263870 h 5292589"/>
              <a:gd name="connsiteX9" fmla="*/ 0 w 5868652"/>
              <a:gd name="connsiteY9" fmla="*/ 28719 h 5292589"/>
              <a:gd name="connsiteX10" fmla="*/ 28719 w 5868652"/>
              <a:gd name="connsiteY10"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4422418 w 5868652"/>
              <a:gd name="connsiteY5" fmla="*/ 5292589 h 5292589"/>
              <a:gd name="connsiteX6" fmla="*/ 28719 w 5868652"/>
              <a:gd name="connsiteY6" fmla="*/ 5292589 h 5292589"/>
              <a:gd name="connsiteX7" fmla="*/ 0 w 5868652"/>
              <a:gd name="connsiteY7" fmla="*/ 5263870 h 5292589"/>
              <a:gd name="connsiteX8" fmla="*/ 0 w 5868652"/>
              <a:gd name="connsiteY8" fmla="*/ 28719 h 5292589"/>
              <a:gd name="connsiteX9" fmla="*/ 28719 w 5868652"/>
              <a:gd name="connsiteY9" fmla="*/ 0 h 5292589"/>
              <a:gd name="connsiteX0" fmla="*/ 28719 w 5868652"/>
              <a:gd name="connsiteY0" fmla="*/ 0 h 5292589"/>
              <a:gd name="connsiteX1" fmla="*/ 5839933 w 5868652"/>
              <a:gd name="connsiteY1" fmla="*/ 0 h 5292589"/>
              <a:gd name="connsiteX2" fmla="*/ 5868652 w 5868652"/>
              <a:gd name="connsiteY2" fmla="*/ 28719 h 5292589"/>
              <a:gd name="connsiteX3" fmla="*/ 5868652 w 5868652"/>
              <a:gd name="connsiteY3" fmla="*/ 5263870 h 5292589"/>
              <a:gd name="connsiteX4" fmla="*/ 5839933 w 5868652"/>
              <a:gd name="connsiteY4" fmla="*/ 5292589 h 5292589"/>
              <a:gd name="connsiteX5" fmla="*/ 28719 w 5868652"/>
              <a:gd name="connsiteY5" fmla="*/ 5292589 h 5292589"/>
              <a:gd name="connsiteX6" fmla="*/ 0 w 5868652"/>
              <a:gd name="connsiteY6" fmla="*/ 5263870 h 5292589"/>
              <a:gd name="connsiteX7" fmla="*/ 0 w 5868652"/>
              <a:gd name="connsiteY7" fmla="*/ 28719 h 5292589"/>
              <a:gd name="connsiteX8" fmla="*/ 28719 w 586865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5292589">
                <a:moveTo>
                  <a:pt x="28719" y="0"/>
                </a:moveTo>
                <a:lnTo>
                  <a:pt x="5839933" y="0"/>
                </a:lnTo>
                <a:cubicBezTo>
                  <a:pt x="5855794" y="0"/>
                  <a:pt x="5868652" y="12858"/>
                  <a:pt x="5868652" y="28719"/>
                </a:cubicBezTo>
                <a:lnTo>
                  <a:pt x="5868652" y="5263870"/>
                </a:lnTo>
                <a:cubicBezTo>
                  <a:pt x="5868652" y="5279731"/>
                  <a:pt x="5855794" y="5292589"/>
                  <a:pt x="583993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CC33290D-E97C-D8CE-4962-27D61F58BA8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4118649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 Text &amp; Bild/Icon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332369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8" name="Bildplatzhalter 1">
            <a:extLst>
              <a:ext uri="{FF2B5EF4-FFF2-40B4-BE49-F238E27FC236}">
                <a16:creationId xmlns:a16="http://schemas.microsoft.com/office/drawing/2014/main" id="{1D328EB5-CDD7-446F-A839-97FCEB44870D}"/>
              </a:ext>
            </a:extLst>
          </p:cNvPr>
          <p:cNvSpPr>
            <a:spLocks noGrp="1"/>
          </p:cNvSpPr>
          <p:nvPr>
            <p:ph type="pic" sz="quarter" idx="37"/>
          </p:nvPr>
        </p:nvSpPr>
        <p:spPr bwMode="gray">
          <a:xfrm>
            <a:off x="6204012" y="116632"/>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9" name="Bildplatzhalter 2">
            <a:extLst>
              <a:ext uri="{FF2B5EF4-FFF2-40B4-BE49-F238E27FC236}">
                <a16:creationId xmlns:a16="http://schemas.microsoft.com/office/drawing/2014/main" id="{3FA1D4C7-E1B1-DE9B-E93E-37334B398BB9}"/>
              </a:ext>
            </a:extLst>
          </p:cNvPr>
          <p:cNvSpPr>
            <a:spLocks noGrp="1"/>
          </p:cNvSpPr>
          <p:nvPr>
            <p:ph type="pic" sz="quarter" idx="38"/>
          </p:nvPr>
        </p:nvSpPr>
        <p:spPr bwMode="gray">
          <a:xfrm>
            <a:off x="6204012" y="3339338"/>
            <a:ext cx="5868652" cy="3113998"/>
          </a:xfrm>
          <a:custGeom>
            <a:avLst/>
            <a:gdLst>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1404180 h 3113998"/>
              <a:gd name="connsiteX11" fmla="*/ 0 w 5868652"/>
              <a:gd name="connsiteY11" fmla="*/ 28719 h 3113998"/>
              <a:gd name="connsiteX12" fmla="*/ 28719 w 5868652"/>
              <a:gd name="connsiteY12"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124236 h 3113998"/>
              <a:gd name="connsiteX10" fmla="*/ 0 w 5868652"/>
              <a:gd name="connsiteY10" fmla="*/ 28719 h 3113998"/>
              <a:gd name="connsiteX11" fmla="*/ 28719 w 5868652"/>
              <a:gd name="connsiteY11"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1404180 h 3113998"/>
              <a:gd name="connsiteX4" fmla="*/ 5868652 w 5868652"/>
              <a:gd name="connsiteY4" fmla="*/ 2124236 h 3113998"/>
              <a:gd name="connsiteX5" fmla="*/ 5868652 w 5868652"/>
              <a:gd name="connsiteY5" fmla="*/ 3085279 h 3113998"/>
              <a:gd name="connsiteX6" fmla="*/ 5839933 w 5868652"/>
              <a:gd name="connsiteY6" fmla="*/ 3113998 h 3113998"/>
              <a:gd name="connsiteX7" fmla="*/ 28719 w 5868652"/>
              <a:gd name="connsiteY7" fmla="*/ 3113998 h 3113998"/>
              <a:gd name="connsiteX8" fmla="*/ 0 w 5868652"/>
              <a:gd name="connsiteY8" fmla="*/ 3085279 h 3113998"/>
              <a:gd name="connsiteX9" fmla="*/ 0 w 5868652"/>
              <a:gd name="connsiteY9" fmla="*/ 28719 h 3113998"/>
              <a:gd name="connsiteX10" fmla="*/ 28719 w 5868652"/>
              <a:gd name="connsiteY10"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2124236 h 3113998"/>
              <a:gd name="connsiteX4" fmla="*/ 5868652 w 5868652"/>
              <a:gd name="connsiteY4" fmla="*/ 3085279 h 3113998"/>
              <a:gd name="connsiteX5" fmla="*/ 5839933 w 5868652"/>
              <a:gd name="connsiteY5" fmla="*/ 3113998 h 3113998"/>
              <a:gd name="connsiteX6" fmla="*/ 28719 w 5868652"/>
              <a:gd name="connsiteY6" fmla="*/ 3113998 h 3113998"/>
              <a:gd name="connsiteX7" fmla="*/ 0 w 5868652"/>
              <a:gd name="connsiteY7" fmla="*/ 3085279 h 3113998"/>
              <a:gd name="connsiteX8" fmla="*/ 0 w 5868652"/>
              <a:gd name="connsiteY8" fmla="*/ 28719 h 3113998"/>
              <a:gd name="connsiteX9" fmla="*/ 28719 w 5868652"/>
              <a:gd name="connsiteY9" fmla="*/ 0 h 3113998"/>
              <a:gd name="connsiteX0" fmla="*/ 28719 w 5868652"/>
              <a:gd name="connsiteY0" fmla="*/ 0 h 3113998"/>
              <a:gd name="connsiteX1" fmla="*/ 5839933 w 5868652"/>
              <a:gd name="connsiteY1" fmla="*/ 0 h 3113998"/>
              <a:gd name="connsiteX2" fmla="*/ 5868652 w 5868652"/>
              <a:gd name="connsiteY2" fmla="*/ 28719 h 3113998"/>
              <a:gd name="connsiteX3" fmla="*/ 5868652 w 5868652"/>
              <a:gd name="connsiteY3" fmla="*/ 3085279 h 3113998"/>
              <a:gd name="connsiteX4" fmla="*/ 5839933 w 5868652"/>
              <a:gd name="connsiteY4" fmla="*/ 3113998 h 3113998"/>
              <a:gd name="connsiteX5" fmla="*/ 28719 w 5868652"/>
              <a:gd name="connsiteY5" fmla="*/ 3113998 h 3113998"/>
              <a:gd name="connsiteX6" fmla="*/ 0 w 5868652"/>
              <a:gd name="connsiteY6" fmla="*/ 3085279 h 3113998"/>
              <a:gd name="connsiteX7" fmla="*/ 0 w 5868652"/>
              <a:gd name="connsiteY7" fmla="*/ 28719 h 3113998"/>
              <a:gd name="connsiteX8" fmla="*/ 28719 w 5868652"/>
              <a:gd name="connsiteY8" fmla="*/ 0 h 311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8652" h="3113998">
                <a:moveTo>
                  <a:pt x="28719" y="0"/>
                </a:moveTo>
                <a:lnTo>
                  <a:pt x="5839933" y="0"/>
                </a:lnTo>
                <a:cubicBezTo>
                  <a:pt x="5855794" y="0"/>
                  <a:pt x="5868652" y="12858"/>
                  <a:pt x="5868652" y="28719"/>
                </a:cubicBezTo>
                <a:lnTo>
                  <a:pt x="5868652" y="3085279"/>
                </a:lnTo>
                <a:cubicBezTo>
                  <a:pt x="5868652" y="3101140"/>
                  <a:pt x="5855794" y="3113998"/>
                  <a:pt x="5839933" y="3113998"/>
                </a:cubicBezTo>
                <a:lnTo>
                  <a:pt x="28719" y="3113998"/>
                </a:lnTo>
                <a:cubicBezTo>
                  <a:pt x="12858" y="3113998"/>
                  <a:pt x="0" y="3101140"/>
                  <a:pt x="0" y="3085279"/>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0DD58E29-D853-6B1E-0F4E-B40890E13F20}"/>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94077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 Text &amp; Bild/Icon (vierspaltig R)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3143672" y="1160747"/>
            <a:ext cx="2844316"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9264352" y="1160747"/>
            <a:ext cx="2808312" cy="5292589"/>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0FB3B1F9-2158-F72D-E145-D7B2FA11CDC1}"/>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70308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 Text &amp; Bild/Icon (vierspaltig L) V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324225" y="1268760"/>
            <a:ext cx="248443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0" name="Bildplatzhalter 1">
            <a:extLst>
              <a:ext uri="{FF2B5EF4-FFF2-40B4-BE49-F238E27FC236}">
                <a16:creationId xmlns:a16="http://schemas.microsoft.com/office/drawing/2014/main" id="{E31ED5D8-A57E-094F-AD18-652DD6B418E5}"/>
              </a:ext>
            </a:extLst>
          </p:cNvPr>
          <p:cNvSpPr>
            <a:spLocks noGrp="1"/>
          </p:cNvSpPr>
          <p:nvPr>
            <p:ph type="pic" sz="quarter" idx="35"/>
          </p:nvPr>
        </p:nvSpPr>
        <p:spPr bwMode="gray">
          <a:xfrm>
            <a:off x="6204982" y="1160747"/>
            <a:ext cx="2843767" cy="5292589"/>
          </a:xfrm>
          <a:custGeom>
            <a:avLst/>
            <a:gdLst>
              <a:gd name="connsiteX0" fmla="*/ 28719 w 2844316"/>
              <a:gd name="connsiteY0" fmla="*/ 0 h 5292589"/>
              <a:gd name="connsiteX1" fmla="*/ 1692392 w 2844316"/>
              <a:gd name="connsiteY1" fmla="*/ 0 h 5292589"/>
              <a:gd name="connsiteX2" fmla="*/ 1872076 w 2844316"/>
              <a:gd name="connsiteY2" fmla="*/ 0 h 5292589"/>
              <a:gd name="connsiteX3" fmla="*/ 2124235 w 2844316"/>
              <a:gd name="connsiteY3" fmla="*/ 0 h 5292589"/>
              <a:gd name="connsiteX4" fmla="*/ 2124236 w 2844316"/>
              <a:gd name="connsiteY4" fmla="*/ 0 h 5292589"/>
              <a:gd name="connsiteX5" fmla="*/ 2815597 w 2844316"/>
              <a:gd name="connsiteY5" fmla="*/ 0 h 5292589"/>
              <a:gd name="connsiteX6" fmla="*/ 2844316 w 2844316"/>
              <a:gd name="connsiteY6" fmla="*/ 28719 h 5292589"/>
              <a:gd name="connsiteX7" fmla="*/ 2844316 w 2844316"/>
              <a:gd name="connsiteY7" fmla="*/ 5263870 h 5292589"/>
              <a:gd name="connsiteX8" fmla="*/ 2815597 w 2844316"/>
              <a:gd name="connsiteY8" fmla="*/ 5292589 h 5292589"/>
              <a:gd name="connsiteX9" fmla="*/ 2124236 w 2844316"/>
              <a:gd name="connsiteY9" fmla="*/ 5292589 h 5292589"/>
              <a:gd name="connsiteX10" fmla="*/ 2124235 w 2844316"/>
              <a:gd name="connsiteY10" fmla="*/ 5292589 h 5292589"/>
              <a:gd name="connsiteX11" fmla="*/ 1872076 w 2844316"/>
              <a:gd name="connsiteY11" fmla="*/ 5292589 h 5292589"/>
              <a:gd name="connsiteX12" fmla="*/ 1692392 w 2844316"/>
              <a:gd name="connsiteY12" fmla="*/ 5292589 h 5292589"/>
              <a:gd name="connsiteX13" fmla="*/ 28719 w 2844316"/>
              <a:gd name="connsiteY13" fmla="*/ 5292589 h 5292589"/>
              <a:gd name="connsiteX14" fmla="*/ 0 w 2844316"/>
              <a:gd name="connsiteY14" fmla="*/ 5263870 h 5292589"/>
              <a:gd name="connsiteX15" fmla="*/ 0 w 2844316"/>
              <a:gd name="connsiteY15" fmla="*/ 28719 h 5292589"/>
              <a:gd name="connsiteX16" fmla="*/ 28719 w 2844316"/>
              <a:gd name="connsiteY16" fmla="*/ 0 h 5292589"/>
              <a:gd name="connsiteX0" fmla="*/ 28719 w 2844316"/>
              <a:gd name="connsiteY0" fmla="*/ 0 h 5292589"/>
              <a:gd name="connsiteX1" fmla="*/ 1872076 w 2844316"/>
              <a:gd name="connsiteY1" fmla="*/ 0 h 5292589"/>
              <a:gd name="connsiteX2" fmla="*/ 2124235 w 2844316"/>
              <a:gd name="connsiteY2" fmla="*/ 0 h 5292589"/>
              <a:gd name="connsiteX3" fmla="*/ 2124236 w 2844316"/>
              <a:gd name="connsiteY3" fmla="*/ 0 h 5292589"/>
              <a:gd name="connsiteX4" fmla="*/ 2815597 w 2844316"/>
              <a:gd name="connsiteY4" fmla="*/ 0 h 5292589"/>
              <a:gd name="connsiteX5" fmla="*/ 2844316 w 2844316"/>
              <a:gd name="connsiteY5" fmla="*/ 28719 h 5292589"/>
              <a:gd name="connsiteX6" fmla="*/ 2844316 w 2844316"/>
              <a:gd name="connsiteY6" fmla="*/ 5263870 h 5292589"/>
              <a:gd name="connsiteX7" fmla="*/ 2815597 w 2844316"/>
              <a:gd name="connsiteY7" fmla="*/ 5292589 h 5292589"/>
              <a:gd name="connsiteX8" fmla="*/ 2124236 w 2844316"/>
              <a:gd name="connsiteY8" fmla="*/ 5292589 h 5292589"/>
              <a:gd name="connsiteX9" fmla="*/ 2124235 w 2844316"/>
              <a:gd name="connsiteY9" fmla="*/ 5292589 h 5292589"/>
              <a:gd name="connsiteX10" fmla="*/ 1872076 w 2844316"/>
              <a:gd name="connsiteY10" fmla="*/ 5292589 h 5292589"/>
              <a:gd name="connsiteX11" fmla="*/ 1692392 w 2844316"/>
              <a:gd name="connsiteY11" fmla="*/ 5292589 h 5292589"/>
              <a:gd name="connsiteX12" fmla="*/ 28719 w 2844316"/>
              <a:gd name="connsiteY12" fmla="*/ 5292589 h 5292589"/>
              <a:gd name="connsiteX13" fmla="*/ 0 w 2844316"/>
              <a:gd name="connsiteY13" fmla="*/ 5263870 h 5292589"/>
              <a:gd name="connsiteX14" fmla="*/ 0 w 2844316"/>
              <a:gd name="connsiteY14" fmla="*/ 28719 h 5292589"/>
              <a:gd name="connsiteX15" fmla="*/ 28719 w 2844316"/>
              <a:gd name="connsiteY15" fmla="*/ 0 h 5292589"/>
              <a:gd name="connsiteX0" fmla="*/ 28719 w 2844316"/>
              <a:gd name="connsiteY0" fmla="*/ 0 h 5292589"/>
              <a:gd name="connsiteX1" fmla="*/ 2124235 w 2844316"/>
              <a:gd name="connsiteY1" fmla="*/ 0 h 5292589"/>
              <a:gd name="connsiteX2" fmla="*/ 2124236 w 2844316"/>
              <a:gd name="connsiteY2" fmla="*/ 0 h 5292589"/>
              <a:gd name="connsiteX3" fmla="*/ 2815597 w 2844316"/>
              <a:gd name="connsiteY3" fmla="*/ 0 h 5292589"/>
              <a:gd name="connsiteX4" fmla="*/ 2844316 w 2844316"/>
              <a:gd name="connsiteY4" fmla="*/ 28719 h 5292589"/>
              <a:gd name="connsiteX5" fmla="*/ 2844316 w 2844316"/>
              <a:gd name="connsiteY5" fmla="*/ 5263870 h 5292589"/>
              <a:gd name="connsiteX6" fmla="*/ 2815597 w 2844316"/>
              <a:gd name="connsiteY6" fmla="*/ 5292589 h 5292589"/>
              <a:gd name="connsiteX7" fmla="*/ 2124236 w 2844316"/>
              <a:gd name="connsiteY7" fmla="*/ 5292589 h 5292589"/>
              <a:gd name="connsiteX8" fmla="*/ 2124235 w 2844316"/>
              <a:gd name="connsiteY8" fmla="*/ 5292589 h 5292589"/>
              <a:gd name="connsiteX9" fmla="*/ 1872076 w 2844316"/>
              <a:gd name="connsiteY9" fmla="*/ 5292589 h 5292589"/>
              <a:gd name="connsiteX10" fmla="*/ 1692392 w 2844316"/>
              <a:gd name="connsiteY10" fmla="*/ 5292589 h 5292589"/>
              <a:gd name="connsiteX11" fmla="*/ 28719 w 2844316"/>
              <a:gd name="connsiteY11" fmla="*/ 5292589 h 5292589"/>
              <a:gd name="connsiteX12" fmla="*/ 0 w 2844316"/>
              <a:gd name="connsiteY12" fmla="*/ 5263870 h 5292589"/>
              <a:gd name="connsiteX13" fmla="*/ 0 w 2844316"/>
              <a:gd name="connsiteY13" fmla="*/ 28719 h 5292589"/>
              <a:gd name="connsiteX14" fmla="*/ 28719 w 2844316"/>
              <a:gd name="connsiteY14"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1692392 w 2844316"/>
              <a:gd name="connsiteY9" fmla="*/ 5292589 h 5292589"/>
              <a:gd name="connsiteX10" fmla="*/ 28719 w 2844316"/>
              <a:gd name="connsiteY10" fmla="*/ 5292589 h 5292589"/>
              <a:gd name="connsiteX11" fmla="*/ 0 w 2844316"/>
              <a:gd name="connsiteY11" fmla="*/ 5263870 h 5292589"/>
              <a:gd name="connsiteX12" fmla="*/ 0 w 2844316"/>
              <a:gd name="connsiteY12" fmla="*/ 28719 h 5292589"/>
              <a:gd name="connsiteX13" fmla="*/ 28719 w 2844316"/>
              <a:gd name="connsiteY13"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1872076 w 2844316"/>
              <a:gd name="connsiteY8" fmla="*/ 5292589 h 5292589"/>
              <a:gd name="connsiteX9" fmla="*/ 28719 w 2844316"/>
              <a:gd name="connsiteY9" fmla="*/ 5292589 h 5292589"/>
              <a:gd name="connsiteX10" fmla="*/ 0 w 2844316"/>
              <a:gd name="connsiteY10" fmla="*/ 5263870 h 5292589"/>
              <a:gd name="connsiteX11" fmla="*/ 0 w 2844316"/>
              <a:gd name="connsiteY11" fmla="*/ 28719 h 5292589"/>
              <a:gd name="connsiteX12" fmla="*/ 28719 w 2844316"/>
              <a:gd name="connsiteY12"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124235 w 2844316"/>
              <a:gd name="connsiteY7" fmla="*/ 5292589 h 5292589"/>
              <a:gd name="connsiteX8" fmla="*/ 28719 w 2844316"/>
              <a:gd name="connsiteY8" fmla="*/ 5292589 h 5292589"/>
              <a:gd name="connsiteX9" fmla="*/ 0 w 2844316"/>
              <a:gd name="connsiteY9" fmla="*/ 5263870 h 5292589"/>
              <a:gd name="connsiteX10" fmla="*/ 0 w 2844316"/>
              <a:gd name="connsiteY10" fmla="*/ 28719 h 5292589"/>
              <a:gd name="connsiteX11" fmla="*/ 28719 w 2844316"/>
              <a:gd name="connsiteY11"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124236 w 2844316"/>
              <a:gd name="connsiteY6" fmla="*/ 5292589 h 5292589"/>
              <a:gd name="connsiteX7" fmla="*/ 28719 w 2844316"/>
              <a:gd name="connsiteY7" fmla="*/ 5292589 h 5292589"/>
              <a:gd name="connsiteX8" fmla="*/ 0 w 2844316"/>
              <a:gd name="connsiteY8" fmla="*/ 5263870 h 5292589"/>
              <a:gd name="connsiteX9" fmla="*/ 0 w 2844316"/>
              <a:gd name="connsiteY9" fmla="*/ 28719 h 5292589"/>
              <a:gd name="connsiteX10" fmla="*/ 28719 w 2844316"/>
              <a:gd name="connsiteY10" fmla="*/ 0 h 5292589"/>
              <a:gd name="connsiteX0" fmla="*/ 28719 w 2844316"/>
              <a:gd name="connsiteY0" fmla="*/ 0 h 5292589"/>
              <a:gd name="connsiteX1" fmla="*/ 2124235 w 2844316"/>
              <a:gd name="connsiteY1" fmla="*/ 0 h 5292589"/>
              <a:gd name="connsiteX2" fmla="*/ 2815597 w 2844316"/>
              <a:gd name="connsiteY2" fmla="*/ 0 h 5292589"/>
              <a:gd name="connsiteX3" fmla="*/ 2844316 w 2844316"/>
              <a:gd name="connsiteY3" fmla="*/ 28719 h 5292589"/>
              <a:gd name="connsiteX4" fmla="*/ 2844316 w 2844316"/>
              <a:gd name="connsiteY4" fmla="*/ 5263870 h 5292589"/>
              <a:gd name="connsiteX5" fmla="*/ 2815597 w 2844316"/>
              <a:gd name="connsiteY5" fmla="*/ 5292589 h 5292589"/>
              <a:gd name="connsiteX6" fmla="*/ 28719 w 2844316"/>
              <a:gd name="connsiteY6" fmla="*/ 5292589 h 5292589"/>
              <a:gd name="connsiteX7" fmla="*/ 0 w 2844316"/>
              <a:gd name="connsiteY7" fmla="*/ 5263870 h 5292589"/>
              <a:gd name="connsiteX8" fmla="*/ 0 w 2844316"/>
              <a:gd name="connsiteY8" fmla="*/ 28719 h 5292589"/>
              <a:gd name="connsiteX9" fmla="*/ 28719 w 2844316"/>
              <a:gd name="connsiteY9" fmla="*/ 0 h 5292589"/>
              <a:gd name="connsiteX0" fmla="*/ 28719 w 2844316"/>
              <a:gd name="connsiteY0" fmla="*/ 0 h 5292589"/>
              <a:gd name="connsiteX1" fmla="*/ 2815597 w 2844316"/>
              <a:gd name="connsiteY1" fmla="*/ 0 h 5292589"/>
              <a:gd name="connsiteX2" fmla="*/ 2844316 w 2844316"/>
              <a:gd name="connsiteY2" fmla="*/ 28719 h 5292589"/>
              <a:gd name="connsiteX3" fmla="*/ 2844316 w 2844316"/>
              <a:gd name="connsiteY3" fmla="*/ 5263870 h 5292589"/>
              <a:gd name="connsiteX4" fmla="*/ 2815597 w 2844316"/>
              <a:gd name="connsiteY4" fmla="*/ 5292589 h 5292589"/>
              <a:gd name="connsiteX5" fmla="*/ 28719 w 2844316"/>
              <a:gd name="connsiteY5" fmla="*/ 5292589 h 5292589"/>
              <a:gd name="connsiteX6" fmla="*/ 0 w 2844316"/>
              <a:gd name="connsiteY6" fmla="*/ 5263870 h 5292589"/>
              <a:gd name="connsiteX7" fmla="*/ 0 w 2844316"/>
              <a:gd name="connsiteY7" fmla="*/ 28719 h 5292589"/>
              <a:gd name="connsiteX8" fmla="*/ 28719 w 2844316"/>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5292589">
                <a:moveTo>
                  <a:pt x="28719" y="0"/>
                </a:moveTo>
                <a:lnTo>
                  <a:pt x="2815597" y="0"/>
                </a:lnTo>
                <a:cubicBezTo>
                  <a:pt x="2831458" y="0"/>
                  <a:pt x="2844316" y="12858"/>
                  <a:pt x="2844316" y="28719"/>
                </a:cubicBezTo>
                <a:lnTo>
                  <a:pt x="2844316" y="5263870"/>
                </a:lnTo>
                <a:cubicBezTo>
                  <a:pt x="2844316" y="5279731"/>
                  <a:pt x="2831458" y="5292589"/>
                  <a:pt x="2815597"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4" name="Textplatzhalter 3">
            <a:extLst>
              <a:ext uri="{FF2B5EF4-FFF2-40B4-BE49-F238E27FC236}">
                <a16:creationId xmlns:a16="http://schemas.microsoft.com/office/drawing/2014/main" id="{B5B04F5B-9D90-CB00-2AD7-2FA0271CEBD7}"/>
              </a:ext>
            </a:extLst>
          </p:cNvPr>
          <p:cNvSpPr>
            <a:spLocks noGrp="1"/>
          </p:cNvSpPr>
          <p:nvPr>
            <p:ph type="body" sz="quarter" idx="36" hasCustomPrompt="1"/>
          </p:nvPr>
        </p:nvSpPr>
        <p:spPr bwMode="gray">
          <a:xfrm>
            <a:off x="9444038" y="1268760"/>
            <a:ext cx="2447318"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7" name="Bildplatzhalter 2">
            <a:extLst>
              <a:ext uri="{FF2B5EF4-FFF2-40B4-BE49-F238E27FC236}">
                <a16:creationId xmlns:a16="http://schemas.microsoft.com/office/drawing/2014/main" id="{8D7A8C78-A8D1-0165-8FB5-6519F827EB27}"/>
              </a:ext>
            </a:extLst>
          </p:cNvPr>
          <p:cNvSpPr>
            <a:spLocks noGrp="1"/>
          </p:cNvSpPr>
          <p:nvPr>
            <p:ph type="pic" sz="quarter" idx="37"/>
          </p:nvPr>
        </p:nvSpPr>
        <p:spPr bwMode="gray">
          <a:xfrm>
            <a:off x="119038" y="1160747"/>
            <a:ext cx="2808312" cy="5292441"/>
          </a:xfrm>
          <a:custGeom>
            <a:avLst/>
            <a:gdLst>
              <a:gd name="connsiteX0" fmla="*/ 28719 w 2808312"/>
              <a:gd name="connsiteY0" fmla="*/ 0 h 5292589"/>
              <a:gd name="connsiteX1" fmla="*/ 684076 w 2808312"/>
              <a:gd name="connsiteY1" fmla="*/ 0 h 5292589"/>
              <a:gd name="connsiteX2" fmla="*/ 1260140 w 2808312"/>
              <a:gd name="connsiteY2" fmla="*/ 0 h 5292589"/>
              <a:gd name="connsiteX3" fmla="*/ 2779593 w 2808312"/>
              <a:gd name="connsiteY3" fmla="*/ 0 h 5292589"/>
              <a:gd name="connsiteX4" fmla="*/ 2808312 w 2808312"/>
              <a:gd name="connsiteY4" fmla="*/ 28719 h 5292589"/>
              <a:gd name="connsiteX5" fmla="*/ 2808312 w 2808312"/>
              <a:gd name="connsiteY5" fmla="*/ 5263870 h 5292589"/>
              <a:gd name="connsiteX6" fmla="*/ 2779593 w 2808312"/>
              <a:gd name="connsiteY6" fmla="*/ 5292589 h 5292589"/>
              <a:gd name="connsiteX7" fmla="*/ 1260140 w 2808312"/>
              <a:gd name="connsiteY7" fmla="*/ 5292589 h 5292589"/>
              <a:gd name="connsiteX8" fmla="*/ 684076 w 2808312"/>
              <a:gd name="connsiteY8" fmla="*/ 5292589 h 5292589"/>
              <a:gd name="connsiteX9" fmla="*/ 28719 w 2808312"/>
              <a:gd name="connsiteY9" fmla="*/ 5292589 h 5292589"/>
              <a:gd name="connsiteX10" fmla="*/ 0 w 2808312"/>
              <a:gd name="connsiteY10" fmla="*/ 5263870 h 5292589"/>
              <a:gd name="connsiteX11" fmla="*/ 0 w 2808312"/>
              <a:gd name="connsiteY11" fmla="*/ 28719 h 5292589"/>
              <a:gd name="connsiteX12" fmla="*/ 28719 w 2808312"/>
              <a:gd name="connsiteY12" fmla="*/ 0 h 5292589"/>
              <a:gd name="connsiteX0" fmla="*/ 28719 w 2808312"/>
              <a:gd name="connsiteY0" fmla="*/ 0 h 5292589"/>
              <a:gd name="connsiteX1" fmla="*/ 1260140 w 2808312"/>
              <a:gd name="connsiteY1" fmla="*/ 0 h 5292589"/>
              <a:gd name="connsiteX2" fmla="*/ 2779593 w 2808312"/>
              <a:gd name="connsiteY2" fmla="*/ 0 h 5292589"/>
              <a:gd name="connsiteX3" fmla="*/ 2808312 w 2808312"/>
              <a:gd name="connsiteY3" fmla="*/ 28719 h 5292589"/>
              <a:gd name="connsiteX4" fmla="*/ 2808312 w 2808312"/>
              <a:gd name="connsiteY4" fmla="*/ 5263870 h 5292589"/>
              <a:gd name="connsiteX5" fmla="*/ 2779593 w 2808312"/>
              <a:gd name="connsiteY5" fmla="*/ 5292589 h 5292589"/>
              <a:gd name="connsiteX6" fmla="*/ 1260140 w 2808312"/>
              <a:gd name="connsiteY6" fmla="*/ 5292589 h 5292589"/>
              <a:gd name="connsiteX7" fmla="*/ 684076 w 2808312"/>
              <a:gd name="connsiteY7" fmla="*/ 5292589 h 5292589"/>
              <a:gd name="connsiteX8" fmla="*/ 28719 w 2808312"/>
              <a:gd name="connsiteY8" fmla="*/ 5292589 h 5292589"/>
              <a:gd name="connsiteX9" fmla="*/ 0 w 2808312"/>
              <a:gd name="connsiteY9" fmla="*/ 5263870 h 5292589"/>
              <a:gd name="connsiteX10" fmla="*/ 0 w 2808312"/>
              <a:gd name="connsiteY10" fmla="*/ 28719 h 5292589"/>
              <a:gd name="connsiteX11" fmla="*/ 28719 w 2808312"/>
              <a:gd name="connsiteY11"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684076 w 2808312"/>
              <a:gd name="connsiteY6" fmla="*/ 5292589 h 5292589"/>
              <a:gd name="connsiteX7" fmla="*/ 28719 w 2808312"/>
              <a:gd name="connsiteY7" fmla="*/ 5292589 h 5292589"/>
              <a:gd name="connsiteX8" fmla="*/ 0 w 2808312"/>
              <a:gd name="connsiteY8" fmla="*/ 5263870 h 5292589"/>
              <a:gd name="connsiteX9" fmla="*/ 0 w 2808312"/>
              <a:gd name="connsiteY9" fmla="*/ 28719 h 5292589"/>
              <a:gd name="connsiteX10" fmla="*/ 28719 w 2808312"/>
              <a:gd name="connsiteY10"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1260140 w 2808312"/>
              <a:gd name="connsiteY5" fmla="*/ 5292589 h 5292589"/>
              <a:gd name="connsiteX6" fmla="*/ 28719 w 2808312"/>
              <a:gd name="connsiteY6" fmla="*/ 5292589 h 5292589"/>
              <a:gd name="connsiteX7" fmla="*/ 0 w 2808312"/>
              <a:gd name="connsiteY7" fmla="*/ 5263870 h 5292589"/>
              <a:gd name="connsiteX8" fmla="*/ 0 w 2808312"/>
              <a:gd name="connsiteY8" fmla="*/ 28719 h 5292589"/>
              <a:gd name="connsiteX9" fmla="*/ 28719 w 2808312"/>
              <a:gd name="connsiteY9" fmla="*/ 0 h 5292589"/>
              <a:gd name="connsiteX0" fmla="*/ 28719 w 2808312"/>
              <a:gd name="connsiteY0" fmla="*/ 0 h 5292589"/>
              <a:gd name="connsiteX1" fmla="*/ 2779593 w 2808312"/>
              <a:gd name="connsiteY1" fmla="*/ 0 h 5292589"/>
              <a:gd name="connsiteX2" fmla="*/ 2808312 w 2808312"/>
              <a:gd name="connsiteY2" fmla="*/ 28719 h 5292589"/>
              <a:gd name="connsiteX3" fmla="*/ 2808312 w 2808312"/>
              <a:gd name="connsiteY3" fmla="*/ 5263870 h 5292589"/>
              <a:gd name="connsiteX4" fmla="*/ 2779593 w 2808312"/>
              <a:gd name="connsiteY4" fmla="*/ 5292589 h 5292589"/>
              <a:gd name="connsiteX5" fmla="*/ 28719 w 2808312"/>
              <a:gd name="connsiteY5" fmla="*/ 5292589 h 5292589"/>
              <a:gd name="connsiteX6" fmla="*/ 0 w 2808312"/>
              <a:gd name="connsiteY6" fmla="*/ 5263870 h 5292589"/>
              <a:gd name="connsiteX7" fmla="*/ 0 w 2808312"/>
              <a:gd name="connsiteY7" fmla="*/ 28719 h 5292589"/>
              <a:gd name="connsiteX8" fmla="*/ 28719 w 2808312"/>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5292589">
                <a:moveTo>
                  <a:pt x="28719" y="0"/>
                </a:moveTo>
                <a:lnTo>
                  <a:pt x="2779593" y="0"/>
                </a:lnTo>
                <a:cubicBezTo>
                  <a:pt x="2795454" y="0"/>
                  <a:pt x="2808312" y="12858"/>
                  <a:pt x="2808312" y="28719"/>
                </a:cubicBezTo>
                <a:lnTo>
                  <a:pt x="2808312" y="5263870"/>
                </a:lnTo>
                <a:cubicBezTo>
                  <a:pt x="2808312" y="5279731"/>
                  <a:pt x="2795454" y="5292589"/>
                  <a:pt x="2779593"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7DBC2397-3573-37EB-75CD-CDBD0068077A}"/>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14368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 Bild/Icon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15" name="Bildplatzhalter 1">
            <a:extLst>
              <a:ext uri="{FF2B5EF4-FFF2-40B4-BE49-F238E27FC236}">
                <a16:creationId xmlns:a16="http://schemas.microsoft.com/office/drawing/2014/main" id="{2AD4B567-78D8-4ABA-2AB1-6F8695FFDF5D}"/>
              </a:ext>
            </a:extLst>
          </p:cNvPr>
          <p:cNvSpPr>
            <a:spLocks noGrp="1"/>
          </p:cNvSpPr>
          <p:nvPr>
            <p:ph type="pic" sz="quarter" idx="15"/>
          </p:nvPr>
        </p:nvSpPr>
        <p:spPr bwMode="gray">
          <a:xfrm>
            <a:off x="119335"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14015 w 5871008"/>
              <a:gd name="connsiteY10" fmla="*/ 3058828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Bildplatzhalter 2">
            <a:extLst>
              <a:ext uri="{FF2B5EF4-FFF2-40B4-BE49-F238E27FC236}">
                <a16:creationId xmlns:a16="http://schemas.microsoft.com/office/drawing/2014/main" id="{6266FC98-81D6-99B7-D037-48322CC3C585}"/>
              </a:ext>
            </a:extLst>
          </p:cNvPr>
          <p:cNvSpPr>
            <a:spLocks noGrp="1"/>
          </p:cNvSpPr>
          <p:nvPr>
            <p:ph type="pic" sz="quarter" idx="34"/>
          </p:nvPr>
        </p:nvSpPr>
        <p:spPr bwMode="gray">
          <a:xfrm>
            <a:off x="6204012" y="1160747"/>
            <a:ext cx="5871008" cy="3312369"/>
          </a:xfrm>
          <a:custGeom>
            <a:avLst/>
            <a:gdLst>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08740 h 3312369"/>
              <a:gd name="connsiteX11" fmla="*/ 0 w 5871008"/>
              <a:gd name="connsiteY11" fmla="*/ 28719 h 3312369"/>
              <a:gd name="connsiteX12" fmla="*/ 28719 w 5871008"/>
              <a:gd name="connsiteY12"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3103629 h 3312369"/>
              <a:gd name="connsiteX10" fmla="*/ 0 w 5871008"/>
              <a:gd name="connsiteY10" fmla="*/ 28719 h 3312369"/>
              <a:gd name="connsiteX11" fmla="*/ 28719 w 5871008"/>
              <a:gd name="connsiteY11"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208740 h 3312369"/>
              <a:gd name="connsiteX4" fmla="*/ 5871008 w 5871008"/>
              <a:gd name="connsiteY4" fmla="*/ 3103629 h 3312369"/>
              <a:gd name="connsiteX5" fmla="*/ 5871008 w 5871008"/>
              <a:gd name="connsiteY5" fmla="*/ 3283650 h 3312369"/>
              <a:gd name="connsiteX6" fmla="*/ 5842289 w 5871008"/>
              <a:gd name="connsiteY6" fmla="*/ 3312369 h 3312369"/>
              <a:gd name="connsiteX7" fmla="*/ 28719 w 5871008"/>
              <a:gd name="connsiteY7" fmla="*/ 3312369 h 3312369"/>
              <a:gd name="connsiteX8" fmla="*/ 0 w 5871008"/>
              <a:gd name="connsiteY8" fmla="*/ 3283650 h 3312369"/>
              <a:gd name="connsiteX9" fmla="*/ 0 w 5871008"/>
              <a:gd name="connsiteY9" fmla="*/ 28719 h 3312369"/>
              <a:gd name="connsiteX10" fmla="*/ 28719 w 5871008"/>
              <a:gd name="connsiteY10"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103629 h 3312369"/>
              <a:gd name="connsiteX4" fmla="*/ 5871008 w 5871008"/>
              <a:gd name="connsiteY4" fmla="*/ 3283650 h 3312369"/>
              <a:gd name="connsiteX5" fmla="*/ 5842289 w 5871008"/>
              <a:gd name="connsiteY5" fmla="*/ 3312369 h 3312369"/>
              <a:gd name="connsiteX6" fmla="*/ 28719 w 5871008"/>
              <a:gd name="connsiteY6" fmla="*/ 3312369 h 3312369"/>
              <a:gd name="connsiteX7" fmla="*/ 0 w 5871008"/>
              <a:gd name="connsiteY7" fmla="*/ 3283650 h 3312369"/>
              <a:gd name="connsiteX8" fmla="*/ 0 w 5871008"/>
              <a:gd name="connsiteY8" fmla="*/ 28719 h 3312369"/>
              <a:gd name="connsiteX9" fmla="*/ 28719 w 5871008"/>
              <a:gd name="connsiteY9" fmla="*/ 0 h 3312369"/>
              <a:gd name="connsiteX0" fmla="*/ 28719 w 5871008"/>
              <a:gd name="connsiteY0" fmla="*/ 0 h 3312369"/>
              <a:gd name="connsiteX1" fmla="*/ 5842289 w 5871008"/>
              <a:gd name="connsiteY1" fmla="*/ 0 h 3312369"/>
              <a:gd name="connsiteX2" fmla="*/ 5871008 w 5871008"/>
              <a:gd name="connsiteY2" fmla="*/ 28719 h 3312369"/>
              <a:gd name="connsiteX3" fmla="*/ 5871008 w 5871008"/>
              <a:gd name="connsiteY3" fmla="*/ 3283650 h 3312369"/>
              <a:gd name="connsiteX4" fmla="*/ 5842289 w 5871008"/>
              <a:gd name="connsiteY4" fmla="*/ 3312369 h 3312369"/>
              <a:gd name="connsiteX5" fmla="*/ 28719 w 5871008"/>
              <a:gd name="connsiteY5" fmla="*/ 3312369 h 3312369"/>
              <a:gd name="connsiteX6" fmla="*/ 0 w 5871008"/>
              <a:gd name="connsiteY6" fmla="*/ 3283650 h 3312369"/>
              <a:gd name="connsiteX7" fmla="*/ 0 w 5871008"/>
              <a:gd name="connsiteY7" fmla="*/ 28719 h 3312369"/>
              <a:gd name="connsiteX8" fmla="*/ 28719 w 5871008"/>
              <a:gd name="connsiteY8" fmla="*/ 0 h 33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312369">
                <a:moveTo>
                  <a:pt x="28719" y="0"/>
                </a:moveTo>
                <a:lnTo>
                  <a:pt x="5842289" y="0"/>
                </a:lnTo>
                <a:cubicBezTo>
                  <a:pt x="5858150" y="0"/>
                  <a:pt x="5871008" y="12858"/>
                  <a:pt x="5871008" y="28719"/>
                </a:cubicBezTo>
                <a:lnTo>
                  <a:pt x="5871008" y="3283650"/>
                </a:lnTo>
                <a:cubicBezTo>
                  <a:pt x="5871008" y="3299511"/>
                  <a:pt x="5858150" y="3312369"/>
                  <a:pt x="5842289" y="3312369"/>
                </a:cubicBezTo>
                <a:lnTo>
                  <a:pt x="28719" y="3312369"/>
                </a:lnTo>
                <a:cubicBezTo>
                  <a:pt x="12858" y="3312369"/>
                  <a:pt x="0" y="3299511"/>
                  <a:pt x="0" y="328365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4761147"/>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C0DC077C-2FA4-A2A3-E521-0FE347A52ECF}"/>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815943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 Bild/Icon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1" name="Bildplatzhalter 1">
            <a:extLst>
              <a:ext uri="{FF2B5EF4-FFF2-40B4-BE49-F238E27FC236}">
                <a16:creationId xmlns:a16="http://schemas.microsoft.com/office/drawing/2014/main" id="{33A1A684-BD26-D454-169A-A7E10B1A3161}"/>
              </a:ext>
            </a:extLst>
          </p:cNvPr>
          <p:cNvSpPr>
            <a:spLocks noGrp="1"/>
          </p:cNvSpPr>
          <p:nvPr>
            <p:ph type="pic" sz="quarter" idx="16"/>
          </p:nvPr>
        </p:nvSpPr>
        <p:spPr bwMode="gray">
          <a:xfrm>
            <a:off x="1193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8719 w 3852428"/>
              <a:gd name="connsiteY8" fmla="*/ 2160060 h 2160060"/>
              <a:gd name="connsiteX9" fmla="*/ 0 w 3852428"/>
              <a:gd name="connsiteY9" fmla="*/ 2131341 h 2160060"/>
              <a:gd name="connsiteX10" fmla="*/ 0 w 3852428"/>
              <a:gd name="connsiteY10" fmla="*/ 568779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568779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1591281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2" name="Bildplatzhalter 2">
            <a:extLst>
              <a:ext uri="{FF2B5EF4-FFF2-40B4-BE49-F238E27FC236}">
                <a16:creationId xmlns:a16="http://schemas.microsoft.com/office/drawing/2014/main" id="{FD056CF7-FD97-FF42-8519-AC9D334BDB58}"/>
              </a:ext>
            </a:extLst>
          </p:cNvPr>
          <p:cNvSpPr>
            <a:spLocks noGrp="1"/>
          </p:cNvSpPr>
          <p:nvPr>
            <p:ph type="pic" sz="quarter" idx="21"/>
          </p:nvPr>
        </p:nvSpPr>
        <p:spPr bwMode="gray">
          <a:xfrm>
            <a:off x="4187788" y="1160748"/>
            <a:ext cx="3816424" cy="2160060"/>
          </a:xfrm>
          <a:custGeom>
            <a:avLst/>
            <a:gdLst>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568779 h 2160060"/>
              <a:gd name="connsiteX15" fmla="*/ 0 w 3816424"/>
              <a:gd name="connsiteY15" fmla="*/ 28719 h 2160060"/>
              <a:gd name="connsiteX16" fmla="*/ 28719 w 3816424"/>
              <a:gd name="connsiteY16"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1591281 h 2160060"/>
              <a:gd name="connsiteX14" fmla="*/ 0 w 3816424"/>
              <a:gd name="connsiteY14" fmla="*/ 28719 h 2160060"/>
              <a:gd name="connsiteX15" fmla="*/ 28719 w 3816424"/>
              <a:gd name="connsiteY15" fmla="*/ 0 h 2160060"/>
              <a:gd name="connsiteX0" fmla="*/ 28719 w 3816424"/>
              <a:gd name="connsiteY0" fmla="*/ 0 h 2160060"/>
              <a:gd name="connsiteX1" fmla="*/ 1036831 w 3816424"/>
              <a:gd name="connsiteY1" fmla="*/ 0 h 2160060"/>
              <a:gd name="connsiteX2" fmla="*/ 2779593 w 3816424"/>
              <a:gd name="connsiteY2" fmla="*/ 0 h 2160060"/>
              <a:gd name="connsiteX3" fmla="*/ 3787705 w 3816424"/>
              <a:gd name="connsiteY3" fmla="*/ 0 h 2160060"/>
              <a:gd name="connsiteX4" fmla="*/ 3816424 w 3816424"/>
              <a:gd name="connsiteY4" fmla="*/ 28719 h 2160060"/>
              <a:gd name="connsiteX5" fmla="*/ 3816424 w 3816424"/>
              <a:gd name="connsiteY5" fmla="*/ 568779 h 2160060"/>
              <a:gd name="connsiteX6" fmla="*/ 3816424 w 3816424"/>
              <a:gd name="connsiteY6" fmla="*/ 1591281 h 2160060"/>
              <a:gd name="connsiteX7" fmla="*/ 3816424 w 3816424"/>
              <a:gd name="connsiteY7" fmla="*/ 2131341 h 2160060"/>
              <a:gd name="connsiteX8" fmla="*/ 3787705 w 3816424"/>
              <a:gd name="connsiteY8" fmla="*/ 2160060 h 2160060"/>
              <a:gd name="connsiteX9" fmla="*/ 2779593 w 3816424"/>
              <a:gd name="connsiteY9" fmla="*/ 2160060 h 2160060"/>
              <a:gd name="connsiteX10" fmla="*/ 1036831 w 3816424"/>
              <a:gd name="connsiteY10" fmla="*/ 2160060 h 2160060"/>
              <a:gd name="connsiteX11" fmla="*/ 28719 w 3816424"/>
              <a:gd name="connsiteY11" fmla="*/ 2160060 h 2160060"/>
              <a:gd name="connsiteX12" fmla="*/ 0 w 3816424"/>
              <a:gd name="connsiteY12" fmla="*/ 2131341 h 2160060"/>
              <a:gd name="connsiteX13" fmla="*/ 0 w 3816424"/>
              <a:gd name="connsiteY13" fmla="*/ 28719 h 2160060"/>
              <a:gd name="connsiteX14" fmla="*/ 28719 w 3816424"/>
              <a:gd name="connsiteY14"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1036831 w 3816424"/>
              <a:gd name="connsiteY9" fmla="*/ 2160060 h 2160060"/>
              <a:gd name="connsiteX10" fmla="*/ 28719 w 3816424"/>
              <a:gd name="connsiteY10" fmla="*/ 2160060 h 2160060"/>
              <a:gd name="connsiteX11" fmla="*/ 0 w 3816424"/>
              <a:gd name="connsiteY11" fmla="*/ 2131341 h 2160060"/>
              <a:gd name="connsiteX12" fmla="*/ 0 w 3816424"/>
              <a:gd name="connsiteY12" fmla="*/ 28719 h 2160060"/>
              <a:gd name="connsiteX13" fmla="*/ 28719 w 3816424"/>
              <a:gd name="connsiteY13" fmla="*/ 0 h 2160060"/>
              <a:gd name="connsiteX0" fmla="*/ 28719 w 3816424"/>
              <a:gd name="connsiteY0" fmla="*/ 0 h 2160060"/>
              <a:gd name="connsiteX1" fmla="*/ 2779593 w 3816424"/>
              <a:gd name="connsiteY1" fmla="*/ 0 h 2160060"/>
              <a:gd name="connsiteX2" fmla="*/ 3787705 w 3816424"/>
              <a:gd name="connsiteY2" fmla="*/ 0 h 2160060"/>
              <a:gd name="connsiteX3" fmla="*/ 3816424 w 3816424"/>
              <a:gd name="connsiteY3" fmla="*/ 28719 h 2160060"/>
              <a:gd name="connsiteX4" fmla="*/ 3816424 w 3816424"/>
              <a:gd name="connsiteY4" fmla="*/ 568779 h 2160060"/>
              <a:gd name="connsiteX5" fmla="*/ 3816424 w 3816424"/>
              <a:gd name="connsiteY5" fmla="*/ 1591281 h 2160060"/>
              <a:gd name="connsiteX6" fmla="*/ 3816424 w 3816424"/>
              <a:gd name="connsiteY6" fmla="*/ 2131341 h 2160060"/>
              <a:gd name="connsiteX7" fmla="*/ 3787705 w 3816424"/>
              <a:gd name="connsiteY7" fmla="*/ 2160060 h 2160060"/>
              <a:gd name="connsiteX8" fmla="*/ 2779593 w 3816424"/>
              <a:gd name="connsiteY8" fmla="*/ 2160060 h 2160060"/>
              <a:gd name="connsiteX9" fmla="*/ 28719 w 3816424"/>
              <a:gd name="connsiteY9" fmla="*/ 2160060 h 2160060"/>
              <a:gd name="connsiteX10" fmla="*/ 0 w 3816424"/>
              <a:gd name="connsiteY10" fmla="*/ 2131341 h 2160060"/>
              <a:gd name="connsiteX11" fmla="*/ 0 w 3816424"/>
              <a:gd name="connsiteY11" fmla="*/ 28719 h 2160060"/>
              <a:gd name="connsiteX12" fmla="*/ 28719 w 3816424"/>
              <a:gd name="connsiteY12"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779593 w 3816424"/>
              <a:gd name="connsiteY7" fmla="*/ 2160060 h 2160060"/>
              <a:gd name="connsiteX8" fmla="*/ 28719 w 3816424"/>
              <a:gd name="connsiteY8" fmla="*/ 2160060 h 2160060"/>
              <a:gd name="connsiteX9" fmla="*/ 0 w 3816424"/>
              <a:gd name="connsiteY9" fmla="*/ 2131341 h 2160060"/>
              <a:gd name="connsiteX10" fmla="*/ 0 w 3816424"/>
              <a:gd name="connsiteY10" fmla="*/ 28719 h 2160060"/>
              <a:gd name="connsiteX11" fmla="*/ 28719 w 3816424"/>
              <a:gd name="connsiteY11"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568779 h 2160060"/>
              <a:gd name="connsiteX4" fmla="*/ 3816424 w 3816424"/>
              <a:gd name="connsiteY4" fmla="*/ 1591281 h 2160060"/>
              <a:gd name="connsiteX5" fmla="*/ 3816424 w 3816424"/>
              <a:gd name="connsiteY5" fmla="*/ 2131341 h 2160060"/>
              <a:gd name="connsiteX6" fmla="*/ 3787705 w 3816424"/>
              <a:gd name="connsiteY6" fmla="*/ 2160060 h 2160060"/>
              <a:gd name="connsiteX7" fmla="*/ 28719 w 3816424"/>
              <a:gd name="connsiteY7" fmla="*/ 2160060 h 2160060"/>
              <a:gd name="connsiteX8" fmla="*/ 0 w 3816424"/>
              <a:gd name="connsiteY8" fmla="*/ 2131341 h 2160060"/>
              <a:gd name="connsiteX9" fmla="*/ 0 w 3816424"/>
              <a:gd name="connsiteY9" fmla="*/ 28719 h 2160060"/>
              <a:gd name="connsiteX10" fmla="*/ 28719 w 3816424"/>
              <a:gd name="connsiteY10"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1591281 h 2160060"/>
              <a:gd name="connsiteX4" fmla="*/ 3816424 w 3816424"/>
              <a:gd name="connsiteY4" fmla="*/ 2131341 h 2160060"/>
              <a:gd name="connsiteX5" fmla="*/ 3787705 w 3816424"/>
              <a:gd name="connsiteY5" fmla="*/ 2160060 h 2160060"/>
              <a:gd name="connsiteX6" fmla="*/ 28719 w 3816424"/>
              <a:gd name="connsiteY6" fmla="*/ 2160060 h 2160060"/>
              <a:gd name="connsiteX7" fmla="*/ 0 w 3816424"/>
              <a:gd name="connsiteY7" fmla="*/ 2131341 h 2160060"/>
              <a:gd name="connsiteX8" fmla="*/ 0 w 3816424"/>
              <a:gd name="connsiteY8" fmla="*/ 28719 h 2160060"/>
              <a:gd name="connsiteX9" fmla="*/ 28719 w 3816424"/>
              <a:gd name="connsiteY9" fmla="*/ 0 h 2160060"/>
              <a:gd name="connsiteX0" fmla="*/ 28719 w 3816424"/>
              <a:gd name="connsiteY0" fmla="*/ 0 h 2160060"/>
              <a:gd name="connsiteX1" fmla="*/ 3787705 w 3816424"/>
              <a:gd name="connsiteY1" fmla="*/ 0 h 2160060"/>
              <a:gd name="connsiteX2" fmla="*/ 3816424 w 3816424"/>
              <a:gd name="connsiteY2" fmla="*/ 28719 h 2160060"/>
              <a:gd name="connsiteX3" fmla="*/ 3816424 w 3816424"/>
              <a:gd name="connsiteY3" fmla="*/ 2131341 h 2160060"/>
              <a:gd name="connsiteX4" fmla="*/ 3787705 w 3816424"/>
              <a:gd name="connsiteY4" fmla="*/ 2160060 h 2160060"/>
              <a:gd name="connsiteX5" fmla="*/ 28719 w 3816424"/>
              <a:gd name="connsiteY5" fmla="*/ 2160060 h 2160060"/>
              <a:gd name="connsiteX6" fmla="*/ 0 w 3816424"/>
              <a:gd name="connsiteY6" fmla="*/ 2131341 h 2160060"/>
              <a:gd name="connsiteX7" fmla="*/ 0 w 3816424"/>
              <a:gd name="connsiteY7" fmla="*/ 28719 h 2160060"/>
              <a:gd name="connsiteX8" fmla="*/ 28719 w 3816424"/>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2160060">
                <a:moveTo>
                  <a:pt x="28719" y="0"/>
                </a:moveTo>
                <a:lnTo>
                  <a:pt x="3787705" y="0"/>
                </a:lnTo>
                <a:cubicBezTo>
                  <a:pt x="3803566" y="0"/>
                  <a:pt x="3816424" y="12858"/>
                  <a:pt x="3816424" y="28719"/>
                </a:cubicBezTo>
                <a:lnTo>
                  <a:pt x="3816424" y="2131341"/>
                </a:lnTo>
                <a:cubicBezTo>
                  <a:pt x="3816424" y="2147202"/>
                  <a:pt x="3803566" y="2160060"/>
                  <a:pt x="3787705"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7" name="Textplatzhalter 3">
            <a:extLst>
              <a:ext uri="{FF2B5EF4-FFF2-40B4-BE49-F238E27FC236}">
                <a16:creationId xmlns:a16="http://schemas.microsoft.com/office/drawing/2014/main" id="{C3FBDA4F-7DA5-3D23-0640-E325D7D7669A}"/>
              </a:ext>
            </a:extLst>
          </p:cNvPr>
          <p:cNvSpPr>
            <a:spLocks noGrp="1"/>
          </p:cNvSpPr>
          <p:nvPr>
            <p:ph type="body" sz="quarter" idx="20" hasCustomPrompt="1"/>
          </p:nvPr>
        </p:nvSpPr>
        <p:spPr bwMode="gray">
          <a:xfrm>
            <a:off x="4367808" y="3609020"/>
            <a:ext cx="3456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4" name="Bildplatzhalter 3">
            <a:extLst>
              <a:ext uri="{FF2B5EF4-FFF2-40B4-BE49-F238E27FC236}">
                <a16:creationId xmlns:a16="http://schemas.microsoft.com/office/drawing/2014/main" id="{8C001FAD-8557-6166-3D9C-AC6027FDF4E9}"/>
              </a:ext>
            </a:extLst>
          </p:cNvPr>
          <p:cNvSpPr>
            <a:spLocks noGrp="1"/>
          </p:cNvSpPr>
          <p:nvPr>
            <p:ph type="pic" sz="quarter" idx="23"/>
          </p:nvPr>
        </p:nvSpPr>
        <p:spPr bwMode="gray">
          <a:xfrm>
            <a:off x="8220236" y="1160748"/>
            <a:ext cx="3852428" cy="2160060"/>
          </a:xfrm>
          <a:custGeom>
            <a:avLst/>
            <a:gdLst>
              <a:gd name="connsiteX0" fmla="*/ 28719 w 3852428"/>
              <a:gd name="connsiteY0" fmla="*/ 0 h 2160060"/>
              <a:gd name="connsiteX1" fmla="*/ 1072835 w 3852428"/>
              <a:gd name="connsiteY1" fmla="*/ 0 h 2160060"/>
              <a:gd name="connsiteX2" fmla="*/ 2779593 w 3852428"/>
              <a:gd name="connsiteY2" fmla="*/ 0 h 2160060"/>
              <a:gd name="connsiteX3" fmla="*/ 3823709 w 3852428"/>
              <a:gd name="connsiteY3" fmla="*/ 0 h 2160060"/>
              <a:gd name="connsiteX4" fmla="*/ 3852428 w 3852428"/>
              <a:gd name="connsiteY4" fmla="*/ 28719 h 2160060"/>
              <a:gd name="connsiteX5" fmla="*/ 3852428 w 3852428"/>
              <a:gd name="connsiteY5" fmla="*/ 568779 h 2160060"/>
              <a:gd name="connsiteX6" fmla="*/ 3852428 w 3852428"/>
              <a:gd name="connsiteY6" fmla="*/ 1591281 h 2160060"/>
              <a:gd name="connsiteX7" fmla="*/ 3852428 w 3852428"/>
              <a:gd name="connsiteY7" fmla="*/ 2131341 h 2160060"/>
              <a:gd name="connsiteX8" fmla="*/ 3823709 w 3852428"/>
              <a:gd name="connsiteY8" fmla="*/ 2160060 h 2160060"/>
              <a:gd name="connsiteX9" fmla="*/ 2779593 w 3852428"/>
              <a:gd name="connsiteY9" fmla="*/ 2160060 h 2160060"/>
              <a:gd name="connsiteX10" fmla="*/ 1072835 w 3852428"/>
              <a:gd name="connsiteY10" fmla="*/ 2160060 h 2160060"/>
              <a:gd name="connsiteX11" fmla="*/ 28719 w 3852428"/>
              <a:gd name="connsiteY11" fmla="*/ 2160060 h 2160060"/>
              <a:gd name="connsiteX12" fmla="*/ 0 w 3852428"/>
              <a:gd name="connsiteY12" fmla="*/ 2131341 h 2160060"/>
              <a:gd name="connsiteX13" fmla="*/ 0 w 3852428"/>
              <a:gd name="connsiteY13" fmla="*/ 568779 h 2160060"/>
              <a:gd name="connsiteX14" fmla="*/ 0 w 3852428"/>
              <a:gd name="connsiteY14" fmla="*/ 568779 h 2160060"/>
              <a:gd name="connsiteX15" fmla="*/ 0 w 3852428"/>
              <a:gd name="connsiteY15" fmla="*/ 28719 h 2160060"/>
              <a:gd name="connsiteX16" fmla="*/ 28719 w 3852428"/>
              <a:gd name="connsiteY16" fmla="*/ 0 h 2160060"/>
              <a:gd name="connsiteX0" fmla="*/ 28719 w 3852428"/>
              <a:gd name="connsiteY0" fmla="*/ 0 h 2160060"/>
              <a:gd name="connsiteX1" fmla="*/ 2779593 w 3852428"/>
              <a:gd name="connsiteY1" fmla="*/ 0 h 2160060"/>
              <a:gd name="connsiteX2" fmla="*/ 3823709 w 3852428"/>
              <a:gd name="connsiteY2" fmla="*/ 0 h 2160060"/>
              <a:gd name="connsiteX3" fmla="*/ 3852428 w 3852428"/>
              <a:gd name="connsiteY3" fmla="*/ 28719 h 2160060"/>
              <a:gd name="connsiteX4" fmla="*/ 3852428 w 3852428"/>
              <a:gd name="connsiteY4" fmla="*/ 568779 h 2160060"/>
              <a:gd name="connsiteX5" fmla="*/ 3852428 w 3852428"/>
              <a:gd name="connsiteY5" fmla="*/ 1591281 h 2160060"/>
              <a:gd name="connsiteX6" fmla="*/ 3852428 w 3852428"/>
              <a:gd name="connsiteY6" fmla="*/ 2131341 h 2160060"/>
              <a:gd name="connsiteX7" fmla="*/ 3823709 w 3852428"/>
              <a:gd name="connsiteY7" fmla="*/ 2160060 h 2160060"/>
              <a:gd name="connsiteX8" fmla="*/ 2779593 w 3852428"/>
              <a:gd name="connsiteY8" fmla="*/ 2160060 h 2160060"/>
              <a:gd name="connsiteX9" fmla="*/ 1072835 w 3852428"/>
              <a:gd name="connsiteY9" fmla="*/ 2160060 h 2160060"/>
              <a:gd name="connsiteX10" fmla="*/ 28719 w 3852428"/>
              <a:gd name="connsiteY10" fmla="*/ 2160060 h 2160060"/>
              <a:gd name="connsiteX11" fmla="*/ 0 w 3852428"/>
              <a:gd name="connsiteY11" fmla="*/ 2131341 h 2160060"/>
              <a:gd name="connsiteX12" fmla="*/ 0 w 3852428"/>
              <a:gd name="connsiteY12" fmla="*/ 568779 h 2160060"/>
              <a:gd name="connsiteX13" fmla="*/ 0 w 3852428"/>
              <a:gd name="connsiteY13" fmla="*/ 568779 h 2160060"/>
              <a:gd name="connsiteX14" fmla="*/ 0 w 3852428"/>
              <a:gd name="connsiteY14" fmla="*/ 28719 h 2160060"/>
              <a:gd name="connsiteX15" fmla="*/ 28719 w 3852428"/>
              <a:gd name="connsiteY15"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568779 h 2160060"/>
              <a:gd name="connsiteX13" fmla="*/ 0 w 3852428"/>
              <a:gd name="connsiteY13" fmla="*/ 28719 h 2160060"/>
              <a:gd name="connsiteX14" fmla="*/ 28719 w 3852428"/>
              <a:gd name="connsiteY14"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568779 h 2160060"/>
              <a:gd name="connsiteX12" fmla="*/ 0 w 3852428"/>
              <a:gd name="connsiteY12" fmla="*/ 28719 h 2160060"/>
              <a:gd name="connsiteX13" fmla="*/ 28719 w 3852428"/>
              <a:gd name="connsiteY13"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1072835 w 3852428"/>
              <a:gd name="connsiteY8" fmla="*/ 2160060 h 2160060"/>
              <a:gd name="connsiteX9" fmla="*/ 28719 w 3852428"/>
              <a:gd name="connsiteY9" fmla="*/ 2160060 h 2160060"/>
              <a:gd name="connsiteX10" fmla="*/ 0 w 3852428"/>
              <a:gd name="connsiteY10" fmla="*/ 2131341 h 2160060"/>
              <a:gd name="connsiteX11" fmla="*/ 0 w 3852428"/>
              <a:gd name="connsiteY11" fmla="*/ 28719 h 2160060"/>
              <a:gd name="connsiteX12" fmla="*/ 28719 w 3852428"/>
              <a:gd name="connsiteY12"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779593 w 3852428"/>
              <a:gd name="connsiteY7" fmla="*/ 2160060 h 2160060"/>
              <a:gd name="connsiteX8" fmla="*/ 28719 w 3852428"/>
              <a:gd name="connsiteY8" fmla="*/ 2160060 h 2160060"/>
              <a:gd name="connsiteX9" fmla="*/ 0 w 3852428"/>
              <a:gd name="connsiteY9" fmla="*/ 2131341 h 2160060"/>
              <a:gd name="connsiteX10" fmla="*/ 0 w 3852428"/>
              <a:gd name="connsiteY10" fmla="*/ 28719 h 2160060"/>
              <a:gd name="connsiteX11" fmla="*/ 28719 w 3852428"/>
              <a:gd name="connsiteY11"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1591281 h 2160060"/>
              <a:gd name="connsiteX5" fmla="*/ 3852428 w 3852428"/>
              <a:gd name="connsiteY5" fmla="*/ 2131341 h 2160060"/>
              <a:gd name="connsiteX6" fmla="*/ 3823709 w 3852428"/>
              <a:gd name="connsiteY6" fmla="*/ 2160060 h 2160060"/>
              <a:gd name="connsiteX7" fmla="*/ 28719 w 3852428"/>
              <a:gd name="connsiteY7" fmla="*/ 2160060 h 2160060"/>
              <a:gd name="connsiteX8" fmla="*/ 0 w 3852428"/>
              <a:gd name="connsiteY8" fmla="*/ 2131341 h 2160060"/>
              <a:gd name="connsiteX9" fmla="*/ 0 w 3852428"/>
              <a:gd name="connsiteY9" fmla="*/ 28719 h 2160060"/>
              <a:gd name="connsiteX10" fmla="*/ 28719 w 3852428"/>
              <a:gd name="connsiteY10"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568779 h 2160060"/>
              <a:gd name="connsiteX4" fmla="*/ 3852428 w 3852428"/>
              <a:gd name="connsiteY4" fmla="*/ 2131341 h 2160060"/>
              <a:gd name="connsiteX5" fmla="*/ 3823709 w 3852428"/>
              <a:gd name="connsiteY5" fmla="*/ 2160060 h 2160060"/>
              <a:gd name="connsiteX6" fmla="*/ 28719 w 3852428"/>
              <a:gd name="connsiteY6" fmla="*/ 2160060 h 2160060"/>
              <a:gd name="connsiteX7" fmla="*/ 0 w 3852428"/>
              <a:gd name="connsiteY7" fmla="*/ 2131341 h 2160060"/>
              <a:gd name="connsiteX8" fmla="*/ 0 w 3852428"/>
              <a:gd name="connsiteY8" fmla="*/ 28719 h 2160060"/>
              <a:gd name="connsiteX9" fmla="*/ 28719 w 3852428"/>
              <a:gd name="connsiteY9" fmla="*/ 0 h 2160060"/>
              <a:gd name="connsiteX0" fmla="*/ 28719 w 3852428"/>
              <a:gd name="connsiteY0" fmla="*/ 0 h 2160060"/>
              <a:gd name="connsiteX1" fmla="*/ 3823709 w 3852428"/>
              <a:gd name="connsiteY1" fmla="*/ 0 h 2160060"/>
              <a:gd name="connsiteX2" fmla="*/ 3852428 w 3852428"/>
              <a:gd name="connsiteY2" fmla="*/ 28719 h 2160060"/>
              <a:gd name="connsiteX3" fmla="*/ 3852428 w 3852428"/>
              <a:gd name="connsiteY3" fmla="*/ 2131341 h 2160060"/>
              <a:gd name="connsiteX4" fmla="*/ 3823709 w 3852428"/>
              <a:gd name="connsiteY4" fmla="*/ 2160060 h 2160060"/>
              <a:gd name="connsiteX5" fmla="*/ 28719 w 3852428"/>
              <a:gd name="connsiteY5" fmla="*/ 2160060 h 2160060"/>
              <a:gd name="connsiteX6" fmla="*/ 0 w 3852428"/>
              <a:gd name="connsiteY6" fmla="*/ 2131341 h 2160060"/>
              <a:gd name="connsiteX7" fmla="*/ 0 w 3852428"/>
              <a:gd name="connsiteY7" fmla="*/ 28719 h 2160060"/>
              <a:gd name="connsiteX8" fmla="*/ 28719 w 3852428"/>
              <a:gd name="connsiteY8" fmla="*/ 0 h 216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2160060">
                <a:moveTo>
                  <a:pt x="28719" y="0"/>
                </a:moveTo>
                <a:lnTo>
                  <a:pt x="3823709" y="0"/>
                </a:lnTo>
                <a:cubicBezTo>
                  <a:pt x="3839570" y="0"/>
                  <a:pt x="3852428" y="12858"/>
                  <a:pt x="3852428" y="28719"/>
                </a:cubicBezTo>
                <a:lnTo>
                  <a:pt x="3852428" y="2131341"/>
                </a:lnTo>
                <a:cubicBezTo>
                  <a:pt x="3852428" y="2147202"/>
                  <a:pt x="3839570" y="2160060"/>
                  <a:pt x="3823709" y="2160060"/>
                </a:cubicBezTo>
                <a:lnTo>
                  <a:pt x="28719" y="2160060"/>
                </a:lnTo>
                <a:cubicBezTo>
                  <a:pt x="12858" y="2160060"/>
                  <a:pt x="0" y="2147202"/>
                  <a:pt x="0" y="213134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3" name="Textplatzhalter 4">
            <a:extLst>
              <a:ext uri="{FF2B5EF4-FFF2-40B4-BE49-F238E27FC236}">
                <a16:creationId xmlns:a16="http://schemas.microsoft.com/office/drawing/2014/main" id="{EA097522-C63F-9F17-8BE3-0A42842D002A}"/>
              </a:ext>
            </a:extLst>
          </p:cNvPr>
          <p:cNvSpPr>
            <a:spLocks noGrp="1"/>
          </p:cNvSpPr>
          <p:nvPr>
            <p:ph type="body" sz="quarter" idx="22" hasCustomPrompt="1"/>
          </p:nvPr>
        </p:nvSpPr>
        <p:spPr bwMode="gray">
          <a:xfrm>
            <a:off x="8400256" y="3609020"/>
            <a:ext cx="3492000" cy="273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6">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90A273B5-28CA-4AA6-990E-384C1296551D}"/>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076278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 Bild/Icon &amp;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11592000" cy="526298"/>
          </a:xfrm>
        </p:spPr>
        <p:txBody>
          <a:bodyPr/>
          <a:lstStyle/>
          <a:p>
            <a:r>
              <a:rPr lang="de-DE" dirty="0"/>
              <a:t>Folientitel bearbeiten (maximal einzeilig)</a:t>
            </a:r>
          </a:p>
        </p:txBody>
      </p:sp>
      <p:sp>
        <p:nvSpPr>
          <p:cNvPr id="52" name="Bildplatzhalter 1">
            <a:extLst>
              <a:ext uri="{FF2B5EF4-FFF2-40B4-BE49-F238E27FC236}">
                <a16:creationId xmlns:a16="http://schemas.microsoft.com/office/drawing/2014/main" id="{BDCE8587-9C66-C2BC-574A-2A2012670D8D}"/>
              </a:ext>
            </a:extLst>
          </p:cNvPr>
          <p:cNvSpPr>
            <a:spLocks noGrp="1"/>
          </p:cNvSpPr>
          <p:nvPr>
            <p:ph type="pic" sz="quarter" idx="15"/>
          </p:nvPr>
        </p:nvSpPr>
        <p:spPr bwMode="gray">
          <a:xfrm>
            <a:off x="119336"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6" name="Bildplatzhalter 2">
            <a:extLst>
              <a:ext uri="{FF2B5EF4-FFF2-40B4-BE49-F238E27FC236}">
                <a16:creationId xmlns:a16="http://schemas.microsoft.com/office/drawing/2014/main" id="{CC868353-5D53-600B-3611-406D2B03D9F7}"/>
              </a:ext>
            </a:extLst>
          </p:cNvPr>
          <p:cNvSpPr>
            <a:spLocks noGrp="1"/>
          </p:cNvSpPr>
          <p:nvPr>
            <p:ph type="pic" sz="quarter" idx="18"/>
          </p:nvPr>
        </p:nvSpPr>
        <p:spPr bwMode="gray">
          <a:xfrm>
            <a:off x="314367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54" name="Textplatzhalter 3">
            <a:extLst>
              <a:ext uri="{FF2B5EF4-FFF2-40B4-BE49-F238E27FC236}">
                <a16:creationId xmlns:a16="http://schemas.microsoft.com/office/drawing/2014/main" id="{54088FDD-47E1-FC5A-28AD-33C99AD4039F}"/>
              </a:ext>
            </a:extLst>
          </p:cNvPr>
          <p:cNvSpPr>
            <a:spLocks noGrp="1"/>
          </p:cNvSpPr>
          <p:nvPr>
            <p:ph type="body" sz="quarter" idx="17" hasCustomPrompt="1"/>
          </p:nvPr>
        </p:nvSpPr>
        <p:spPr bwMode="gray">
          <a:xfrm>
            <a:off x="3323691"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7" name="Bildplatzhalter 3">
            <a:extLst>
              <a:ext uri="{FF2B5EF4-FFF2-40B4-BE49-F238E27FC236}">
                <a16:creationId xmlns:a16="http://schemas.microsoft.com/office/drawing/2014/main" id="{6D170089-125C-0C34-1C69-1EB40D620A1F}"/>
              </a:ext>
            </a:extLst>
          </p:cNvPr>
          <p:cNvSpPr>
            <a:spLocks noGrp="1"/>
          </p:cNvSpPr>
          <p:nvPr>
            <p:ph type="pic" sz="quarter" idx="19"/>
          </p:nvPr>
        </p:nvSpPr>
        <p:spPr bwMode="gray">
          <a:xfrm>
            <a:off x="6204012" y="1160748"/>
            <a:ext cx="2844316" cy="1620000"/>
          </a:xfrm>
          <a:custGeom>
            <a:avLst/>
            <a:gdLst>
              <a:gd name="connsiteX0" fmla="*/ 28719 w 2844316"/>
              <a:gd name="connsiteY0" fmla="*/ 0 h 1620000"/>
              <a:gd name="connsiteX1" fmla="*/ 64723 w 2844316"/>
              <a:gd name="connsiteY1" fmla="*/ 0 h 1620000"/>
              <a:gd name="connsiteX2" fmla="*/ 2779593 w 2844316"/>
              <a:gd name="connsiteY2" fmla="*/ 0 h 1620000"/>
              <a:gd name="connsiteX3" fmla="*/ 2815597 w 2844316"/>
              <a:gd name="connsiteY3" fmla="*/ 0 h 1620000"/>
              <a:gd name="connsiteX4" fmla="*/ 2844316 w 2844316"/>
              <a:gd name="connsiteY4" fmla="*/ 28719 h 1620000"/>
              <a:gd name="connsiteX5" fmla="*/ 2844316 w 2844316"/>
              <a:gd name="connsiteY5" fmla="*/ 1591281 h 1620000"/>
              <a:gd name="connsiteX6" fmla="*/ 2815597 w 2844316"/>
              <a:gd name="connsiteY6" fmla="*/ 1620000 h 1620000"/>
              <a:gd name="connsiteX7" fmla="*/ 2779593 w 2844316"/>
              <a:gd name="connsiteY7" fmla="*/ 1620000 h 1620000"/>
              <a:gd name="connsiteX8" fmla="*/ 64723 w 2844316"/>
              <a:gd name="connsiteY8" fmla="*/ 1620000 h 1620000"/>
              <a:gd name="connsiteX9" fmla="*/ 28719 w 2844316"/>
              <a:gd name="connsiteY9" fmla="*/ 1620000 h 1620000"/>
              <a:gd name="connsiteX10" fmla="*/ 0 w 2844316"/>
              <a:gd name="connsiteY10" fmla="*/ 1591281 h 1620000"/>
              <a:gd name="connsiteX11" fmla="*/ 0 w 2844316"/>
              <a:gd name="connsiteY11" fmla="*/ 28719 h 1620000"/>
              <a:gd name="connsiteX12" fmla="*/ 28719 w 2844316"/>
              <a:gd name="connsiteY12"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64723 w 2844316"/>
              <a:gd name="connsiteY7" fmla="*/ 1620000 h 1620000"/>
              <a:gd name="connsiteX8" fmla="*/ 28719 w 2844316"/>
              <a:gd name="connsiteY8" fmla="*/ 1620000 h 1620000"/>
              <a:gd name="connsiteX9" fmla="*/ 0 w 2844316"/>
              <a:gd name="connsiteY9" fmla="*/ 1591281 h 1620000"/>
              <a:gd name="connsiteX10" fmla="*/ 0 w 2844316"/>
              <a:gd name="connsiteY10" fmla="*/ 28719 h 1620000"/>
              <a:gd name="connsiteX11" fmla="*/ 28719 w 2844316"/>
              <a:gd name="connsiteY11" fmla="*/ 0 h 1620000"/>
              <a:gd name="connsiteX0" fmla="*/ 28719 w 2844316"/>
              <a:gd name="connsiteY0" fmla="*/ 0 h 1620000"/>
              <a:gd name="connsiteX1" fmla="*/ 2779593 w 2844316"/>
              <a:gd name="connsiteY1" fmla="*/ 0 h 1620000"/>
              <a:gd name="connsiteX2" fmla="*/ 2815597 w 2844316"/>
              <a:gd name="connsiteY2" fmla="*/ 0 h 1620000"/>
              <a:gd name="connsiteX3" fmla="*/ 2844316 w 2844316"/>
              <a:gd name="connsiteY3" fmla="*/ 28719 h 1620000"/>
              <a:gd name="connsiteX4" fmla="*/ 2844316 w 2844316"/>
              <a:gd name="connsiteY4" fmla="*/ 1591281 h 1620000"/>
              <a:gd name="connsiteX5" fmla="*/ 2815597 w 2844316"/>
              <a:gd name="connsiteY5" fmla="*/ 1620000 h 1620000"/>
              <a:gd name="connsiteX6" fmla="*/ 2779593 w 2844316"/>
              <a:gd name="connsiteY6" fmla="*/ 1620000 h 1620000"/>
              <a:gd name="connsiteX7" fmla="*/ 28719 w 2844316"/>
              <a:gd name="connsiteY7" fmla="*/ 1620000 h 1620000"/>
              <a:gd name="connsiteX8" fmla="*/ 0 w 2844316"/>
              <a:gd name="connsiteY8" fmla="*/ 1591281 h 1620000"/>
              <a:gd name="connsiteX9" fmla="*/ 0 w 2844316"/>
              <a:gd name="connsiteY9" fmla="*/ 28719 h 1620000"/>
              <a:gd name="connsiteX10" fmla="*/ 28719 w 2844316"/>
              <a:gd name="connsiteY10"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779593 w 2844316"/>
              <a:gd name="connsiteY5" fmla="*/ 1620000 h 1620000"/>
              <a:gd name="connsiteX6" fmla="*/ 28719 w 2844316"/>
              <a:gd name="connsiteY6" fmla="*/ 1620000 h 1620000"/>
              <a:gd name="connsiteX7" fmla="*/ 0 w 2844316"/>
              <a:gd name="connsiteY7" fmla="*/ 1591281 h 1620000"/>
              <a:gd name="connsiteX8" fmla="*/ 0 w 2844316"/>
              <a:gd name="connsiteY8" fmla="*/ 28719 h 1620000"/>
              <a:gd name="connsiteX9" fmla="*/ 28719 w 2844316"/>
              <a:gd name="connsiteY9" fmla="*/ 0 h 1620000"/>
              <a:gd name="connsiteX0" fmla="*/ 28719 w 2844316"/>
              <a:gd name="connsiteY0" fmla="*/ 0 h 1620000"/>
              <a:gd name="connsiteX1" fmla="*/ 2815597 w 2844316"/>
              <a:gd name="connsiteY1" fmla="*/ 0 h 1620000"/>
              <a:gd name="connsiteX2" fmla="*/ 2844316 w 2844316"/>
              <a:gd name="connsiteY2" fmla="*/ 28719 h 1620000"/>
              <a:gd name="connsiteX3" fmla="*/ 2844316 w 2844316"/>
              <a:gd name="connsiteY3" fmla="*/ 1591281 h 1620000"/>
              <a:gd name="connsiteX4" fmla="*/ 2815597 w 2844316"/>
              <a:gd name="connsiteY4" fmla="*/ 1620000 h 1620000"/>
              <a:gd name="connsiteX5" fmla="*/ 28719 w 2844316"/>
              <a:gd name="connsiteY5" fmla="*/ 1620000 h 1620000"/>
              <a:gd name="connsiteX6" fmla="*/ 0 w 2844316"/>
              <a:gd name="connsiteY6" fmla="*/ 1591281 h 1620000"/>
              <a:gd name="connsiteX7" fmla="*/ 0 w 2844316"/>
              <a:gd name="connsiteY7" fmla="*/ 28719 h 1620000"/>
              <a:gd name="connsiteX8" fmla="*/ 28719 w 2844316"/>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4316" h="1620000">
                <a:moveTo>
                  <a:pt x="28719" y="0"/>
                </a:moveTo>
                <a:lnTo>
                  <a:pt x="2815597" y="0"/>
                </a:lnTo>
                <a:cubicBezTo>
                  <a:pt x="2831458" y="0"/>
                  <a:pt x="2844316" y="12858"/>
                  <a:pt x="2844316" y="28719"/>
                </a:cubicBezTo>
                <a:lnTo>
                  <a:pt x="2844316" y="1591281"/>
                </a:lnTo>
                <a:cubicBezTo>
                  <a:pt x="2844316" y="1607142"/>
                  <a:pt x="2831458" y="1620000"/>
                  <a:pt x="2815597"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58" name="Textplatzhalter 4">
            <a:extLst>
              <a:ext uri="{FF2B5EF4-FFF2-40B4-BE49-F238E27FC236}">
                <a16:creationId xmlns:a16="http://schemas.microsoft.com/office/drawing/2014/main" id="{B0793A3D-2555-D1D8-4609-73C783EC71FF}"/>
              </a:ext>
            </a:extLst>
          </p:cNvPr>
          <p:cNvSpPr>
            <a:spLocks noGrp="1"/>
          </p:cNvSpPr>
          <p:nvPr>
            <p:ph type="body" sz="quarter" idx="20" hasCustomPrompt="1"/>
          </p:nvPr>
        </p:nvSpPr>
        <p:spPr bwMode="gray">
          <a:xfrm>
            <a:off x="6384032" y="3068960"/>
            <a:ext cx="2484000"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59" name="Bildplatzhalter 4">
            <a:extLst>
              <a:ext uri="{FF2B5EF4-FFF2-40B4-BE49-F238E27FC236}">
                <a16:creationId xmlns:a16="http://schemas.microsoft.com/office/drawing/2014/main" id="{8F790E9B-E828-2C22-F0A2-F64026A4259D}"/>
              </a:ext>
            </a:extLst>
          </p:cNvPr>
          <p:cNvSpPr>
            <a:spLocks noGrp="1"/>
          </p:cNvSpPr>
          <p:nvPr>
            <p:ph type="pic" sz="quarter" idx="21"/>
          </p:nvPr>
        </p:nvSpPr>
        <p:spPr bwMode="gray">
          <a:xfrm>
            <a:off x="9264352" y="1160748"/>
            <a:ext cx="2808312" cy="1620000"/>
          </a:xfrm>
          <a:custGeom>
            <a:avLst/>
            <a:gdLst>
              <a:gd name="connsiteX0" fmla="*/ 28719 w 2808312"/>
              <a:gd name="connsiteY0" fmla="*/ 0 h 1620000"/>
              <a:gd name="connsiteX1" fmla="*/ 248573 w 2808312"/>
              <a:gd name="connsiteY1" fmla="*/ 0 h 1620000"/>
              <a:gd name="connsiteX2" fmla="*/ 369304 w 2808312"/>
              <a:gd name="connsiteY2" fmla="*/ 0 h 1620000"/>
              <a:gd name="connsiteX3" fmla="*/ 2439008 w 2808312"/>
              <a:gd name="connsiteY3" fmla="*/ 0 h 1620000"/>
              <a:gd name="connsiteX4" fmla="*/ 2559427 w 2808312"/>
              <a:gd name="connsiteY4" fmla="*/ 0 h 1620000"/>
              <a:gd name="connsiteX5" fmla="*/ 2779593 w 2808312"/>
              <a:gd name="connsiteY5" fmla="*/ 0 h 1620000"/>
              <a:gd name="connsiteX6" fmla="*/ 2808312 w 2808312"/>
              <a:gd name="connsiteY6" fmla="*/ 28719 h 1620000"/>
              <a:gd name="connsiteX7" fmla="*/ 2808312 w 2808312"/>
              <a:gd name="connsiteY7" fmla="*/ 363098 h 1620000"/>
              <a:gd name="connsiteX8" fmla="*/ 2808000 w 2808312"/>
              <a:gd name="connsiteY8" fmla="*/ 363098 h 1620000"/>
              <a:gd name="connsiteX9" fmla="*/ 2808000 w 2808312"/>
              <a:gd name="connsiteY9" fmla="*/ 1256902 h 1620000"/>
              <a:gd name="connsiteX10" fmla="*/ 2808312 w 2808312"/>
              <a:gd name="connsiteY10" fmla="*/ 1256902 h 1620000"/>
              <a:gd name="connsiteX11" fmla="*/ 2808312 w 2808312"/>
              <a:gd name="connsiteY11" fmla="*/ 1591281 h 1620000"/>
              <a:gd name="connsiteX12" fmla="*/ 2779593 w 2808312"/>
              <a:gd name="connsiteY12" fmla="*/ 1620000 h 1620000"/>
              <a:gd name="connsiteX13" fmla="*/ 2559427 w 2808312"/>
              <a:gd name="connsiteY13" fmla="*/ 1620000 h 1620000"/>
              <a:gd name="connsiteX14" fmla="*/ 2439008 w 2808312"/>
              <a:gd name="connsiteY14" fmla="*/ 1620000 h 1620000"/>
              <a:gd name="connsiteX15" fmla="*/ 369304 w 2808312"/>
              <a:gd name="connsiteY15" fmla="*/ 1620000 h 1620000"/>
              <a:gd name="connsiteX16" fmla="*/ 248573 w 2808312"/>
              <a:gd name="connsiteY16" fmla="*/ 1620000 h 1620000"/>
              <a:gd name="connsiteX17" fmla="*/ 28719 w 2808312"/>
              <a:gd name="connsiteY17" fmla="*/ 1620000 h 1620000"/>
              <a:gd name="connsiteX18" fmla="*/ 0 w 2808312"/>
              <a:gd name="connsiteY18" fmla="*/ 1591281 h 1620000"/>
              <a:gd name="connsiteX19" fmla="*/ 0 w 2808312"/>
              <a:gd name="connsiteY19" fmla="*/ 1256902 h 1620000"/>
              <a:gd name="connsiteX20" fmla="*/ 0 w 2808312"/>
              <a:gd name="connsiteY20" fmla="*/ 1256902 h 1620000"/>
              <a:gd name="connsiteX21" fmla="*/ 0 w 2808312"/>
              <a:gd name="connsiteY21" fmla="*/ 363098 h 1620000"/>
              <a:gd name="connsiteX22" fmla="*/ 0 w 2808312"/>
              <a:gd name="connsiteY22" fmla="*/ 248573 h 1620000"/>
              <a:gd name="connsiteX23" fmla="*/ 0 w 2808312"/>
              <a:gd name="connsiteY23" fmla="*/ 28719 h 1620000"/>
              <a:gd name="connsiteX24" fmla="*/ 28719 w 2808312"/>
              <a:gd name="connsiteY24" fmla="*/ 0 h 1620000"/>
              <a:gd name="connsiteX0" fmla="*/ 28719 w 2808312"/>
              <a:gd name="connsiteY0" fmla="*/ 0 h 1620000"/>
              <a:gd name="connsiteX1" fmla="*/ 369304 w 2808312"/>
              <a:gd name="connsiteY1" fmla="*/ 0 h 1620000"/>
              <a:gd name="connsiteX2" fmla="*/ 2439008 w 2808312"/>
              <a:gd name="connsiteY2" fmla="*/ 0 h 1620000"/>
              <a:gd name="connsiteX3" fmla="*/ 2559427 w 2808312"/>
              <a:gd name="connsiteY3" fmla="*/ 0 h 1620000"/>
              <a:gd name="connsiteX4" fmla="*/ 2779593 w 2808312"/>
              <a:gd name="connsiteY4" fmla="*/ 0 h 1620000"/>
              <a:gd name="connsiteX5" fmla="*/ 2808312 w 2808312"/>
              <a:gd name="connsiteY5" fmla="*/ 28719 h 1620000"/>
              <a:gd name="connsiteX6" fmla="*/ 2808312 w 2808312"/>
              <a:gd name="connsiteY6" fmla="*/ 363098 h 1620000"/>
              <a:gd name="connsiteX7" fmla="*/ 2808000 w 2808312"/>
              <a:gd name="connsiteY7" fmla="*/ 363098 h 1620000"/>
              <a:gd name="connsiteX8" fmla="*/ 2808000 w 2808312"/>
              <a:gd name="connsiteY8" fmla="*/ 1256902 h 1620000"/>
              <a:gd name="connsiteX9" fmla="*/ 2808312 w 2808312"/>
              <a:gd name="connsiteY9" fmla="*/ 1256902 h 1620000"/>
              <a:gd name="connsiteX10" fmla="*/ 2808312 w 2808312"/>
              <a:gd name="connsiteY10" fmla="*/ 1591281 h 1620000"/>
              <a:gd name="connsiteX11" fmla="*/ 2779593 w 2808312"/>
              <a:gd name="connsiteY11" fmla="*/ 1620000 h 1620000"/>
              <a:gd name="connsiteX12" fmla="*/ 2559427 w 2808312"/>
              <a:gd name="connsiteY12" fmla="*/ 1620000 h 1620000"/>
              <a:gd name="connsiteX13" fmla="*/ 2439008 w 2808312"/>
              <a:gd name="connsiteY13" fmla="*/ 1620000 h 1620000"/>
              <a:gd name="connsiteX14" fmla="*/ 369304 w 2808312"/>
              <a:gd name="connsiteY14" fmla="*/ 1620000 h 1620000"/>
              <a:gd name="connsiteX15" fmla="*/ 248573 w 2808312"/>
              <a:gd name="connsiteY15" fmla="*/ 1620000 h 1620000"/>
              <a:gd name="connsiteX16" fmla="*/ 28719 w 2808312"/>
              <a:gd name="connsiteY16" fmla="*/ 1620000 h 1620000"/>
              <a:gd name="connsiteX17" fmla="*/ 0 w 2808312"/>
              <a:gd name="connsiteY17" fmla="*/ 1591281 h 1620000"/>
              <a:gd name="connsiteX18" fmla="*/ 0 w 2808312"/>
              <a:gd name="connsiteY18" fmla="*/ 1256902 h 1620000"/>
              <a:gd name="connsiteX19" fmla="*/ 0 w 2808312"/>
              <a:gd name="connsiteY19" fmla="*/ 1256902 h 1620000"/>
              <a:gd name="connsiteX20" fmla="*/ 0 w 2808312"/>
              <a:gd name="connsiteY20" fmla="*/ 363098 h 1620000"/>
              <a:gd name="connsiteX21" fmla="*/ 0 w 2808312"/>
              <a:gd name="connsiteY21" fmla="*/ 248573 h 1620000"/>
              <a:gd name="connsiteX22" fmla="*/ 0 w 2808312"/>
              <a:gd name="connsiteY22" fmla="*/ 28719 h 1620000"/>
              <a:gd name="connsiteX23" fmla="*/ 28719 w 2808312"/>
              <a:gd name="connsiteY2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48573 h 1620000"/>
              <a:gd name="connsiteX21" fmla="*/ 0 w 2808312"/>
              <a:gd name="connsiteY21" fmla="*/ 28719 h 1620000"/>
              <a:gd name="connsiteX22" fmla="*/ 28719 w 2808312"/>
              <a:gd name="connsiteY2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363098 h 1620000"/>
              <a:gd name="connsiteX20" fmla="*/ 0 w 2808312"/>
              <a:gd name="connsiteY20" fmla="*/ 28719 h 1620000"/>
              <a:gd name="connsiteX21" fmla="*/ 28719 w 2808312"/>
              <a:gd name="connsiteY2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1256902 h 1620000"/>
              <a:gd name="connsiteX19" fmla="*/ 0 w 2808312"/>
              <a:gd name="connsiteY19" fmla="*/ 28719 h 1620000"/>
              <a:gd name="connsiteX20" fmla="*/ 28719 w 2808312"/>
              <a:gd name="connsiteY20"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1256902 h 1620000"/>
              <a:gd name="connsiteX18" fmla="*/ 0 w 2808312"/>
              <a:gd name="connsiteY18" fmla="*/ 28719 h 1620000"/>
              <a:gd name="connsiteX19" fmla="*/ 28719 w 2808312"/>
              <a:gd name="connsiteY19"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48573 w 2808312"/>
              <a:gd name="connsiteY14" fmla="*/ 1620000 h 1620000"/>
              <a:gd name="connsiteX15" fmla="*/ 28719 w 2808312"/>
              <a:gd name="connsiteY15" fmla="*/ 1620000 h 1620000"/>
              <a:gd name="connsiteX16" fmla="*/ 0 w 2808312"/>
              <a:gd name="connsiteY16" fmla="*/ 1591281 h 1620000"/>
              <a:gd name="connsiteX17" fmla="*/ 0 w 2808312"/>
              <a:gd name="connsiteY17" fmla="*/ 28719 h 1620000"/>
              <a:gd name="connsiteX18" fmla="*/ 28719 w 2808312"/>
              <a:gd name="connsiteY18"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369304 w 2808312"/>
              <a:gd name="connsiteY13" fmla="*/ 1620000 h 1620000"/>
              <a:gd name="connsiteX14" fmla="*/ 28719 w 2808312"/>
              <a:gd name="connsiteY14" fmla="*/ 1620000 h 1620000"/>
              <a:gd name="connsiteX15" fmla="*/ 0 w 2808312"/>
              <a:gd name="connsiteY15" fmla="*/ 1591281 h 1620000"/>
              <a:gd name="connsiteX16" fmla="*/ 0 w 2808312"/>
              <a:gd name="connsiteY16" fmla="*/ 28719 h 1620000"/>
              <a:gd name="connsiteX17" fmla="*/ 28719 w 2808312"/>
              <a:gd name="connsiteY17"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439008 w 2808312"/>
              <a:gd name="connsiteY12" fmla="*/ 1620000 h 1620000"/>
              <a:gd name="connsiteX13" fmla="*/ 28719 w 2808312"/>
              <a:gd name="connsiteY13" fmla="*/ 1620000 h 1620000"/>
              <a:gd name="connsiteX14" fmla="*/ 0 w 2808312"/>
              <a:gd name="connsiteY14" fmla="*/ 1591281 h 1620000"/>
              <a:gd name="connsiteX15" fmla="*/ 0 w 2808312"/>
              <a:gd name="connsiteY15" fmla="*/ 28719 h 1620000"/>
              <a:gd name="connsiteX16" fmla="*/ 28719 w 2808312"/>
              <a:gd name="connsiteY16"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559427 w 2808312"/>
              <a:gd name="connsiteY11" fmla="*/ 1620000 h 1620000"/>
              <a:gd name="connsiteX12" fmla="*/ 28719 w 2808312"/>
              <a:gd name="connsiteY12" fmla="*/ 1620000 h 1620000"/>
              <a:gd name="connsiteX13" fmla="*/ 0 w 2808312"/>
              <a:gd name="connsiteY13" fmla="*/ 1591281 h 1620000"/>
              <a:gd name="connsiteX14" fmla="*/ 0 w 2808312"/>
              <a:gd name="connsiteY14" fmla="*/ 28719 h 1620000"/>
              <a:gd name="connsiteX15" fmla="*/ 28719 w 2808312"/>
              <a:gd name="connsiteY15"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256902 h 1620000"/>
              <a:gd name="connsiteX9" fmla="*/ 2808312 w 2808312"/>
              <a:gd name="connsiteY9" fmla="*/ 1591281 h 1620000"/>
              <a:gd name="connsiteX10" fmla="*/ 2779593 w 2808312"/>
              <a:gd name="connsiteY10" fmla="*/ 1620000 h 1620000"/>
              <a:gd name="connsiteX11" fmla="*/ 28719 w 2808312"/>
              <a:gd name="connsiteY11" fmla="*/ 1620000 h 1620000"/>
              <a:gd name="connsiteX12" fmla="*/ 0 w 2808312"/>
              <a:gd name="connsiteY12" fmla="*/ 1591281 h 1620000"/>
              <a:gd name="connsiteX13" fmla="*/ 0 w 2808312"/>
              <a:gd name="connsiteY13" fmla="*/ 28719 h 1620000"/>
              <a:gd name="connsiteX14" fmla="*/ 28719 w 2808312"/>
              <a:gd name="connsiteY14"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000 w 2808312"/>
              <a:gd name="connsiteY7" fmla="*/ 1256902 h 1620000"/>
              <a:gd name="connsiteX8" fmla="*/ 2808312 w 2808312"/>
              <a:gd name="connsiteY8" fmla="*/ 1591281 h 1620000"/>
              <a:gd name="connsiteX9" fmla="*/ 2779593 w 2808312"/>
              <a:gd name="connsiteY9" fmla="*/ 1620000 h 1620000"/>
              <a:gd name="connsiteX10" fmla="*/ 28719 w 2808312"/>
              <a:gd name="connsiteY10" fmla="*/ 1620000 h 1620000"/>
              <a:gd name="connsiteX11" fmla="*/ 0 w 2808312"/>
              <a:gd name="connsiteY11" fmla="*/ 1591281 h 1620000"/>
              <a:gd name="connsiteX12" fmla="*/ 0 w 2808312"/>
              <a:gd name="connsiteY12" fmla="*/ 28719 h 1620000"/>
              <a:gd name="connsiteX13" fmla="*/ 28719 w 2808312"/>
              <a:gd name="connsiteY13"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000 w 2808312"/>
              <a:gd name="connsiteY6" fmla="*/ 363098 h 1620000"/>
              <a:gd name="connsiteX7" fmla="*/ 2808312 w 2808312"/>
              <a:gd name="connsiteY7" fmla="*/ 1591281 h 1620000"/>
              <a:gd name="connsiteX8" fmla="*/ 2779593 w 2808312"/>
              <a:gd name="connsiteY8" fmla="*/ 1620000 h 1620000"/>
              <a:gd name="connsiteX9" fmla="*/ 28719 w 2808312"/>
              <a:gd name="connsiteY9" fmla="*/ 1620000 h 1620000"/>
              <a:gd name="connsiteX10" fmla="*/ 0 w 2808312"/>
              <a:gd name="connsiteY10" fmla="*/ 1591281 h 1620000"/>
              <a:gd name="connsiteX11" fmla="*/ 0 w 2808312"/>
              <a:gd name="connsiteY11" fmla="*/ 28719 h 1620000"/>
              <a:gd name="connsiteX12" fmla="*/ 28719 w 2808312"/>
              <a:gd name="connsiteY12"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363098 h 1620000"/>
              <a:gd name="connsiteX6" fmla="*/ 2808312 w 2808312"/>
              <a:gd name="connsiteY6" fmla="*/ 1591281 h 1620000"/>
              <a:gd name="connsiteX7" fmla="*/ 2779593 w 2808312"/>
              <a:gd name="connsiteY7" fmla="*/ 1620000 h 1620000"/>
              <a:gd name="connsiteX8" fmla="*/ 28719 w 2808312"/>
              <a:gd name="connsiteY8" fmla="*/ 1620000 h 1620000"/>
              <a:gd name="connsiteX9" fmla="*/ 0 w 2808312"/>
              <a:gd name="connsiteY9" fmla="*/ 1591281 h 1620000"/>
              <a:gd name="connsiteX10" fmla="*/ 0 w 2808312"/>
              <a:gd name="connsiteY10" fmla="*/ 28719 h 1620000"/>
              <a:gd name="connsiteX11" fmla="*/ 28719 w 2808312"/>
              <a:gd name="connsiteY11" fmla="*/ 0 h 1620000"/>
              <a:gd name="connsiteX0" fmla="*/ 28719 w 2808312"/>
              <a:gd name="connsiteY0" fmla="*/ 0 h 1620000"/>
              <a:gd name="connsiteX1" fmla="*/ 2439008 w 2808312"/>
              <a:gd name="connsiteY1" fmla="*/ 0 h 1620000"/>
              <a:gd name="connsiteX2" fmla="*/ 2559427 w 2808312"/>
              <a:gd name="connsiteY2" fmla="*/ 0 h 1620000"/>
              <a:gd name="connsiteX3" fmla="*/ 2779593 w 2808312"/>
              <a:gd name="connsiteY3" fmla="*/ 0 h 1620000"/>
              <a:gd name="connsiteX4" fmla="*/ 2808312 w 2808312"/>
              <a:gd name="connsiteY4" fmla="*/ 28719 h 1620000"/>
              <a:gd name="connsiteX5" fmla="*/ 2808312 w 2808312"/>
              <a:gd name="connsiteY5" fmla="*/ 1591281 h 1620000"/>
              <a:gd name="connsiteX6" fmla="*/ 2779593 w 2808312"/>
              <a:gd name="connsiteY6" fmla="*/ 1620000 h 1620000"/>
              <a:gd name="connsiteX7" fmla="*/ 28719 w 2808312"/>
              <a:gd name="connsiteY7" fmla="*/ 1620000 h 1620000"/>
              <a:gd name="connsiteX8" fmla="*/ 0 w 2808312"/>
              <a:gd name="connsiteY8" fmla="*/ 1591281 h 1620000"/>
              <a:gd name="connsiteX9" fmla="*/ 0 w 2808312"/>
              <a:gd name="connsiteY9" fmla="*/ 28719 h 1620000"/>
              <a:gd name="connsiteX10" fmla="*/ 28719 w 2808312"/>
              <a:gd name="connsiteY10" fmla="*/ 0 h 1620000"/>
              <a:gd name="connsiteX0" fmla="*/ 28719 w 2808312"/>
              <a:gd name="connsiteY0" fmla="*/ 0 h 1620000"/>
              <a:gd name="connsiteX1" fmla="*/ 2439008 w 2808312"/>
              <a:gd name="connsiteY1" fmla="*/ 0 h 1620000"/>
              <a:gd name="connsiteX2" fmla="*/ 2779593 w 2808312"/>
              <a:gd name="connsiteY2" fmla="*/ 0 h 1620000"/>
              <a:gd name="connsiteX3" fmla="*/ 2808312 w 2808312"/>
              <a:gd name="connsiteY3" fmla="*/ 28719 h 1620000"/>
              <a:gd name="connsiteX4" fmla="*/ 2808312 w 2808312"/>
              <a:gd name="connsiteY4" fmla="*/ 1591281 h 1620000"/>
              <a:gd name="connsiteX5" fmla="*/ 2779593 w 2808312"/>
              <a:gd name="connsiteY5" fmla="*/ 1620000 h 1620000"/>
              <a:gd name="connsiteX6" fmla="*/ 28719 w 2808312"/>
              <a:gd name="connsiteY6" fmla="*/ 1620000 h 1620000"/>
              <a:gd name="connsiteX7" fmla="*/ 0 w 2808312"/>
              <a:gd name="connsiteY7" fmla="*/ 1591281 h 1620000"/>
              <a:gd name="connsiteX8" fmla="*/ 0 w 2808312"/>
              <a:gd name="connsiteY8" fmla="*/ 28719 h 1620000"/>
              <a:gd name="connsiteX9" fmla="*/ 28719 w 2808312"/>
              <a:gd name="connsiteY9" fmla="*/ 0 h 1620000"/>
              <a:gd name="connsiteX0" fmla="*/ 28719 w 2808312"/>
              <a:gd name="connsiteY0" fmla="*/ 0 h 1620000"/>
              <a:gd name="connsiteX1" fmla="*/ 2779593 w 2808312"/>
              <a:gd name="connsiteY1" fmla="*/ 0 h 1620000"/>
              <a:gd name="connsiteX2" fmla="*/ 2808312 w 2808312"/>
              <a:gd name="connsiteY2" fmla="*/ 28719 h 1620000"/>
              <a:gd name="connsiteX3" fmla="*/ 2808312 w 2808312"/>
              <a:gd name="connsiteY3" fmla="*/ 1591281 h 1620000"/>
              <a:gd name="connsiteX4" fmla="*/ 2779593 w 2808312"/>
              <a:gd name="connsiteY4" fmla="*/ 1620000 h 1620000"/>
              <a:gd name="connsiteX5" fmla="*/ 28719 w 2808312"/>
              <a:gd name="connsiteY5" fmla="*/ 1620000 h 1620000"/>
              <a:gd name="connsiteX6" fmla="*/ 0 w 2808312"/>
              <a:gd name="connsiteY6" fmla="*/ 1591281 h 1620000"/>
              <a:gd name="connsiteX7" fmla="*/ 0 w 2808312"/>
              <a:gd name="connsiteY7" fmla="*/ 28719 h 1620000"/>
              <a:gd name="connsiteX8" fmla="*/ 28719 w 2808312"/>
              <a:gd name="connsiteY8"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8312" h="1620000">
                <a:moveTo>
                  <a:pt x="28719" y="0"/>
                </a:moveTo>
                <a:lnTo>
                  <a:pt x="2779593" y="0"/>
                </a:lnTo>
                <a:cubicBezTo>
                  <a:pt x="2795454" y="0"/>
                  <a:pt x="2808312" y="12858"/>
                  <a:pt x="2808312" y="28719"/>
                </a:cubicBezTo>
                <a:lnTo>
                  <a:pt x="2808312" y="1591281"/>
                </a:lnTo>
                <a:cubicBezTo>
                  <a:pt x="2808312" y="1607142"/>
                  <a:pt x="2795454" y="1620000"/>
                  <a:pt x="2779593" y="1620000"/>
                </a:cubicBezTo>
                <a:lnTo>
                  <a:pt x="28719" y="1620000"/>
                </a:lnTo>
                <a:cubicBezTo>
                  <a:pt x="12858" y="1620000"/>
                  <a:pt x="0" y="1607142"/>
                  <a:pt x="0" y="1591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60" name="Textplatzhalter 5">
            <a:extLst>
              <a:ext uri="{FF2B5EF4-FFF2-40B4-BE49-F238E27FC236}">
                <a16:creationId xmlns:a16="http://schemas.microsoft.com/office/drawing/2014/main" id="{F54263A7-0EB0-2F03-5EC9-188D16802400}"/>
              </a:ext>
            </a:extLst>
          </p:cNvPr>
          <p:cNvSpPr>
            <a:spLocks noGrp="1"/>
          </p:cNvSpPr>
          <p:nvPr>
            <p:ph type="body" sz="quarter" idx="22" hasCustomPrompt="1"/>
          </p:nvPr>
        </p:nvSpPr>
        <p:spPr bwMode="gray">
          <a:xfrm>
            <a:off x="9444372" y="3068960"/>
            <a:ext cx="2448607" cy="32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7">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D7C568F3-50D6-90D9-63B5-5D07E1F78CD3}"/>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29623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 Statement/Zitat &amp; Vollbild">
    <p:spTree>
      <p:nvGrpSpPr>
        <p:cNvPr id="1" name=""/>
        <p:cNvGrpSpPr/>
        <p:nvPr/>
      </p:nvGrpSpPr>
      <p:grpSpPr>
        <a:xfrm>
          <a:off x="0" y="0"/>
          <a:ext cx="0" cy="0"/>
          <a:chOff x="0" y="0"/>
          <a:chExt cx="0" cy="0"/>
        </a:xfrm>
      </p:grpSpPr>
      <p:sp>
        <p:nvSpPr>
          <p:cNvPr id="8" name="Hintergrundfläche 1">
            <a:extLst>
              <a:ext uri="{FF2B5EF4-FFF2-40B4-BE49-F238E27FC236}">
                <a16:creationId xmlns:a16="http://schemas.microsoft.com/office/drawing/2014/main" id="{C0F319AC-A87F-A665-C397-ABBFD37FFAB4}"/>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6" name="Bildplatzhalter 1">
            <a:extLst>
              <a:ext uri="{FF2B5EF4-FFF2-40B4-BE49-F238E27FC236}">
                <a16:creationId xmlns:a16="http://schemas.microsoft.com/office/drawing/2014/main" id="{661476D3-05B3-A017-DE64-DE4F53E7E549}"/>
              </a:ext>
            </a:extLst>
          </p:cNvPr>
          <p:cNvSpPr>
            <a:spLocks noGrp="1"/>
          </p:cNvSpPr>
          <p:nvPr>
            <p:ph type="pic" sz="quarter" idx="15"/>
          </p:nvPr>
        </p:nvSpPr>
        <p:spPr bwMode="gray">
          <a:xfrm>
            <a:off x="-595" y="0"/>
            <a:ext cx="12193197" cy="6858000"/>
          </a:xfrm>
          <a:custGeom>
            <a:avLst/>
            <a:gdLst>
              <a:gd name="connsiteX0" fmla="*/ 148651 w 12193197"/>
              <a:gd name="connsiteY0" fmla="*/ 6543489 h 6858000"/>
              <a:gd name="connsiteX1" fmla="*/ 119932 w 12193197"/>
              <a:gd name="connsiteY1" fmla="*/ 6572208 h 6858000"/>
              <a:gd name="connsiteX2" fmla="*/ 119933 w 12193197"/>
              <a:gd name="connsiteY2" fmla="*/ 6730793 h 6858000"/>
              <a:gd name="connsiteX3" fmla="*/ 148652 w 12193197"/>
              <a:gd name="connsiteY3" fmla="*/ 6759512 h 6858000"/>
              <a:gd name="connsiteX4" fmla="*/ 12044540 w 12193197"/>
              <a:gd name="connsiteY4" fmla="*/ 6759512 h 6858000"/>
              <a:gd name="connsiteX5" fmla="*/ 12073259 w 12193197"/>
              <a:gd name="connsiteY5" fmla="*/ 6730793 h 6858000"/>
              <a:gd name="connsiteX6" fmla="*/ 12073259 w 12193197"/>
              <a:gd name="connsiteY6" fmla="*/ 6572208 h 6858000"/>
              <a:gd name="connsiteX7" fmla="*/ 12044540 w 12193197"/>
              <a:gd name="connsiteY7" fmla="*/ 6543489 h 6858000"/>
              <a:gd name="connsiteX8" fmla="*/ 0 w 12193197"/>
              <a:gd name="connsiteY8" fmla="*/ 0 h 6858000"/>
              <a:gd name="connsiteX9" fmla="*/ 12193197 w 12193197"/>
              <a:gd name="connsiteY9" fmla="*/ 0 h 6858000"/>
              <a:gd name="connsiteX10" fmla="*/ 12193197 w 12193197"/>
              <a:gd name="connsiteY10" fmla="*/ 6858000 h 6858000"/>
              <a:gd name="connsiteX11" fmla="*/ 0 w 1219319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197" h="6858000">
                <a:moveTo>
                  <a:pt x="148651" y="6543489"/>
                </a:moveTo>
                <a:cubicBezTo>
                  <a:pt x="132790" y="6543489"/>
                  <a:pt x="119932" y="6556347"/>
                  <a:pt x="119932" y="6572208"/>
                </a:cubicBezTo>
                <a:cubicBezTo>
                  <a:pt x="119932" y="6625070"/>
                  <a:pt x="119933" y="6677931"/>
                  <a:pt x="119933" y="6730793"/>
                </a:cubicBezTo>
                <a:cubicBezTo>
                  <a:pt x="119933" y="6746654"/>
                  <a:pt x="132791" y="6759512"/>
                  <a:pt x="148652" y="6759512"/>
                </a:cubicBezTo>
                <a:lnTo>
                  <a:pt x="12044540" y="6759512"/>
                </a:lnTo>
                <a:cubicBezTo>
                  <a:pt x="12060401" y="6759512"/>
                  <a:pt x="12073259" y="6746654"/>
                  <a:pt x="12073259" y="6730793"/>
                </a:cubicBezTo>
                <a:lnTo>
                  <a:pt x="12073259" y="6572208"/>
                </a:lnTo>
                <a:cubicBezTo>
                  <a:pt x="12073259" y="6556347"/>
                  <a:pt x="12060401" y="6543489"/>
                  <a:pt x="12044540" y="6543489"/>
                </a:cubicBezTo>
                <a:close/>
                <a:moveTo>
                  <a:pt x="0" y="0"/>
                </a:moveTo>
                <a:lnTo>
                  <a:pt x="12193197" y="0"/>
                </a:lnTo>
                <a:lnTo>
                  <a:pt x="12193197" y="6858000"/>
                </a:lnTo>
                <a:lnTo>
                  <a:pt x="0" y="6858000"/>
                </a:lnTo>
                <a:close/>
              </a:path>
            </a:pathLst>
          </a:custGeom>
          <a:no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1D79B215-6482-9271-860A-33E8815C75A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683940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 Statement/Zitat &amp; Bild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5508000" cy="2631490"/>
          </a:xfrm>
        </p:spPr>
        <p:txBody>
          <a:bodyPr anchor="t"/>
          <a:lstStyle>
            <a:lvl1pPr>
              <a:defRPr/>
            </a:lvl1pPr>
          </a:lstStyle>
          <a:p>
            <a:r>
              <a:rPr lang="de-DE" dirty="0"/>
              <a:t>Statement/Zitat (mehrere Zeilen möglich – Quelle/ 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3032956"/>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8" name="Bildplatzhalter 1">
            <a:extLst>
              <a:ext uri="{FF2B5EF4-FFF2-40B4-BE49-F238E27FC236}">
                <a16:creationId xmlns:a16="http://schemas.microsoft.com/office/drawing/2014/main" id="{7985BAE6-2ECA-E872-E615-9C8AEC57F2FF}"/>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A54F5A06-E9DB-73E7-9984-5FB30B217F3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540424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 Statement/Zitat &amp; Bild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3493182" cy="2631490"/>
          </a:xfrm>
        </p:spPr>
        <p:txBody>
          <a:bodyPr anchor="t"/>
          <a:lstStyle>
            <a:lvl1pPr>
              <a:defRPr/>
            </a:lvl1pPr>
          </a:lstStyle>
          <a:p>
            <a:r>
              <a:rPr lang="de-DE" dirty="0"/>
              <a:t>Statement/ Zitat (bei mehr Zeilen Quelle/Autor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9" y="3032956"/>
            <a:ext cx="349357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7" name="Bildplatzhalter 1">
            <a:extLst>
              <a:ext uri="{FF2B5EF4-FFF2-40B4-BE49-F238E27FC236}">
                <a16:creationId xmlns:a16="http://schemas.microsoft.com/office/drawing/2014/main" id="{94282EB1-678C-EA91-80DB-4E55A6573C77}"/>
              </a:ext>
            </a:extLst>
          </p:cNvPr>
          <p:cNvSpPr>
            <a:spLocks noGrp="1"/>
          </p:cNvSpPr>
          <p:nvPr>
            <p:ph type="pic" sz="quarter" idx="36"/>
          </p:nvPr>
        </p:nvSpPr>
        <p:spPr bwMode="gray">
          <a:xfrm>
            <a:off x="4187788" y="116631"/>
            <a:ext cx="7887232" cy="6336704"/>
          </a:xfrm>
          <a:custGeom>
            <a:avLst/>
            <a:gdLst>
              <a:gd name="connsiteX0" fmla="*/ 28719 w 7887232"/>
              <a:gd name="connsiteY0" fmla="*/ 0 h 6336704"/>
              <a:gd name="connsiteX1" fmla="*/ 2044943 w 7887232"/>
              <a:gd name="connsiteY1" fmla="*/ 0 h 6336704"/>
              <a:gd name="connsiteX2" fmla="*/ 5842289 w 7887232"/>
              <a:gd name="connsiteY2" fmla="*/ 0 h 6336704"/>
              <a:gd name="connsiteX3" fmla="*/ 7858513 w 7887232"/>
              <a:gd name="connsiteY3" fmla="*/ 0 h 6336704"/>
              <a:gd name="connsiteX4" fmla="*/ 7887232 w 7887232"/>
              <a:gd name="connsiteY4" fmla="*/ 28719 h 6336704"/>
              <a:gd name="connsiteX5" fmla="*/ 7887232 w 7887232"/>
              <a:gd name="connsiteY5" fmla="*/ 6307985 h 6336704"/>
              <a:gd name="connsiteX6" fmla="*/ 7858513 w 7887232"/>
              <a:gd name="connsiteY6" fmla="*/ 6336704 h 6336704"/>
              <a:gd name="connsiteX7" fmla="*/ 5842289 w 7887232"/>
              <a:gd name="connsiteY7" fmla="*/ 6336704 h 6336704"/>
              <a:gd name="connsiteX8" fmla="*/ 2044943 w 7887232"/>
              <a:gd name="connsiteY8" fmla="*/ 6336704 h 6336704"/>
              <a:gd name="connsiteX9" fmla="*/ 28719 w 7887232"/>
              <a:gd name="connsiteY9" fmla="*/ 6336704 h 6336704"/>
              <a:gd name="connsiteX10" fmla="*/ 0 w 7887232"/>
              <a:gd name="connsiteY10" fmla="*/ 6307985 h 6336704"/>
              <a:gd name="connsiteX11" fmla="*/ 0 w 7887232"/>
              <a:gd name="connsiteY11" fmla="*/ 28719 h 6336704"/>
              <a:gd name="connsiteX12" fmla="*/ 28719 w 7887232"/>
              <a:gd name="connsiteY12" fmla="*/ 0 h 6336704"/>
              <a:gd name="connsiteX0" fmla="*/ 28719 w 7887232"/>
              <a:gd name="connsiteY0" fmla="*/ 0 h 6336704"/>
              <a:gd name="connsiteX1" fmla="*/ 5842289 w 7887232"/>
              <a:gd name="connsiteY1" fmla="*/ 0 h 6336704"/>
              <a:gd name="connsiteX2" fmla="*/ 7858513 w 7887232"/>
              <a:gd name="connsiteY2" fmla="*/ 0 h 6336704"/>
              <a:gd name="connsiteX3" fmla="*/ 7887232 w 7887232"/>
              <a:gd name="connsiteY3" fmla="*/ 28719 h 6336704"/>
              <a:gd name="connsiteX4" fmla="*/ 7887232 w 7887232"/>
              <a:gd name="connsiteY4" fmla="*/ 6307985 h 6336704"/>
              <a:gd name="connsiteX5" fmla="*/ 7858513 w 7887232"/>
              <a:gd name="connsiteY5" fmla="*/ 6336704 h 6336704"/>
              <a:gd name="connsiteX6" fmla="*/ 5842289 w 7887232"/>
              <a:gd name="connsiteY6" fmla="*/ 6336704 h 6336704"/>
              <a:gd name="connsiteX7" fmla="*/ 2044943 w 7887232"/>
              <a:gd name="connsiteY7" fmla="*/ 6336704 h 6336704"/>
              <a:gd name="connsiteX8" fmla="*/ 28719 w 7887232"/>
              <a:gd name="connsiteY8" fmla="*/ 6336704 h 6336704"/>
              <a:gd name="connsiteX9" fmla="*/ 0 w 7887232"/>
              <a:gd name="connsiteY9" fmla="*/ 6307985 h 6336704"/>
              <a:gd name="connsiteX10" fmla="*/ 0 w 7887232"/>
              <a:gd name="connsiteY10" fmla="*/ 28719 h 6336704"/>
              <a:gd name="connsiteX11" fmla="*/ 28719 w 7887232"/>
              <a:gd name="connsiteY11"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044943 w 7887232"/>
              <a:gd name="connsiteY6" fmla="*/ 6336704 h 6336704"/>
              <a:gd name="connsiteX7" fmla="*/ 28719 w 7887232"/>
              <a:gd name="connsiteY7" fmla="*/ 6336704 h 6336704"/>
              <a:gd name="connsiteX8" fmla="*/ 0 w 7887232"/>
              <a:gd name="connsiteY8" fmla="*/ 6307985 h 6336704"/>
              <a:gd name="connsiteX9" fmla="*/ 0 w 7887232"/>
              <a:gd name="connsiteY9" fmla="*/ 28719 h 6336704"/>
              <a:gd name="connsiteX10" fmla="*/ 28719 w 7887232"/>
              <a:gd name="connsiteY10"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5842289 w 7887232"/>
              <a:gd name="connsiteY5" fmla="*/ 6336704 h 6336704"/>
              <a:gd name="connsiteX6" fmla="*/ 28719 w 7887232"/>
              <a:gd name="connsiteY6" fmla="*/ 6336704 h 6336704"/>
              <a:gd name="connsiteX7" fmla="*/ 0 w 7887232"/>
              <a:gd name="connsiteY7" fmla="*/ 6307985 h 6336704"/>
              <a:gd name="connsiteX8" fmla="*/ 0 w 7887232"/>
              <a:gd name="connsiteY8" fmla="*/ 28719 h 6336704"/>
              <a:gd name="connsiteX9" fmla="*/ 28719 w 7887232"/>
              <a:gd name="connsiteY9" fmla="*/ 0 h 6336704"/>
              <a:gd name="connsiteX0" fmla="*/ 28719 w 7887232"/>
              <a:gd name="connsiteY0" fmla="*/ 0 h 6336704"/>
              <a:gd name="connsiteX1" fmla="*/ 7858513 w 7887232"/>
              <a:gd name="connsiteY1" fmla="*/ 0 h 6336704"/>
              <a:gd name="connsiteX2" fmla="*/ 7887232 w 7887232"/>
              <a:gd name="connsiteY2" fmla="*/ 28719 h 6336704"/>
              <a:gd name="connsiteX3" fmla="*/ 7887232 w 7887232"/>
              <a:gd name="connsiteY3" fmla="*/ 6307985 h 6336704"/>
              <a:gd name="connsiteX4" fmla="*/ 7858513 w 7887232"/>
              <a:gd name="connsiteY4" fmla="*/ 6336704 h 6336704"/>
              <a:gd name="connsiteX5" fmla="*/ 28719 w 7887232"/>
              <a:gd name="connsiteY5" fmla="*/ 6336704 h 6336704"/>
              <a:gd name="connsiteX6" fmla="*/ 0 w 7887232"/>
              <a:gd name="connsiteY6" fmla="*/ 6307985 h 6336704"/>
              <a:gd name="connsiteX7" fmla="*/ 0 w 7887232"/>
              <a:gd name="connsiteY7" fmla="*/ 28719 h 6336704"/>
              <a:gd name="connsiteX8" fmla="*/ 28719 w 7887232"/>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232" h="6336704">
                <a:moveTo>
                  <a:pt x="28719" y="0"/>
                </a:moveTo>
                <a:lnTo>
                  <a:pt x="7858513" y="0"/>
                </a:lnTo>
                <a:cubicBezTo>
                  <a:pt x="7874374" y="0"/>
                  <a:pt x="7887232" y="12858"/>
                  <a:pt x="7887232" y="28719"/>
                </a:cubicBezTo>
                <a:lnTo>
                  <a:pt x="7887232" y="6307985"/>
                </a:lnTo>
                <a:cubicBezTo>
                  <a:pt x="7887232" y="6323846"/>
                  <a:pt x="7874374" y="6336704"/>
                  <a:pt x="7858513"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45426FF1-4EDB-E772-93FE-922F60D6BE09}"/>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49354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1736725"/>
            <a:ext cx="5544001"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48413" y="1736725"/>
            <a:ext cx="5544001"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9" name="Textplatzhalter 2">
            <a:extLst>
              <a:ext uri="{FF2B5EF4-FFF2-40B4-BE49-F238E27FC236}">
                <a16:creationId xmlns:a16="http://schemas.microsoft.com/office/drawing/2014/main" id="{A3F4FDB9-0EAD-3CE8-3DDC-791433649D8E}"/>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Tree>
    <p:extLst>
      <p:ext uri="{BB962C8B-B14F-4D97-AF65-F5344CB8AC3E}">
        <p14:creationId xmlns:p14="http://schemas.microsoft.com/office/powerpoint/2010/main" val="1284703344"/>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 Statement/Zitat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1CF9-1A58-18CB-C047-5E426F04F5C7}"/>
              </a:ext>
            </a:extLst>
          </p:cNvPr>
          <p:cNvSpPr>
            <a:spLocks noGrp="1"/>
          </p:cNvSpPr>
          <p:nvPr>
            <p:ph type="title" hasCustomPrompt="1"/>
          </p:nvPr>
        </p:nvSpPr>
        <p:spPr bwMode="gray">
          <a:xfrm>
            <a:off x="299356" y="339483"/>
            <a:ext cx="11592000" cy="1052596"/>
          </a:xfrm>
        </p:spPr>
        <p:txBody>
          <a:bodyPr anchor="t"/>
          <a:lstStyle>
            <a:lvl1pPr>
              <a:defRPr/>
            </a:lvl1pPr>
          </a:lstStyle>
          <a:p>
            <a:r>
              <a:rPr lang="de-DE" dirty="0"/>
              <a:t>Statement/Zitat (mehrere Zeilen möglich – Quelle/Autor bei Bedarf verschieben)</a:t>
            </a:r>
          </a:p>
        </p:txBody>
      </p:sp>
      <p:sp>
        <p:nvSpPr>
          <p:cNvPr id="11" name="Textplatzhalter 2">
            <a:extLst>
              <a:ext uri="{FF2B5EF4-FFF2-40B4-BE49-F238E27FC236}">
                <a16:creationId xmlns:a16="http://schemas.microsoft.com/office/drawing/2014/main" id="{BDDB4305-B579-1163-D508-FABEC5BC17A2}"/>
              </a:ext>
            </a:extLst>
          </p:cNvPr>
          <p:cNvSpPr>
            <a:spLocks noGrp="1"/>
          </p:cNvSpPr>
          <p:nvPr>
            <p:ph type="body" sz="quarter" idx="16" hasCustomPrompt="1"/>
          </p:nvPr>
        </p:nvSpPr>
        <p:spPr bwMode="gray">
          <a:xfrm>
            <a:off x="300038" y="1448780"/>
            <a:ext cx="5508625"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Extended Medium" pitchFamily="2" charset="0"/>
              </a:defRPr>
            </a:lvl1pPr>
            <a:lvl2pPr marL="0" indent="0">
              <a:spcBef>
                <a:spcPts val="0"/>
              </a:spcBef>
              <a:buNone/>
              <a:defRPr sz="1400">
                <a:solidFill>
                  <a:schemeClr val="tx1"/>
                </a:solidFill>
                <a:latin typeface="GT America Extended Medium" panose="00000605000000000000" pitchFamily="50" charset="0"/>
              </a:defRPr>
            </a:lvl2pPr>
            <a:lvl3pPr marL="0" indent="0">
              <a:spcBef>
                <a:spcPts val="0"/>
              </a:spcBef>
              <a:buNone/>
              <a:defRPr sz="1400">
                <a:solidFill>
                  <a:schemeClr val="tx1"/>
                </a:solidFill>
                <a:latin typeface="GT America Extended Medium" panose="00000605000000000000" pitchFamily="50" charset="0"/>
              </a:defRPr>
            </a:lvl3pPr>
            <a:lvl4pPr marL="0" indent="0">
              <a:spcBef>
                <a:spcPts val="0"/>
              </a:spcBef>
              <a:buNone/>
              <a:defRPr sz="1400">
                <a:solidFill>
                  <a:schemeClr val="tx1"/>
                </a:solidFill>
                <a:latin typeface="GT America Extended Medium" panose="00000605000000000000" pitchFamily="50" charset="0"/>
              </a:defRPr>
            </a:lvl4pPr>
            <a:lvl5pPr marL="0" indent="0">
              <a:spcBef>
                <a:spcPts val="0"/>
              </a:spcBef>
              <a:buNone/>
              <a:defRPr sz="1400">
                <a:solidFill>
                  <a:schemeClr val="tx1"/>
                </a:solidFill>
                <a:latin typeface="GT America Extended Medium" panose="00000605000000000000" pitchFamily="50" charset="0"/>
              </a:defRPr>
            </a:lvl5pPr>
            <a:lvl6pPr marL="0" indent="0">
              <a:spcBef>
                <a:spcPts val="0"/>
              </a:spcBef>
              <a:buNone/>
              <a:defRPr sz="1400">
                <a:solidFill>
                  <a:schemeClr val="tx1"/>
                </a:solidFill>
                <a:latin typeface="GT America Extended Medium" panose="00000605000000000000" pitchFamily="50" charset="0"/>
              </a:defRPr>
            </a:lvl6pPr>
            <a:lvl7pPr marL="0" indent="0">
              <a:spcBef>
                <a:spcPts val="0"/>
              </a:spcBef>
              <a:buNone/>
              <a:defRPr sz="1400">
                <a:solidFill>
                  <a:schemeClr val="tx1"/>
                </a:solidFill>
                <a:latin typeface="GT America Extended Medium" panose="00000605000000000000" pitchFamily="50" charset="0"/>
              </a:defRPr>
            </a:lvl7pPr>
            <a:lvl8pPr marL="0" indent="0">
              <a:spcBef>
                <a:spcPts val="0"/>
              </a:spcBef>
              <a:buNone/>
              <a:defRPr sz="1400">
                <a:solidFill>
                  <a:schemeClr val="tx1"/>
                </a:solidFill>
                <a:latin typeface="GT America Extended Medium" panose="00000605000000000000" pitchFamily="50" charset="0"/>
              </a:defRPr>
            </a:lvl8pPr>
            <a:lvl9pPr marL="0" indent="0">
              <a:spcBef>
                <a:spcPts val="0"/>
              </a:spcBef>
              <a:buNone/>
              <a:defRPr sz="1400">
                <a:solidFill>
                  <a:schemeClr val="tx1"/>
                </a:solidFill>
                <a:latin typeface="GT America Extended Medium" panose="00000605000000000000" pitchFamily="50" charset="0"/>
              </a:defRPr>
            </a:lvl9pPr>
          </a:lstStyle>
          <a:p>
            <a:pPr lvl="0"/>
            <a:r>
              <a:rPr lang="de-DE" dirty="0"/>
              <a:t>Quelle/Autor bearbeiten</a:t>
            </a:r>
          </a:p>
        </p:txBody>
      </p:sp>
      <p:sp>
        <p:nvSpPr>
          <p:cNvPr id="4" name="Fußzeilenplatzhalter 4">
            <a:extLst>
              <a:ext uri="{FF2B5EF4-FFF2-40B4-BE49-F238E27FC236}">
                <a16:creationId xmlns:a16="http://schemas.microsoft.com/office/drawing/2014/main" id="{3541B8DC-7C9C-1A19-DEBE-B6CE99C82C29}"/>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A762618-DF62-4388-1A8A-CAF275DC332F}"/>
              </a:ext>
            </a:extLst>
          </p:cNvPr>
          <p:cNvSpPr>
            <a:spLocks noGrp="1"/>
          </p:cNvSpPr>
          <p:nvPr>
            <p:ph type="sldNum" sz="quarter" idx="12"/>
          </p:nvPr>
        </p:nvSpPr>
        <p:spPr bwMode="gray"/>
        <p:txBody>
          <a:bodyPr/>
          <a:lstStyle/>
          <a:p>
            <a:fld id="{71A7B291-2355-427D-82B0-8FE063299AFC}" type="slidenum">
              <a:rPr lang="de-DE" smtClean="0"/>
              <a:pPr/>
              <a:t>‹Nr.›</a:t>
            </a:fld>
            <a:endParaRPr lang="de-DE"/>
          </a:p>
        </p:txBody>
      </p:sp>
      <p:sp>
        <p:nvSpPr>
          <p:cNvPr id="3" name="Datumsplatzhalter 3">
            <a:extLst>
              <a:ext uri="{FF2B5EF4-FFF2-40B4-BE49-F238E27FC236}">
                <a16:creationId xmlns:a16="http://schemas.microsoft.com/office/drawing/2014/main" id="{6A4EEA38-B2D4-37D6-9E2B-2C63491ECE17}"/>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1007210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 Ansprechpartner (eine Perso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0" name="Bildplatzhalter 1">
            <a:extLst>
              <a:ext uri="{FF2B5EF4-FFF2-40B4-BE49-F238E27FC236}">
                <a16:creationId xmlns:a16="http://schemas.microsoft.com/office/drawing/2014/main" id="{CBE33141-F898-C0A4-5605-6C407E7F0F3A}"/>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052596"/>
          </a:xfrm>
        </p:spPr>
        <p:txBody>
          <a:bodyPr/>
          <a:lstStyle>
            <a:lvl1pPr>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6" name="Fußzeilenplatzhalter 10">
            <a:extLst>
              <a:ext uri="{FF2B5EF4-FFF2-40B4-BE49-F238E27FC236}">
                <a16:creationId xmlns:a16="http://schemas.microsoft.com/office/drawing/2014/main" id="{ACC3523F-D2B3-AD95-72D6-3BCA9E897BF9}"/>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7" name="Foliennummernplatzhalter 11">
            <a:extLst>
              <a:ext uri="{FF2B5EF4-FFF2-40B4-BE49-F238E27FC236}">
                <a16:creationId xmlns:a16="http://schemas.microsoft.com/office/drawing/2014/main" id="{8BC35AD2-B5AF-C68D-F9EA-675D9806C11C}"/>
              </a:ext>
            </a:extLst>
          </p:cNvPr>
          <p:cNvSpPr>
            <a:spLocks noGrp="1"/>
          </p:cNvSpPr>
          <p:nvPr>
            <p:ph type="sldNum" sz="quarter" idx="25"/>
          </p:nvPr>
        </p:nvSpPr>
        <p:spPr bwMode="gray">
          <a:xfrm>
            <a:off x="5627948" y="6597642"/>
            <a:ext cx="180020" cy="107722"/>
          </a:xfrm>
        </p:spPr>
        <p:txBody>
          <a:body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CFEE8E5C-94E2-CFC4-45FD-088EAE69F4FC}"/>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Datumsplatzhalter 3">
            <a:extLst>
              <a:ext uri="{FF2B5EF4-FFF2-40B4-BE49-F238E27FC236}">
                <a16:creationId xmlns:a16="http://schemas.microsoft.com/office/drawing/2014/main" id="{3F0D0308-2D14-096E-3D61-1A7FC9B3F90C}"/>
              </a:ext>
            </a:extLst>
          </p:cNvPr>
          <p:cNvSpPr>
            <a:spLocks noGrp="1"/>
          </p:cNvSpPr>
          <p:nvPr>
            <p:ph type="dt" sz="half" idx="10"/>
          </p:nvPr>
        </p:nvSpPr>
        <p:spPr bwMode="gray">
          <a:xfrm>
            <a:off x="5375356" y="6597639"/>
            <a:ext cx="432000" cy="107722"/>
          </a:xfrm>
        </p:spPr>
        <p:txBody>
          <a:bodyPr/>
          <a:lstStyle/>
          <a:p>
            <a:endParaRPr lang="de-DE" dirty="0"/>
          </a:p>
        </p:txBody>
      </p:sp>
    </p:spTree>
    <p:extLst>
      <p:ext uri="{BB962C8B-B14F-4D97-AF65-F5344CB8AC3E}">
        <p14:creationId xmlns:p14="http://schemas.microsoft.com/office/powerpoint/2010/main" val="1767989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 Ansprechpartner (zwei Personen) V1">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9" name="Bildplatzhalter 1">
            <a:extLst>
              <a:ext uri="{FF2B5EF4-FFF2-40B4-BE49-F238E27FC236}">
                <a16:creationId xmlns:a16="http://schemas.microsoft.com/office/drawing/2014/main" id="{37AEE4F6-7504-FDB2-6375-E51551816496}"/>
              </a:ext>
            </a:extLst>
          </p:cNvPr>
          <p:cNvSpPr>
            <a:spLocks noGrp="1"/>
          </p:cNvSpPr>
          <p:nvPr>
            <p:ph type="pic" sz="quarter" idx="15"/>
          </p:nvPr>
        </p:nvSpPr>
        <p:spPr bwMode="gray">
          <a:xfrm>
            <a:off x="119335"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10" name="Bildplatzhalter 2">
            <a:extLst>
              <a:ext uri="{FF2B5EF4-FFF2-40B4-BE49-F238E27FC236}">
                <a16:creationId xmlns:a16="http://schemas.microsoft.com/office/drawing/2014/main" id="{892B6E73-1804-A8AC-C72E-44B3A98D4FBC}"/>
              </a:ext>
            </a:extLst>
          </p:cNvPr>
          <p:cNvSpPr>
            <a:spLocks noGrp="1"/>
          </p:cNvSpPr>
          <p:nvPr>
            <p:ph type="pic" sz="quarter" idx="34"/>
          </p:nvPr>
        </p:nvSpPr>
        <p:spPr bwMode="gray">
          <a:xfrm>
            <a:off x="6204012" y="1160747"/>
            <a:ext cx="5871008" cy="3132348"/>
          </a:xfrm>
          <a:custGeom>
            <a:avLst/>
            <a:gdLst>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369304 w 5871008"/>
              <a:gd name="connsiteY22" fmla="*/ 0 h 3132348"/>
              <a:gd name="connsiteX23" fmla="*/ 5501704 w 5871008"/>
              <a:gd name="connsiteY2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300611 w 5871008"/>
              <a:gd name="connsiteY21" fmla="*/ 0 h 3132348"/>
              <a:gd name="connsiteX22" fmla="*/ 5501704 w 5871008"/>
              <a:gd name="connsiteY2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300611 h 3132348"/>
              <a:gd name="connsiteX19" fmla="*/ 0 w 5871008"/>
              <a:gd name="connsiteY19" fmla="*/ 28719 h 3132348"/>
              <a:gd name="connsiteX20" fmla="*/ 28719 w 5871008"/>
              <a:gd name="connsiteY20" fmla="*/ 0 h 3132348"/>
              <a:gd name="connsiteX21" fmla="*/ 5501704 w 5871008"/>
              <a:gd name="connsiteY2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363098 h 3132348"/>
              <a:gd name="connsiteX18" fmla="*/ 0 w 5871008"/>
              <a:gd name="connsiteY18" fmla="*/ 28719 h 3132348"/>
              <a:gd name="connsiteX19" fmla="*/ 28719 w 5871008"/>
              <a:gd name="connsiteY19" fmla="*/ 0 h 3132348"/>
              <a:gd name="connsiteX20" fmla="*/ 5501704 w 5871008"/>
              <a:gd name="connsiteY2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769250 h 3132348"/>
              <a:gd name="connsiteX17" fmla="*/ 0 w 5871008"/>
              <a:gd name="connsiteY17" fmla="*/ 28719 h 3132348"/>
              <a:gd name="connsiteX18" fmla="*/ 28719 w 5871008"/>
              <a:gd name="connsiteY18" fmla="*/ 0 h 3132348"/>
              <a:gd name="connsiteX19" fmla="*/ 5501704 w 5871008"/>
              <a:gd name="connsiteY19"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769250 h 3132348"/>
              <a:gd name="connsiteX16" fmla="*/ 0 w 5871008"/>
              <a:gd name="connsiteY16" fmla="*/ 28719 h 3132348"/>
              <a:gd name="connsiteX17" fmla="*/ 28719 w 5871008"/>
              <a:gd name="connsiteY17" fmla="*/ 0 h 3132348"/>
              <a:gd name="connsiteX18" fmla="*/ 5501704 w 5871008"/>
              <a:gd name="connsiteY18"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300611 w 5871008"/>
              <a:gd name="connsiteY12" fmla="*/ 3132348 h 3132348"/>
              <a:gd name="connsiteX13" fmla="*/ 28719 w 5871008"/>
              <a:gd name="connsiteY13" fmla="*/ 3132348 h 3132348"/>
              <a:gd name="connsiteX14" fmla="*/ 0 w 5871008"/>
              <a:gd name="connsiteY14" fmla="*/ 3103629 h 3132348"/>
              <a:gd name="connsiteX15" fmla="*/ 0 w 5871008"/>
              <a:gd name="connsiteY15" fmla="*/ 28719 h 3132348"/>
              <a:gd name="connsiteX16" fmla="*/ 28719 w 5871008"/>
              <a:gd name="connsiteY16" fmla="*/ 0 h 3132348"/>
              <a:gd name="connsiteX17" fmla="*/ 5501704 w 5871008"/>
              <a:gd name="connsiteY17"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369304 w 5871008"/>
              <a:gd name="connsiteY11" fmla="*/ 3132348 h 3132348"/>
              <a:gd name="connsiteX12" fmla="*/ 28719 w 5871008"/>
              <a:gd name="connsiteY12" fmla="*/ 3132348 h 3132348"/>
              <a:gd name="connsiteX13" fmla="*/ 0 w 5871008"/>
              <a:gd name="connsiteY13" fmla="*/ 3103629 h 3132348"/>
              <a:gd name="connsiteX14" fmla="*/ 0 w 5871008"/>
              <a:gd name="connsiteY14" fmla="*/ 28719 h 3132348"/>
              <a:gd name="connsiteX15" fmla="*/ 28719 w 5871008"/>
              <a:gd name="connsiteY15" fmla="*/ 0 h 3132348"/>
              <a:gd name="connsiteX16" fmla="*/ 5501704 w 5871008"/>
              <a:gd name="connsiteY16"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5501704 w 5871008"/>
              <a:gd name="connsiteY10" fmla="*/ 3132348 h 3132348"/>
              <a:gd name="connsiteX11" fmla="*/ 28719 w 5871008"/>
              <a:gd name="connsiteY11" fmla="*/ 3132348 h 3132348"/>
              <a:gd name="connsiteX12" fmla="*/ 0 w 5871008"/>
              <a:gd name="connsiteY12" fmla="*/ 3103629 h 3132348"/>
              <a:gd name="connsiteX13" fmla="*/ 0 w 5871008"/>
              <a:gd name="connsiteY13" fmla="*/ 28719 h 3132348"/>
              <a:gd name="connsiteX14" fmla="*/ 28719 w 5871008"/>
              <a:gd name="connsiteY14" fmla="*/ 0 h 3132348"/>
              <a:gd name="connsiteX15" fmla="*/ 5501704 w 5871008"/>
              <a:gd name="connsiteY15"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5570397 w 5871008"/>
              <a:gd name="connsiteY9" fmla="*/ 3132348 h 3132348"/>
              <a:gd name="connsiteX10" fmla="*/ 28719 w 5871008"/>
              <a:gd name="connsiteY10" fmla="*/ 3132348 h 3132348"/>
              <a:gd name="connsiteX11" fmla="*/ 0 w 5871008"/>
              <a:gd name="connsiteY11" fmla="*/ 3103629 h 3132348"/>
              <a:gd name="connsiteX12" fmla="*/ 0 w 5871008"/>
              <a:gd name="connsiteY12" fmla="*/ 28719 h 3132348"/>
              <a:gd name="connsiteX13" fmla="*/ 28719 w 5871008"/>
              <a:gd name="connsiteY13" fmla="*/ 0 h 3132348"/>
              <a:gd name="connsiteX14" fmla="*/ 5501704 w 5871008"/>
              <a:gd name="connsiteY14"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2831737 h 3132348"/>
              <a:gd name="connsiteX7" fmla="*/ 5871008 w 5871008"/>
              <a:gd name="connsiteY7" fmla="*/ 3103629 h 3132348"/>
              <a:gd name="connsiteX8" fmla="*/ 5842289 w 5871008"/>
              <a:gd name="connsiteY8" fmla="*/ 3132348 h 3132348"/>
              <a:gd name="connsiteX9" fmla="*/ 28719 w 5871008"/>
              <a:gd name="connsiteY9" fmla="*/ 3132348 h 3132348"/>
              <a:gd name="connsiteX10" fmla="*/ 0 w 5871008"/>
              <a:gd name="connsiteY10" fmla="*/ 3103629 h 3132348"/>
              <a:gd name="connsiteX11" fmla="*/ 0 w 5871008"/>
              <a:gd name="connsiteY11" fmla="*/ 28719 h 3132348"/>
              <a:gd name="connsiteX12" fmla="*/ 28719 w 5871008"/>
              <a:gd name="connsiteY12" fmla="*/ 0 h 3132348"/>
              <a:gd name="connsiteX13" fmla="*/ 5501704 w 5871008"/>
              <a:gd name="connsiteY13"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2769250 h 3132348"/>
              <a:gd name="connsiteX6" fmla="*/ 5871008 w 5871008"/>
              <a:gd name="connsiteY6" fmla="*/ 3103629 h 3132348"/>
              <a:gd name="connsiteX7" fmla="*/ 5842289 w 5871008"/>
              <a:gd name="connsiteY7" fmla="*/ 3132348 h 3132348"/>
              <a:gd name="connsiteX8" fmla="*/ 28719 w 5871008"/>
              <a:gd name="connsiteY8" fmla="*/ 3132348 h 3132348"/>
              <a:gd name="connsiteX9" fmla="*/ 0 w 5871008"/>
              <a:gd name="connsiteY9" fmla="*/ 3103629 h 3132348"/>
              <a:gd name="connsiteX10" fmla="*/ 0 w 5871008"/>
              <a:gd name="connsiteY10" fmla="*/ 28719 h 3132348"/>
              <a:gd name="connsiteX11" fmla="*/ 28719 w 5871008"/>
              <a:gd name="connsiteY11" fmla="*/ 0 h 3132348"/>
              <a:gd name="connsiteX12" fmla="*/ 5501704 w 5871008"/>
              <a:gd name="connsiteY12"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63098 h 3132348"/>
              <a:gd name="connsiteX5" fmla="*/ 5871008 w 5871008"/>
              <a:gd name="connsiteY5" fmla="*/ 3103629 h 3132348"/>
              <a:gd name="connsiteX6" fmla="*/ 5842289 w 5871008"/>
              <a:gd name="connsiteY6" fmla="*/ 3132348 h 3132348"/>
              <a:gd name="connsiteX7" fmla="*/ 28719 w 5871008"/>
              <a:gd name="connsiteY7" fmla="*/ 3132348 h 3132348"/>
              <a:gd name="connsiteX8" fmla="*/ 0 w 5871008"/>
              <a:gd name="connsiteY8" fmla="*/ 3103629 h 3132348"/>
              <a:gd name="connsiteX9" fmla="*/ 0 w 5871008"/>
              <a:gd name="connsiteY9" fmla="*/ 28719 h 3132348"/>
              <a:gd name="connsiteX10" fmla="*/ 28719 w 5871008"/>
              <a:gd name="connsiteY10" fmla="*/ 0 h 3132348"/>
              <a:gd name="connsiteX11" fmla="*/ 5501704 w 5871008"/>
              <a:gd name="connsiteY11"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00611 h 3132348"/>
              <a:gd name="connsiteX4" fmla="*/ 5871008 w 5871008"/>
              <a:gd name="connsiteY4" fmla="*/ 3103629 h 3132348"/>
              <a:gd name="connsiteX5" fmla="*/ 5842289 w 5871008"/>
              <a:gd name="connsiteY5" fmla="*/ 3132348 h 3132348"/>
              <a:gd name="connsiteX6" fmla="*/ 28719 w 5871008"/>
              <a:gd name="connsiteY6" fmla="*/ 3132348 h 3132348"/>
              <a:gd name="connsiteX7" fmla="*/ 0 w 5871008"/>
              <a:gd name="connsiteY7" fmla="*/ 3103629 h 3132348"/>
              <a:gd name="connsiteX8" fmla="*/ 0 w 5871008"/>
              <a:gd name="connsiteY8" fmla="*/ 28719 h 3132348"/>
              <a:gd name="connsiteX9" fmla="*/ 28719 w 5871008"/>
              <a:gd name="connsiteY9" fmla="*/ 0 h 3132348"/>
              <a:gd name="connsiteX10" fmla="*/ 5501704 w 5871008"/>
              <a:gd name="connsiteY10" fmla="*/ 0 h 3132348"/>
              <a:gd name="connsiteX0" fmla="*/ 5501704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 name="connsiteX9" fmla="*/ 5501704 w 5871008"/>
              <a:gd name="connsiteY9" fmla="*/ 0 h 3132348"/>
              <a:gd name="connsiteX0" fmla="*/ 28719 w 5871008"/>
              <a:gd name="connsiteY0" fmla="*/ 0 h 3132348"/>
              <a:gd name="connsiteX1" fmla="*/ 5842289 w 5871008"/>
              <a:gd name="connsiteY1" fmla="*/ 0 h 3132348"/>
              <a:gd name="connsiteX2" fmla="*/ 5871008 w 5871008"/>
              <a:gd name="connsiteY2" fmla="*/ 28719 h 3132348"/>
              <a:gd name="connsiteX3" fmla="*/ 5871008 w 5871008"/>
              <a:gd name="connsiteY3" fmla="*/ 3103629 h 3132348"/>
              <a:gd name="connsiteX4" fmla="*/ 5842289 w 5871008"/>
              <a:gd name="connsiteY4" fmla="*/ 3132348 h 3132348"/>
              <a:gd name="connsiteX5" fmla="*/ 28719 w 5871008"/>
              <a:gd name="connsiteY5" fmla="*/ 3132348 h 3132348"/>
              <a:gd name="connsiteX6" fmla="*/ 0 w 5871008"/>
              <a:gd name="connsiteY6" fmla="*/ 3103629 h 3132348"/>
              <a:gd name="connsiteX7" fmla="*/ 0 w 5871008"/>
              <a:gd name="connsiteY7" fmla="*/ 28719 h 3132348"/>
              <a:gd name="connsiteX8" fmla="*/ 28719 w 587100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3132348">
                <a:moveTo>
                  <a:pt x="28719" y="0"/>
                </a:moveTo>
                <a:lnTo>
                  <a:pt x="5842289" y="0"/>
                </a:lnTo>
                <a:cubicBezTo>
                  <a:pt x="5858150" y="0"/>
                  <a:pt x="5871008" y="12858"/>
                  <a:pt x="5871008" y="28719"/>
                </a:cubicBezTo>
                <a:lnTo>
                  <a:pt x="5871008" y="3103629"/>
                </a:lnTo>
                <a:cubicBezTo>
                  <a:pt x="5871008" y="3119490"/>
                  <a:pt x="5858150" y="3132348"/>
                  <a:pt x="584228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fld id="{71A7B291-2355-427D-82B0-8FE063299AFC}" type="slidenum">
              <a:rPr lang="de-DE" smtClean="0"/>
              <a:pPr/>
              <a:t>‹Nr.›</a:t>
            </a:fld>
            <a:endParaRPr lang="de-DE"/>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3" name="Datumsplatzhalter 3">
            <a:extLst>
              <a:ext uri="{FF2B5EF4-FFF2-40B4-BE49-F238E27FC236}">
                <a16:creationId xmlns:a16="http://schemas.microsoft.com/office/drawing/2014/main" id="{BF1A08FA-D66D-937A-666F-8CCE6465FAFD}"/>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940142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 Ansprechpartner (zwei Personen) V2">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8" y="4617132"/>
            <a:ext cx="5508625"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6384032" y="4617132"/>
            <a:ext cx="5508000" cy="307777"/>
          </a:xfrm>
        </p:spPr>
        <p:txBody>
          <a:bodyPr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 bearbeiten</a:t>
            </a:r>
          </a:p>
        </p:txBody>
      </p:sp>
      <p:sp>
        <p:nvSpPr>
          <p:cNvPr id="28" name="Fußzeilenplatzhalter 17">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p>
            <a:r>
              <a:rPr lang="de-DE"/>
              <a:t>Das modernisierte Freihandelsabkommen zwischen der EU und Mexiko | Daten - Fakten - Zahlen | 25 06 2026</a:t>
            </a:r>
            <a:endParaRPr lang="de-DE" dirty="0"/>
          </a:p>
        </p:txBody>
      </p:sp>
      <p:sp>
        <p:nvSpPr>
          <p:cNvPr id="29" name="Foliennummernplatzhalter 18">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p>
            <a:fld id="{71A7B291-2355-427D-82B0-8FE063299AFC}" type="slidenum">
              <a:rPr lang="de-DE" smtClean="0"/>
              <a:pPr/>
              <a:t>‹Nr.›</a:t>
            </a:fld>
            <a:endParaRPr lang="de-DE"/>
          </a:p>
        </p:txBody>
      </p:sp>
      <p:sp>
        <p:nvSpPr>
          <p:cNvPr id="8" name="Textplatzhalter 3">
            <a:extLst>
              <a:ext uri="{FF2B5EF4-FFF2-40B4-BE49-F238E27FC236}">
                <a16:creationId xmlns:a16="http://schemas.microsoft.com/office/drawing/2014/main" id="{373608DB-F70A-A0A2-5682-D8449E1EFB55}"/>
              </a:ext>
            </a:extLst>
          </p:cNvPr>
          <p:cNvSpPr>
            <a:spLocks noGrp="1"/>
          </p:cNvSpPr>
          <p:nvPr>
            <p:ph type="body" sz="quarter" idx="17" hasCustomPrompt="1"/>
          </p:nvPr>
        </p:nvSpPr>
        <p:spPr bwMode="gray">
          <a:xfrm>
            <a:off x="300039" y="5013176"/>
            <a:ext cx="550862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7" name="Textplatzhalter 3">
            <a:extLst>
              <a:ext uri="{FF2B5EF4-FFF2-40B4-BE49-F238E27FC236}">
                <a16:creationId xmlns:a16="http://schemas.microsoft.com/office/drawing/2014/main" id="{EF26301B-3CAE-0DFB-1244-7FB5E91D7018}"/>
              </a:ext>
            </a:extLst>
          </p:cNvPr>
          <p:cNvSpPr>
            <a:spLocks noGrp="1"/>
          </p:cNvSpPr>
          <p:nvPr>
            <p:ph type="body" sz="quarter" idx="37" hasCustomPrompt="1"/>
          </p:nvPr>
        </p:nvSpPr>
        <p:spPr bwMode="gray">
          <a:xfrm>
            <a:off x="6383338" y="5013176"/>
            <a:ext cx="5508017"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3" name="Bildplatzhalter 1">
            <a:extLst>
              <a:ext uri="{FF2B5EF4-FFF2-40B4-BE49-F238E27FC236}">
                <a16:creationId xmlns:a16="http://schemas.microsoft.com/office/drawing/2014/main" id="{888CDE5E-46A3-FCAB-6291-B68245213CD3}"/>
              </a:ext>
            </a:extLst>
          </p:cNvPr>
          <p:cNvSpPr>
            <a:spLocks noGrp="1"/>
          </p:cNvSpPr>
          <p:nvPr>
            <p:ph type="pic" sz="quarter" idx="15"/>
          </p:nvPr>
        </p:nvSpPr>
        <p:spPr bwMode="gray">
          <a:xfrm>
            <a:off x="119335" y="1160747"/>
            <a:ext cx="2628628"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4" name="Bildplatzhalter 2">
            <a:extLst>
              <a:ext uri="{FF2B5EF4-FFF2-40B4-BE49-F238E27FC236}">
                <a16:creationId xmlns:a16="http://schemas.microsoft.com/office/drawing/2014/main" id="{FE4916BF-AFD6-39F8-6056-FB57D1758F11}"/>
              </a:ext>
            </a:extLst>
          </p:cNvPr>
          <p:cNvSpPr>
            <a:spLocks noGrp="1"/>
          </p:cNvSpPr>
          <p:nvPr>
            <p:ph type="pic" sz="quarter" idx="34"/>
          </p:nvPr>
        </p:nvSpPr>
        <p:spPr bwMode="gray">
          <a:xfrm>
            <a:off x="6204011" y="1160747"/>
            <a:ext cx="2663763"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6" name="Datumsplatzhalter 3">
            <a:extLst>
              <a:ext uri="{FF2B5EF4-FFF2-40B4-BE49-F238E27FC236}">
                <a16:creationId xmlns:a16="http://schemas.microsoft.com/office/drawing/2014/main" id="{4B3572D9-B8FF-1771-388C-2A1A7758884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503974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 Ansprechpartner (drei Personen) V1">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43" name="Bildplatzhalter 1">
            <a:extLst>
              <a:ext uri="{FF2B5EF4-FFF2-40B4-BE49-F238E27FC236}">
                <a16:creationId xmlns:a16="http://schemas.microsoft.com/office/drawing/2014/main" id="{8E3F1410-07F1-1EA6-707E-D1E35B604BF3}"/>
              </a:ext>
            </a:extLst>
          </p:cNvPr>
          <p:cNvSpPr>
            <a:spLocks noGrp="1"/>
          </p:cNvSpPr>
          <p:nvPr>
            <p:ph type="pic" sz="quarter" idx="15"/>
          </p:nvPr>
        </p:nvSpPr>
        <p:spPr bwMode="gray">
          <a:xfrm>
            <a:off x="119336" y="1160747"/>
            <a:ext cx="3852429" cy="3132348"/>
          </a:xfrm>
          <a:custGeom>
            <a:avLst/>
            <a:gdLst>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69304 w 3852429"/>
              <a:gd name="connsiteY22" fmla="*/ 0 h 3132348"/>
              <a:gd name="connsiteX23" fmla="*/ 3483125 w 3852429"/>
              <a:gd name="connsiteY2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255380 w 3852429"/>
              <a:gd name="connsiteY21" fmla="*/ 0 h 3132348"/>
              <a:gd name="connsiteX22" fmla="*/ 3483125 w 3852429"/>
              <a:gd name="connsiteY2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55380 h 3132348"/>
              <a:gd name="connsiteX19" fmla="*/ 0 w 3852429"/>
              <a:gd name="connsiteY19" fmla="*/ 28719 h 3132348"/>
              <a:gd name="connsiteX20" fmla="*/ 28719 w 3852429"/>
              <a:gd name="connsiteY20" fmla="*/ 0 h 3132348"/>
              <a:gd name="connsiteX21" fmla="*/ 3483125 w 3852429"/>
              <a:gd name="connsiteY2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363098 h 3132348"/>
              <a:gd name="connsiteX18" fmla="*/ 0 w 3852429"/>
              <a:gd name="connsiteY18" fmla="*/ 28719 h 3132348"/>
              <a:gd name="connsiteX19" fmla="*/ 28719 w 3852429"/>
              <a:gd name="connsiteY19" fmla="*/ 0 h 3132348"/>
              <a:gd name="connsiteX20" fmla="*/ 3483125 w 3852429"/>
              <a:gd name="connsiteY2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769250 h 3132348"/>
              <a:gd name="connsiteX17" fmla="*/ 0 w 3852429"/>
              <a:gd name="connsiteY17" fmla="*/ 28719 h 3132348"/>
              <a:gd name="connsiteX18" fmla="*/ 28719 w 3852429"/>
              <a:gd name="connsiteY18" fmla="*/ 0 h 3132348"/>
              <a:gd name="connsiteX19" fmla="*/ 3483125 w 3852429"/>
              <a:gd name="connsiteY19"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769250 h 3132348"/>
              <a:gd name="connsiteX16" fmla="*/ 0 w 3852429"/>
              <a:gd name="connsiteY16" fmla="*/ 28719 h 3132348"/>
              <a:gd name="connsiteX17" fmla="*/ 28719 w 3852429"/>
              <a:gd name="connsiteY17" fmla="*/ 0 h 3132348"/>
              <a:gd name="connsiteX18" fmla="*/ 3483125 w 3852429"/>
              <a:gd name="connsiteY18"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55380 w 3852429"/>
              <a:gd name="connsiteY12" fmla="*/ 3132348 h 3132348"/>
              <a:gd name="connsiteX13" fmla="*/ 28719 w 3852429"/>
              <a:gd name="connsiteY13" fmla="*/ 3132348 h 3132348"/>
              <a:gd name="connsiteX14" fmla="*/ 0 w 3852429"/>
              <a:gd name="connsiteY14" fmla="*/ 3103629 h 3132348"/>
              <a:gd name="connsiteX15" fmla="*/ 0 w 3852429"/>
              <a:gd name="connsiteY15" fmla="*/ 28719 h 3132348"/>
              <a:gd name="connsiteX16" fmla="*/ 28719 w 3852429"/>
              <a:gd name="connsiteY16" fmla="*/ 0 h 3132348"/>
              <a:gd name="connsiteX17" fmla="*/ 3483125 w 3852429"/>
              <a:gd name="connsiteY17"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369304 w 3852429"/>
              <a:gd name="connsiteY11" fmla="*/ 3132348 h 3132348"/>
              <a:gd name="connsiteX12" fmla="*/ 28719 w 3852429"/>
              <a:gd name="connsiteY12" fmla="*/ 3132348 h 3132348"/>
              <a:gd name="connsiteX13" fmla="*/ 0 w 3852429"/>
              <a:gd name="connsiteY13" fmla="*/ 3103629 h 3132348"/>
              <a:gd name="connsiteX14" fmla="*/ 0 w 3852429"/>
              <a:gd name="connsiteY14" fmla="*/ 28719 h 3132348"/>
              <a:gd name="connsiteX15" fmla="*/ 28719 w 3852429"/>
              <a:gd name="connsiteY15" fmla="*/ 0 h 3132348"/>
              <a:gd name="connsiteX16" fmla="*/ 3483125 w 3852429"/>
              <a:gd name="connsiteY16"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597049 w 3852429"/>
              <a:gd name="connsiteY9" fmla="*/ 3132348 h 3132348"/>
              <a:gd name="connsiteX10" fmla="*/ 3483125 w 3852429"/>
              <a:gd name="connsiteY10" fmla="*/ 3132348 h 3132348"/>
              <a:gd name="connsiteX11" fmla="*/ 28719 w 3852429"/>
              <a:gd name="connsiteY11" fmla="*/ 3132348 h 3132348"/>
              <a:gd name="connsiteX12" fmla="*/ 0 w 3852429"/>
              <a:gd name="connsiteY12" fmla="*/ 3103629 h 3132348"/>
              <a:gd name="connsiteX13" fmla="*/ 0 w 3852429"/>
              <a:gd name="connsiteY13" fmla="*/ 28719 h 3132348"/>
              <a:gd name="connsiteX14" fmla="*/ 28719 w 3852429"/>
              <a:gd name="connsiteY14" fmla="*/ 0 h 3132348"/>
              <a:gd name="connsiteX15" fmla="*/ 3483125 w 3852429"/>
              <a:gd name="connsiteY15"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3483125 w 3852429"/>
              <a:gd name="connsiteY9" fmla="*/ 3132348 h 3132348"/>
              <a:gd name="connsiteX10" fmla="*/ 28719 w 3852429"/>
              <a:gd name="connsiteY10" fmla="*/ 3132348 h 3132348"/>
              <a:gd name="connsiteX11" fmla="*/ 0 w 3852429"/>
              <a:gd name="connsiteY11" fmla="*/ 3103629 h 3132348"/>
              <a:gd name="connsiteX12" fmla="*/ 0 w 3852429"/>
              <a:gd name="connsiteY12" fmla="*/ 28719 h 3132348"/>
              <a:gd name="connsiteX13" fmla="*/ 28719 w 3852429"/>
              <a:gd name="connsiteY13" fmla="*/ 0 h 3132348"/>
              <a:gd name="connsiteX14" fmla="*/ 3483125 w 3852429"/>
              <a:gd name="connsiteY14"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2876968 h 3132348"/>
              <a:gd name="connsiteX7" fmla="*/ 3852429 w 3852429"/>
              <a:gd name="connsiteY7" fmla="*/ 3103629 h 3132348"/>
              <a:gd name="connsiteX8" fmla="*/ 3823710 w 3852429"/>
              <a:gd name="connsiteY8" fmla="*/ 3132348 h 3132348"/>
              <a:gd name="connsiteX9" fmla="*/ 28719 w 3852429"/>
              <a:gd name="connsiteY9" fmla="*/ 3132348 h 3132348"/>
              <a:gd name="connsiteX10" fmla="*/ 0 w 3852429"/>
              <a:gd name="connsiteY10" fmla="*/ 3103629 h 3132348"/>
              <a:gd name="connsiteX11" fmla="*/ 0 w 3852429"/>
              <a:gd name="connsiteY11" fmla="*/ 28719 h 3132348"/>
              <a:gd name="connsiteX12" fmla="*/ 28719 w 3852429"/>
              <a:gd name="connsiteY12" fmla="*/ 0 h 3132348"/>
              <a:gd name="connsiteX13" fmla="*/ 3483125 w 3852429"/>
              <a:gd name="connsiteY13"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2769250 h 3132348"/>
              <a:gd name="connsiteX6" fmla="*/ 3852429 w 3852429"/>
              <a:gd name="connsiteY6" fmla="*/ 3103629 h 3132348"/>
              <a:gd name="connsiteX7" fmla="*/ 3823710 w 3852429"/>
              <a:gd name="connsiteY7" fmla="*/ 3132348 h 3132348"/>
              <a:gd name="connsiteX8" fmla="*/ 28719 w 3852429"/>
              <a:gd name="connsiteY8" fmla="*/ 3132348 h 3132348"/>
              <a:gd name="connsiteX9" fmla="*/ 0 w 3852429"/>
              <a:gd name="connsiteY9" fmla="*/ 3103629 h 3132348"/>
              <a:gd name="connsiteX10" fmla="*/ 0 w 3852429"/>
              <a:gd name="connsiteY10" fmla="*/ 28719 h 3132348"/>
              <a:gd name="connsiteX11" fmla="*/ 28719 w 3852429"/>
              <a:gd name="connsiteY11" fmla="*/ 0 h 3132348"/>
              <a:gd name="connsiteX12" fmla="*/ 3483125 w 3852429"/>
              <a:gd name="connsiteY12"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63098 h 3132348"/>
              <a:gd name="connsiteX5" fmla="*/ 3852429 w 3852429"/>
              <a:gd name="connsiteY5" fmla="*/ 3103629 h 3132348"/>
              <a:gd name="connsiteX6" fmla="*/ 3823710 w 3852429"/>
              <a:gd name="connsiteY6" fmla="*/ 3132348 h 3132348"/>
              <a:gd name="connsiteX7" fmla="*/ 28719 w 3852429"/>
              <a:gd name="connsiteY7" fmla="*/ 3132348 h 3132348"/>
              <a:gd name="connsiteX8" fmla="*/ 0 w 3852429"/>
              <a:gd name="connsiteY8" fmla="*/ 3103629 h 3132348"/>
              <a:gd name="connsiteX9" fmla="*/ 0 w 3852429"/>
              <a:gd name="connsiteY9" fmla="*/ 28719 h 3132348"/>
              <a:gd name="connsiteX10" fmla="*/ 28719 w 3852429"/>
              <a:gd name="connsiteY10" fmla="*/ 0 h 3132348"/>
              <a:gd name="connsiteX11" fmla="*/ 3483125 w 3852429"/>
              <a:gd name="connsiteY11"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255380 h 3132348"/>
              <a:gd name="connsiteX4" fmla="*/ 3852429 w 3852429"/>
              <a:gd name="connsiteY4" fmla="*/ 3103629 h 3132348"/>
              <a:gd name="connsiteX5" fmla="*/ 3823710 w 3852429"/>
              <a:gd name="connsiteY5" fmla="*/ 3132348 h 3132348"/>
              <a:gd name="connsiteX6" fmla="*/ 28719 w 3852429"/>
              <a:gd name="connsiteY6" fmla="*/ 3132348 h 3132348"/>
              <a:gd name="connsiteX7" fmla="*/ 0 w 3852429"/>
              <a:gd name="connsiteY7" fmla="*/ 3103629 h 3132348"/>
              <a:gd name="connsiteX8" fmla="*/ 0 w 3852429"/>
              <a:gd name="connsiteY8" fmla="*/ 28719 h 3132348"/>
              <a:gd name="connsiteX9" fmla="*/ 28719 w 3852429"/>
              <a:gd name="connsiteY9" fmla="*/ 0 h 3132348"/>
              <a:gd name="connsiteX10" fmla="*/ 3483125 w 3852429"/>
              <a:gd name="connsiteY10" fmla="*/ 0 h 3132348"/>
              <a:gd name="connsiteX0" fmla="*/ 3483125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 name="connsiteX9" fmla="*/ 3483125 w 3852429"/>
              <a:gd name="connsiteY9" fmla="*/ 0 h 3132348"/>
              <a:gd name="connsiteX0" fmla="*/ 28719 w 3852429"/>
              <a:gd name="connsiteY0" fmla="*/ 0 h 3132348"/>
              <a:gd name="connsiteX1" fmla="*/ 3823710 w 3852429"/>
              <a:gd name="connsiteY1" fmla="*/ 0 h 3132348"/>
              <a:gd name="connsiteX2" fmla="*/ 3852429 w 3852429"/>
              <a:gd name="connsiteY2" fmla="*/ 28719 h 3132348"/>
              <a:gd name="connsiteX3" fmla="*/ 3852429 w 3852429"/>
              <a:gd name="connsiteY3" fmla="*/ 3103629 h 3132348"/>
              <a:gd name="connsiteX4" fmla="*/ 3823710 w 3852429"/>
              <a:gd name="connsiteY4" fmla="*/ 3132348 h 3132348"/>
              <a:gd name="connsiteX5" fmla="*/ 28719 w 3852429"/>
              <a:gd name="connsiteY5" fmla="*/ 3132348 h 3132348"/>
              <a:gd name="connsiteX6" fmla="*/ 0 w 3852429"/>
              <a:gd name="connsiteY6" fmla="*/ 3103629 h 3132348"/>
              <a:gd name="connsiteX7" fmla="*/ 0 w 3852429"/>
              <a:gd name="connsiteY7" fmla="*/ 28719 h 3132348"/>
              <a:gd name="connsiteX8" fmla="*/ 28719 w 3852429"/>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9" h="3132348">
                <a:moveTo>
                  <a:pt x="28719" y="0"/>
                </a:moveTo>
                <a:lnTo>
                  <a:pt x="3823710" y="0"/>
                </a:lnTo>
                <a:cubicBezTo>
                  <a:pt x="3839571" y="0"/>
                  <a:pt x="3852429" y="12858"/>
                  <a:pt x="3852429" y="28719"/>
                </a:cubicBezTo>
                <a:lnTo>
                  <a:pt x="3852429" y="3103629"/>
                </a:lnTo>
                <a:cubicBezTo>
                  <a:pt x="3852429" y="3119490"/>
                  <a:pt x="3839571" y="3132348"/>
                  <a:pt x="3823710"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34925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4" name="Bildplatzhalter 2">
            <a:extLst>
              <a:ext uri="{FF2B5EF4-FFF2-40B4-BE49-F238E27FC236}">
                <a16:creationId xmlns:a16="http://schemas.microsoft.com/office/drawing/2014/main" id="{FCBF1887-3CD6-C97E-1234-7D3432DED761}"/>
              </a:ext>
            </a:extLst>
          </p:cNvPr>
          <p:cNvSpPr>
            <a:spLocks noGrp="1"/>
          </p:cNvSpPr>
          <p:nvPr>
            <p:ph type="pic" sz="quarter" idx="26"/>
          </p:nvPr>
        </p:nvSpPr>
        <p:spPr bwMode="gray">
          <a:xfrm>
            <a:off x="4187788" y="1160747"/>
            <a:ext cx="3816424" cy="3132348"/>
          </a:xfrm>
          <a:custGeom>
            <a:avLst/>
            <a:gdLst>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69304 w 3816424"/>
              <a:gd name="connsiteY22" fmla="*/ 0 h 3132348"/>
              <a:gd name="connsiteX23" fmla="*/ 3447120 w 3816424"/>
              <a:gd name="connsiteY23"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264903 w 3816424"/>
              <a:gd name="connsiteY21" fmla="*/ 0 h 3132348"/>
              <a:gd name="connsiteX22" fmla="*/ 3447120 w 3816424"/>
              <a:gd name="connsiteY22"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64903 h 3132348"/>
              <a:gd name="connsiteX19" fmla="*/ 0 w 3816424"/>
              <a:gd name="connsiteY19" fmla="*/ 28719 h 3132348"/>
              <a:gd name="connsiteX20" fmla="*/ 28719 w 3816424"/>
              <a:gd name="connsiteY20" fmla="*/ 0 h 3132348"/>
              <a:gd name="connsiteX21" fmla="*/ 3447120 w 3816424"/>
              <a:gd name="connsiteY21"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363098 h 3132348"/>
              <a:gd name="connsiteX18" fmla="*/ 0 w 3816424"/>
              <a:gd name="connsiteY18" fmla="*/ 28719 h 3132348"/>
              <a:gd name="connsiteX19" fmla="*/ 28719 w 3816424"/>
              <a:gd name="connsiteY19" fmla="*/ 0 h 3132348"/>
              <a:gd name="connsiteX20" fmla="*/ 3447120 w 3816424"/>
              <a:gd name="connsiteY20" fmla="*/ 0 h 3132348"/>
              <a:gd name="connsiteX0" fmla="*/ 3447120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19" fmla="*/ 3447120 w 3816424"/>
              <a:gd name="connsiteY1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64903 h 3132348"/>
              <a:gd name="connsiteX4" fmla="*/ 3816424 w 3816424"/>
              <a:gd name="connsiteY4" fmla="*/ 363098 h 3132348"/>
              <a:gd name="connsiteX5" fmla="*/ 3816424 w 3816424"/>
              <a:gd name="connsiteY5" fmla="*/ 2769250 h 3132348"/>
              <a:gd name="connsiteX6" fmla="*/ 3816424 w 3816424"/>
              <a:gd name="connsiteY6" fmla="*/ 2867445 h 3132348"/>
              <a:gd name="connsiteX7" fmla="*/ 3816424 w 3816424"/>
              <a:gd name="connsiteY7" fmla="*/ 3103629 h 3132348"/>
              <a:gd name="connsiteX8" fmla="*/ 3787705 w 3816424"/>
              <a:gd name="connsiteY8" fmla="*/ 3132348 h 3132348"/>
              <a:gd name="connsiteX9" fmla="*/ 3551521 w 3816424"/>
              <a:gd name="connsiteY9" fmla="*/ 3132348 h 3132348"/>
              <a:gd name="connsiteX10" fmla="*/ 3447120 w 3816424"/>
              <a:gd name="connsiteY10" fmla="*/ 3132348 h 3132348"/>
              <a:gd name="connsiteX11" fmla="*/ 369304 w 3816424"/>
              <a:gd name="connsiteY11" fmla="*/ 3132348 h 3132348"/>
              <a:gd name="connsiteX12" fmla="*/ 264903 w 3816424"/>
              <a:gd name="connsiteY12" fmla="*/ 3132348 h 3132348"/>
              <a:gd name="connsiteX13" fmla="*/ 28719 w 3816424"/>
              <a:gd name="connsiteY13" fmla="*/ 3132348 h 3132348"/>
              <a:gd name="connsiteX14" fmla="*/ 0 w 3816424"/>
              <a:gd name="connsiteY14" fmla="*/ 3103629 h 3132348"/>
              <a:gd name="connsiteX15" fmla="*/ 0 w 3816424"/>
              <a:gd name="connsiteY15" fmla="*/ 2867445 h 3132348"/>
              <a:gd name="connsiteX16" fmla="*/ 0 w 3816424"/>
              <a:gd name="connsiteY16" fmla="*/ 2769250 h 3132348"/>
              <a:gd name="connsiteX17" fmla="*/ 0 w 3816424"/>
              <a:gd name="connsiteY17" fmla="*/ 28719 h 3132348"/>
              <a:gd name="connsiteX18" fmla="*/ 28719 w 3816424"/>
              <a:gd name="connsiteY18"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63098 h 3132348"/>
              <a:gd name="connsiteX4" fmla="*/ 3816424 w 3816424"/>
              <a:gd name="connsiteY4" fmla="*/ 2769250 h 3132348"/>
              <a:gd name="connsiteX5" fmla="*/ 3816424 w 3816424"/>
              <a:gd name="connsiteY5" fmla="*/ 2867445 h 3132348"/>
              <a:gd name="connsiteX6" fmla="*/ 3816424 w 3816424"/>
              <a:gd name="connsiteY6" fmla="*/ 3103629 h 3132348"/>
              <a:gd name="connsiteX7" fmla="*/ 3787705 w 3816424"/>
              <a:gd name="connsiteY7" fmla="*/ 3132348 h 3132348"/>
              <a:gd name="connsiteX8" fmla="*/ 3551521 w 3816424"/>
              <a:gd name="connsiteY8" fmla="*/ 3132348 h 3132348"/>
              <a:gd name="connsiteX9" fmla="*/ 3447120 w 3816424"/>
              <a:gd name="connsiteY9" fmla="*/ 3132348 h 3132348"/>
              <a:gd name="connsiteX10" fmla="*/ 369304 w 3816424"/>
              <a:gd name="connsiteY10" fmla="*/ 3132348 h 3132348"/>
              <a:gd name="connsiteX11" fmla="*/ 264903 w 3816424"/>
              <a:gd name="connsiteY11" fmla="*/ 3132348 h 3132348"/>
              <a:gd name="connsiteX12" fmla="*/ 28719 w 3816424"/>
              <a:gd name="connsiteY12" fmla="*/ 3132348 h 3132348"/>
              <a:gd name="connsiteX13" fmla="*/ 0 w 3816424"/>
              <a:gd name="connsiteY13" fmla="*/ 3103629 h 3132348"/>
              <a:gd name="connsiteX14" fmla="*/ 0 w 3816424"/>
              <a:gd name="connsiteY14" fmla="*/ 2867445 h 3132348"/>
              <a:gd name="connsiteX15" fmla="*/ 0 w 3816424"/>
              <a:gd name="connsiteY15" fmla="*/ 2769250 h 3132348"/>
              <a:gd name="connsiteX16" fmla="*/ 0 w 3816424"/>
              <a:gd name="connsiteY16" fmla="*/ 28719 h 3132348"/>
              <a:gd name="connsiteX17" fmla="*/ 28719 w 3816424"/>
              <a:gd name="connsiteY17"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769250 h 3132348"/>
              <a:gd name="connsiteX4" fmla="*/ 3816424 w 3816424"/>
              <a:gd name="connsiteY4" fmla="*/ 2867445 h 3132348"/>
              <a:gd name="connsiteX5" fmla="*/ 3816424 w 3816424"/>
              <a:gd name="connsiteY5" fmla="*/ 3103629 h 3132348"/>
              <a:gd name="connsiteX6" fmla="*/ 3787705 w 3816424"/>
              <a:gd name="connsiteY6" fmla="*/ 3132348 h 3132348"/>
              <a:gd name="connsiteX7" fmla="*/ 3551521 w 3816424"/>
              <a:gd name="connsiteY7" fmla="*/ 3132348 h 3132348"/>
              <a:gd name="connsiteX8" fmla="*/ 3447120 w 3816424"/>
              <a:gd name="connsiteY8" fmla="*/ 3132348 h 3132348"/>
              <a:gd name="connsiteX9" fmla="*/ 369304 w 3816424"/>
              <a:gd name="connsiteY9" fmla="*/ 3132348 h 3132348"/>
              <a:gd name="connsiteX10" fmla="*/ 264903 w 3816424"/>
              <a:gd name="connsiteY10" fmla="*/ 3132348 h 3132348"/>
              <a:gd name="connsiteX11" fmla="*/ 28719 w 3816424"/>
              <a:gd name="connsiteY11" fmla="*/ 3132348 h 3132348"/>
              <a:gd name="connsiteX12" fmla="*/ 0 w 3816424"/>
              <a:gd name="connsiteY12" fmla="*/ 3103629 h 3132348"/>
              <a:gd name="connsiteX13" fmla="*/ 0 w 3816424"/>
              <a:gd name="connsiteY13" fmla="*/ 2867445 h 3132348"/>
              <a:gd name="connsiteX14" fmla="*/ 0 w 3816424"/>
              <a:gd name="connsiteY14" fmla="*/ 2769250 h 3132348"/>
              <a:gd name="connsiteX15" fmla="*/ 0 w 3816424"/>
              <a:gd name="connsiteY15" fmla="*/ 28719 h 3132348"/>
              <a:gd name="connsiteX16" fmla="*/ 28719 w 3816424"/>
              <a:gd name="connsiteY16"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2867445 h 3132348"/>
              <a:gd name="connsiteX4" fmla="*/ 3816424 w 3816424"/>
              <a:gd name="connsiteY4" fmla="*/ 3103629 h 3132348"/>
              <a:gd name="connsiteX5" fmla="*/ 3787705 w 3816424"/>
              <a:gd name="connsiteY5" fmla="*/ 3132348 h 3132348"/>
              <a:gd name="connsiteX6" fmla="*/ 3551521 w 3816424"/>
              <a:gd name="connsiteY6" fmla="*/ 3132348 h 3132348"/>
              <a:gd name="connsiteX7" fmla="*/ 3447120 w 3816424"/>
              <a:gd name="connsiteY7" fmla="*/ 3132348 h 3132348"/>
              <a:gd name="connsiteX8" fmla="*/ 369304 w 3816424"/>
              <a:gd name="connsiteY8" fmla="*/ 3132348 h 3132348"/>
              <a:gd name="connsiteX9" fmla="*/ 264903 w 3816424"/>
              <a:gd name="connsiteY9" fmla="*/ 3132348 h 3132348"/>
              <a:gd name="connsiteX10" fmla="*/ 28719 w 3816424"/>
              <a:gd name="connsiteY10" fmla="*/ 3132348 h 3132348"/>
              <a:gd name="connsiteX11" fmla="*/ 0 w 3816424"/>
              <a:gd name="connsiteY11" fmla="*/ 3103629 h 3132348"/>
              <a:gd name="connsiteX12" fmla="*/ 0 w 3816424"/>
              <a:gd name="connsiteY12" fmla="*/ 2867445 h 3132348"/>
              <a:gd name="connsiteX13" fmla="*/ 0 w 3816424"/>
              <a:gd name="connsiteY13" fmla="*/ 2769250 h 3132348"/>
              <a:gd name="connsiteX14" fmla="*/ 0 w 3816424"/>
              <a:gd name="connsiteY14" fmla="*/ 28719 h 3132348"/>
              <a:gd name="connsiteX15" fmla="*/ 28719 w 3816424"/>
              <a:gd name="connsiteY15"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551521 w 3816424"/>
              <a:gd name="connsiteY5" fmla="*/ 3132348 h 3132348"/>
              <a:gd name="connsiteX6" fmla="*/ 3447120 w 3816424"/>
              <a:gd name="connsiteY6" fmla="*/ 3132348 h 3132348"/>
              <a:gd name="connsiteX7" fmla="*/ 369304 w 3816424"/>
              <a:gd name="connsiteY7" fmla="*/ 3132348 h 3132348"/>
              <a:gd name="connsiteX8" fmla="*/ 264903 w 3816424"/>
              <a:gd name="connsiteY8" fmla="*/ 3132348 h 3132348"/>
              <a:gd name="connsiteX9" fmla="*/ 28719 w 3816424"/>
              <a:gd name="connsiteY9" fmla="*/ 3132348 h 3132348"/>
              <a:gd name="connsiteX10" fmla="*/ 0 w 3816424"/>
              <a:gd name="connsiteY10" fmla="*/ 3103629 h 3132348"/>
              <a:gd name="connsiteX11" fmla="*/ 0 w 3816424"/>
              <a:gd name="connsiteY11" fmla="*/ 2867445 h 3132348"/>
              <a:gd name="connsiteX12" fmla="*/ 0 w 3816424"/>
              <a:gd name="connsiteY12" fmla="*/ 2769250 h 3132348"/>
              <a:gd name="connsiteX13" fmla="*/ 0 w 3816424"/>
              <a:gd name="connsiteY13" fmla="*/ 28719 h 3132348"/>
              <a:gd name="connsiteX14" fmla="*/ 28719 w 3816424"/>
              <a:gd name="connsiteY14"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447120 w 3816424"/>
              <a:gd name="connsiteY5" fmla="*/ 3132348 h 3132348"/>
              <a:gd name="connsiteX6" fmla="*/ 369304 w 3816424"/>
              <a:gd name="connsiteY6" fmla="*/ 3132348 h 3132348"/>
              <a:gd name="connsiteX7" fmla="*/ 264903 w 3816424"/>
              <a:gd name="connsiteY7" fmla="*/ 3132348 h 3132348"/>
              <a:gd name="connsiteX8" fmla="*/ 28719 w 3816424"/>
              <a:gd name="connsiteY8" fmla="*/ 3132348 h 3132348"/>
              <a:gd name="connsiteX9" fmla="*/ 0 w 3816424"/>
              <a:gd name="connsiteY9" fmla="*/ 3103629 h 3132348"/>
              <a:gd name="connsiteX10" fmla="*/ 0 w 3816424"/>
              <a:gd name="connsiteY10" fmla="*/ 2867445 h 3132348"/>
              <a:gd name="connsiteX11" fmla="*/ 0 w 3816424"/>
              <a:gd name="connsiteY11" fmla="*/ 2769250 h 3132348"/>
              <a:gd name="connsiteX12" fmla="*/ 0 w 3816424"/>
              <a:gd name="connsiteY12" fmla="*/ 28719 h 3132348"/>
              <a:gd name="connsiteX13" fmla="*/ 28719 w 3816424"/>
              <a:gd name="connsiteY13"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369304 w 3816424"/>
              <a:gd name="connsiteY5" fmla="*/ 3132348 h 3132348"/>
              <a:gd name="connsiteX6" fmla="*/ 264903 w 3816424"/>
              <a:gd name="connsiteY6" fmla="*/ 3132348 h 3132348"/>
              <a:gd name="connsiteX7" fmla="*/ 28719 w 3816424"/>
              <a:gd name="connsiteY7" fmla="*/ 3132348 h 3132348"/>
              <a:gd name="connsiteX8" fmla="*/ 0 w 3816424"/>
              <a:gd name="connsiteY8" fmla="*/ 3103629 h 3132348"/>
              <a:gd name="connsiteX9" fmla="*/ 0 w 3816424"/>
              <a:gd name="connsiteY9" fmla="*/ 2867445 h 3132348"/>
              <a:gd name="connsiteX10" fmla="*/ 0 w 3816424"/>
              <a:gd name="connsiteY10" fmla="*/ 2769250 h 3132348"/>
              <a:gd name="connsiteX11" fmla="*/ 0 w 3816424"/>
              <a:gd name="connsiteY11" fmla="*/ 28719 h 3132348"/>
              <a:gd name="connsiteX12" fmla="*/ 28719 w 3816424"/>
              <a:gd name="connsiteY12"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64903 w 3816424"/>
              <a:gd name="connsiteY5" fmla="*/ 3132348 h 3132348"/>
              <a:gd name="connsiteX6" fmla="*/ 28719 w 3816424"/>
              <a:gd name="connsiteY6" fmla="*/ 3132348 h 3132348"/>
              <a:gd name="connsiteX7" fmla="*/ 0 w 3816424"/>
              <a:gd name="connsiteY7" fmla="*/ 3103629 h 3132348"/>
              <a:gd name="connsiteX8" fmla="*/ 0 w 3816424"/>
              <a:gd name="connsiteY8" fmla="*/ 2867445 h 3132348"/>
              <a:gd name="connsiteX9" fmla="*/ 0 w 3816424"/>
              <a:gd name="connsiteY9" fmla="*/ 2769250 h 3132348"/>
              <a:gd name="connsiteX10" fmla="*/ 0 w 3816424"/>
              <a:gd name="connsiteY10" fmla="*/ 28719 h 3132348"/>
              <a:gd name="connsiteX11" fmla="*/ 28719 w 3816424"/>
              <a:gd name="connsiteY11"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67445 h 3132348"/>
              <a:gd name="connsiteX8" fmla="*/ 0 w 3816424"/>
              <a:gd name="connsiteY8" fmla="*/ 2769250 h 3132348"/>
              <a:gd name="connsiteX9" fmla="*/ 0 w 3816424"/>
              <a:gd name="connsiteY9" fmla="*/ 28719 h 3132348"/>
              <a:gd name="connsiteX10" fmla="*/ 28719 w 3816424"/>
              <a:gd name="connsiteY10"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769250 h 3132348"/>
              <a:gd name="connsiteX8" fmla="*/ 0 w 3816424"/>
              <a:gd name="connsiteY8" fmla="*/ 28719 h 3132348"/>
              <a:gd name="connsiteX9" fmla="*/ 28719 w 3816424"/>
              <a:gd name="connsiteY9" fmla="*/ 0 h 3132348"/>
              <a:gd name="connsiteX0" fmla="*/ 28719 w 3816424"/>
              <a:gd name="connsiteY0" fmla="*/ 0 h 3132348"/>
              <a:gd name="connsiteX1" fmla="*/ 3787705 w 3816424"/>
              <a:gd name="connsiteY1" fmla="*/ 0 h 3132348"/>
              <a:gd name="connsiteX2" fmla="*/ 3816424 w 3816424"/>
              <a:gd name="connsiteY2" fmla="*/ 28719 h 3132348"/>
              <a:gd name="connsiteX3" fmla="*/ 3816424 w 3816424"/>
              <a:gd name="connsiteY3" fmla="*/ 3103629 h 3132348"/>
              <a:gd name="connsiteX4" fmla="*/ 3787705 w 3816424"/>
              <a:gd name="connsiteY4" fmla="*/ 3132348 h 3132348"/>
              <a:gd name="connsiteX5" fmla="*/ 28719 w 3816424"/>
              <a:gd name="connsiteY5" fmla="*/ 3132348 h 3132348"/>
              <a:gd name="connsiteX6" fmla="*/ 0 w 3816424"/>
              <a:gd name="connsiteY6" fmla="*/ 3103629 h 3132348"/>
              <a:gd name="connsiteX7" fmla="*/ 0 w 3816424"/>
              <a:gd name="connsiteY7" fmla="*/ 28719 h 3132348"/>
              <a:gd name="connsiteX8" fmla="*/ 28719 w 3816424"/>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424" h="3132348">
                <a:moveTo>
                  <a:pt x="28719" y="0"/>
                </a:moveTo>
                <a:lnTo>
                  <a:pt x="3787705" y="0"/>
                </a:lnTo>
                <a:cubicBezTo>
                  <a:pt x="3803566" y="0"/>
                  <a:pt x="3816424" y="12858"/>
                  <a:pt x="3816424" y="28719"/>
                </a:cubicBezTo>
                <a:lnTo>
                  <a:pt x="3816424" y="3103629"/>
                </a:lnTo>
                <a:cubicBezTo>
                  <a:pt x="3816424" y="3119490"/>
                  <a:pt x="3803566" y="3132348"/>
                  <a:pt x="3787705"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4367808" y="4617132"/>
            <a:ext cx="3456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45" name="Bildplatzhalter 3">
            <a:extLst>
              <a:ext uri="{FF2B5EF4-FFF2-40B4-BE49-F238E27FC236}">
                <a16:creationId xmlns:a16="http://schemas.microsoft.com/office/drawing/2014/main" id="{2A813052-F62D-9ABA-E574-D715704F37E2}"/>
              </a:ext>
            </a:extLst>
          </p:cNvPr>
          <p:cNvSpPr>
            <a:spLocks noGrp="1"/>
          </p:cNvSpPr>
          <p:nvPr>
            <p:ph type="pic" sz="quarter" idx="34"/>
          </p:nvPr>
        </p:nvSpPr>
        <p:spPr bwMode="gray">
          <a:xfrm>
            <a:off x="8220236" y="1160747"/>
            <a:ext cx="3852428" cy="3132348"/>
          </a:xfrm>
          <a:custGeom>
            <a:avLst/>
            <a:gdLst>
              <a:gd name="connsiteX0" fmla="*/ 28719 w 3852428"/>
              <a:gd name="connsiteY0" fmla="*/ 0 h 3132348"/>
              <a:gd name="connsiteX1" fmla="*/ 255380 w 3852428"/>
              <a:gd name="connsiteY1" fmla="*/ 0 h 3132348"/>
              <a:gd name="connsiteX2" fmla="*/ 369304 w 3852428"/>
              <a:gd name="connsiteY2" fmla="*/ 0 h 3132348"/>
              <a:gd name="connsiteX3" fmla="*/ 3483124 w 3852428"/>
              <a:gd name="connsiteY3" fmla="*/ 0 h 3132348"/>
              <a:gd name="connsiteX4" fmla="*/ 3823709 w 3852428"/>
              <a:gd name="connsiteY4" fmla="*/ 0 h 3132348"/>
              <a:gd name="connsiteX5" fmla="*/ 3852428 w 3852428"/>
              <a:gd name="connsiteY5" fmla="*/ 28719 h 3132348"/>
              <a:gd name="connsiteX6" fmla="*/ 3852428 w 3852428"/>
              <a:gd name="connsiteY6" fmla="*/ 255380 h 3132348"/>
              <a:gd name="connsiteX7" fmla="*/ 3852428 w 3852428"/>
              <a:gd name="connsiteY7" fmla="*/ 363098 h 3132348"/>
              <a:gd name="connsiteX8" fmla="*/ 3852428 w 3852428"/>
              <a:gd name="connsiteY8" fmla="*/ 2769250 h 3132348"/>
              <a:gd name="connsiteX9" fmla="*/ 3852428 w 3852428"/>
              <a:gd name="connsiteY9" fmla="*/ 2876968 h 3132348"/>
              <a:gd name="connsiteX10" fmla="*/ 3852428 w 3852428"/>
              <a:gd name="connsiteY10" fmla="*/ 3103629 h 3132348"/>
              <a:gd name="connsiteX11" fmla="*/ 3823709 w 3852428"/>
              <a:gd name="connsiteY11" fmla="*/ 3132348 h 3132348"/>
              <a:gd name="connsiteX12" fmla="*/ 3597048 w 3852428"/>
              <a:gd name="connsiteY12" fmla="*/ 3132348 h 3132348"/>
              <a:gd name="connsiteX13" fmla="*/ 3483124 w 3852428"/>
              <a:gd name="connsiteY13" fmla="*/ 3132348 h 3132348"/>
              <a:gd name="connsiteX14" fmla="*/ 369304 w 3852428"/>
              <a:gd name="connsiteY14" fmla="*/ 3132348 h 3132348"/>
              <a:gd name="connsiteX15" fmla="*/ 255380 w 3852428"/>
              <a:gd name="connsiteY15" fmla="*/ 3132348 h 3132348"/>
              <a:gd name="connsiteX16" fmla="*/ 28719 w 3852428"/>
              <a:gd name="connsiteY16" fmla="*/ 3132348 h 3132348"/>
              <a:gd name="connsiteX17" fmla="*/ 0 w 3852428"/>
              <a:gd name="connsiteY17" fmla="*/ 3103629 h 3132348"/>
              <a:gd name="connsiteX18" fmla="*/ 0 w 3852428"/>
              <a:gd name="connsiteY18" fmla="*/ 2876968 h 3132348"/>
              <a:gd name="connsiteX19" fmla="*/ 0 w 3852428"/>
              <a:gd name="connsiteY19" fmla="*/ 2769250 h 3132348"/>
              <a:gd name="connsiteX20" fmla="*/ 0 w 3852428"/>
              <a:gd name="connsiteY20" fmla="*/ 363098 h 3132348"/>
              <a:gd name="connsiteX21" fmla="*/ 0 w 3852428"/>
              <a:gd name="connsiteY21" fmla="*/ 255380 h 3132348"/>
              <a:gd name="connsiteX22" fmla="*/ 0 w 3852428"/>
              <a:gd name="connsiteY22" fmla="*/ 28719 h 3132348"/>
              <a:gd name="connsiteX23" fmla="*/ 28719 w 3852428"/>
              <a:gd name="connsiteY23" fmla="*/ 0 h 3132348"/>
              <a:gd name="connsiteX0" fmla="*/ 28719 w 3852428"/>
              <a:gd name="connsiteY0" fmla="*/ 0 h 3132348"/>
              <a:gd name="connsiteX1" fmla="*/ 255380 w 3852428"/>
              <a:gd name="connsiteY1" fmla="*/ 0 h 3132348"/>
              <a:gd name="connsiteX2" fmla="*/ 3483124 w 3852428"/>
              <a:gd name="connsiteY2" fmla="*/ 0 h 3132348"/>
              <a:gd name="connsiteX3" fmla="*/ 3823709 w 3852428"/>
              <a:gd name="connsiteY3" fmla="*/ 0 h 3132348"/>
              <a:gd name="connsiteX4" fmla="*/ 3852428 w 3852428"/>
              <a:gd name="connsiteY4" fmla="*/ 28719 h 3132348"/>
              <a:gd name="connsiteX5" fmla="*/ 3852428 w 3852428"/>
              <a:gd name="connsiteY5" fmla="*/ 255380 h 3132348"/>
              <a:gd name="connsiteX6" fmla="*/ 3852428 w 3852428"/>
              <a:gd name="connsiteY6" fmla="*/ 363098 h 3132348"/>
              <a:gd name="connsiteX7" fmla="*/ 3852428 w 3852428"/>
              <a:gd name="connsiteY7" fmla="*/ 2769250 h 3132348"/>
              <a:gd name="connsiteX8" fmla="*/ 3852428 w 3852428"/>
              <a:gd name="connsiteY8" fmla="*/ 2876968 h 3132348"/>
              <a:gd name="connsiteX9" fmla="*/ 3852428 w 3852428"/>
              <a:gd name="connsiteY9" fmla="*/ 3103629 h 3132348"/>
              <a:gd name="connsiteX10" fmla="*/ 3823709 w 3852428"/>
              <a:gd name="connsiteY10" fmla="*/ 3132348 h 3132348"/>
              <a:gd name="connsiteX11" fmla="*/ 3597048 w 3852428"/>
              <a:gd name="connsiteY11" fmla="*/ 3132348 h 3132348"/>
              <a:gd name="connsiteX12" fmla="*/ 3483124 w 3852428"/>
              <a:gd name="connsiteY12" fmla="*/ 3132348 h 3132348"/>
              <a:gd name="connsiteX13" fmla="*/ 369304 w 3852428"/>
              <a:gd name="connsiteY13" fmla="*/ 3132348 h 3132348"/>
              <a:gd name="connsiteX14" fmla="*/ 255380 w 3852428"/>
              <a:gd name="connsiteY14" fmla="*/ 3132348 h 3132348"/>
              <a:gd name="connsiteX15" fmla="*/ 28719 w 3852428"/>
              <a:gd name="connsiteY15" fmla="*/ 3132348 h 3132348"/>
              <a:gd name="connsiteX16" fmla="*/ 0 w 3852428"/>
              <a:gd name="connsiteY16" fmla="*/ 3103629 h 3132348"/>
              <a:gd name="connsiteX17" fmla="*/ 0 w 3852428"/>
              <a:gd name="connsiteY17" fmla="*/ 2876968 h 3132348"/>
              <a:gd name="connsiteX18" fmla="*/ 0 w 3852428"/>
              <a:gd name="connsiteY18" fmla="*/ 2769250 h 3132348"/>
              <a:gd name="connsiteX19" fmla="*/ 0 w 3852428"/>
              <a:gd name="connsiteY19" fmla="*/ 363098 h 3132348"/>
              <a:gd name="connsiteX20" fmla="*/ 0 w 3852428"/>
              <a:gd name="connsiteY20" fmla="*/ 255380 h 3132348"/>
              <a:gd name="connsiteX21" fmla="*/ 0 w 3852428"/>
              <a:gd name="connsiteY21" fmla="*/ 28719 h 3132348"/>
              <a:gd name="connsiteX22" fmla="*/ 28719 w 3852428"/>
              <a:gd name="connsiteY2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55380 h 3132348"/>
              <a:gd name="connsiteX20" fmla="*/ 0 w 3852428"/>
              <a:gd name="connsiteY20" fmla="*/ 28719 h 3132348"/>
              <a:gd name="connsiteX21" fmla="*/ 28719 w 3852428"/>
              <a:gd name="connsiteY2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363098 h 3132348"/>
              <a:gd name="connsiteX19" fmla="*/ 0 w 3852428"/>
              <a:gd name="connsiteY19" fmla="*/ 28719 h 3132348"/>
              <a:gd name="connsiteX20" fmla="*/ 28719 w 3852428"/>
              <a:gd name="connsiteY2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769250 h 3132348"/>
              <a:gd name="connsiteX18" fmla="*/ 0 w 3852428"/>
              <a:gd name="connsiteY18" fmla="*/ 28719 h 3132348"/>
              <a:gd name="connsiteX19" fmla="*/ 28719 w 3852428"/>
              <a:gd name="connsiteY19"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6968 h 3132348"/>
              <a:gd name="connsiteX17" fmla="*/ 0 w 3852428"/>
              <a:gd name="connsiteY17" fmla="*/ 28719 h 3132348"/>
              <a:gd name="connsiteX18" fmla="*/ 28719 w 3852428"/>
              <a:gd name="connsiteY18"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55380 w 3852428"/>
              <a:gd name="connsiteY13" fmla="*/ 3132348 h 3132348"/>
              <a:gd name="connsiteX14" fmla="*/ 28719 w 3852428"/>
              <a:gd name="connsiteY14" fmla="*/ 3132348 h 3132348"/>
              <a:gd name="connsiteX15" fmla="*/ 0 w 3852428"/>
              <a:gd name="connsiteY15" fmla="*/ 3103629 h 3132348"/>
              <a:gd name="connsiteX16" fmla="*/ 0 w 3852428"/>
              <a:gd name="connsiteY16" fmla="*/ 28719 h 3132348"/>
              <a:gd name="connsiteX17" fmla="*/ 28719 w 3852428"/>
              <a:gd name="connsiteY17"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369304 w 3852428"/>
              <a:gd name="connsiteY12" fmla="*/ 3132348 h 3132348"/>
              <a:gd name="connsiteX13" fmla="*/ 28719 w 3852428"/>
              <a:gd name="connsiteY13" fmla="*/ 3132348 h 3132348"/>
              <a:gd name="connsiteX14" fmla="*/ 0 w 3852428"/>
              <a:gd name="connsiteY14" fmla="*/ 3103629 h 3132348"/>
              <a:gd name="connsiteX15" fmla="*/ 0 w 3852428"/>
              <a:gd name="connsiteY15" fmla="*/ 28719 h 3132348"/>
              <a:gd name="connsiteX16" fmla="*/ 28719 w 3852428"/>
              <a:gd name="connsiteY16"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3483124 w 3852428"/>
              <a:gd name="connsiteY11" fmla="*/ 3132348 h 3132348"/>
              <a:gd name="connsiteX12" fmla="*/ 28719 w 3852428"/>
              <a:gd name="connsiteY12" fmla="*/ 3132348 h 3132348"/>
              <a:gd name="connsiteX13" fmla="*/ 0 w 3852428"/>
              <a:gd name="connsiteY13" fmla="*/ 3103629 h 3132348"/>
              <a:gd name="connsiteX14" fmla="*/ 0 w 3852428"/>
              <a:gd name="connsiteY14" fmla="*/ 28719 h 3132348"/>
              <a:gd name="connsiteX15" fmla="*/ 28719 w 3852428"/>
              <a:gd name="connsiteY15"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3597048 w 3852428"/>
              <a:gd name="connsiteY10" fmla="*/ 3132348 h 3132348"/>
              <a:gd name="connsiteX11" fmla="*/ 28719 w 3852428"/>
              <a:gd name="connsiteY11" fmla="*/ 3132348 h 3132348"/>
              <a:gd name="connsiteX12" fmla="*/ 0 w 3852428"/>
              <a:gd name="connsiteY12" fmla="*/ 3103629 h 3132348"/>
              <a:gd name="connsiteX13" fmla="*/ 0 w 3852428"/>
              <a:gd name="connsiteY13" fmla="*/ 28719 h 3132348"/>
              <a:gd name="connsiteX14" fmla="*/ 28719 w 3852428"/>
              <a:gd name="connsiteY14"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2876968 h 3132348"/>
              <a:gd name="connsiteX8" fmla="*/ 3852428 w 3852428"/>
              <a:gd name="connsiteY8" fmla="*/ 3103629 h 3132348"/>
              <a:gd name="connsiteX9" fmla="*/ 3823709 w 3852428"/>
              <a:gd name="connsiteY9" fmla="*/ 3132348 h 3132348"/>
              <a:gd name="connsiteX10" fmla="*/ 28719 w 3852428"/>
              <a:gd name="connsiteY10" fmla="*/ 3132348 h 3132348"/>
              <a:gd name="connsiteX11" fmla="*/ 0 w 3852428"/>
              <a:gd name="connsiteY11" fmla="*/ 3103629 h 3132348"/>
              <a:gd name="connsiteX12" fmla="*/ 0 w 3852428"/>
              <a:gd name="connsiteY12" fmla="*/ 28719 h 3132348"/>
              <a:gd name="connsiteX13" fmla="*/ 28719 w 3852428"/>
              <a:gd name="connsiteY13"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2769250 h 3132348"/>
              <a:gd name="connsiteX7" fmla="*/ 3852428 w 3852428"/>
              <a:gd name="connsiteY7" fmla="*/ 3103629 h 3132348"/>
              <a:gd name="connsiteX8" fmla="*/ 3823709 w 3852428"/>
              <a:gd name="connsiteY8" fmla="*/ 3132348 h 3132348"/>
              <a:gd name="connsiteX9" fmla="*/ 28719 w 3852428"/>
              <a:gd name="connsiteY9" fmla="*/ 3132348 h 3132348"/>
              <a:gd name="connsiteX10" fmla="*/ 0 w 3852428"/>
              <a:gd name="connsiteY10" fmla="*/ 3103629 h 3132348"/>
              <a:gd name="connsiteX11" fmla="*/ 0 w 3852428"/>
              <a:gd name="connsiteY11" fmla="*/ 28719 h 3132348"/>
              <a:gd name="connsiteX12" fmla="*/ 28719 w 3852428"/>
              <a:gd name="connsiteY12"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63098 h 3132348"/>
              <a:gd name="connsiteX6" fmla="*/ 3852428 w 3852428"/>
              <a:gd name="connsiteY6" fmla="*/ 3103629 h 3132348"/>
              <a:gd name="connsiteX7" fmla="*/ 3823709 w 3852428"/>
              <a:gd name="connsiteY7" fmla="*/ 3132348 h 3132348"/>
              <a:gd name="connsiteX8" fmla="*/ 28719 w 3852428"/>
              <a:gd name="connsiteY8" fmla="*/ 3132348 h 3132348"/>
              <a:gd name="connsiteX9" fmla="*/ 0 w 3852428"/>
              <a:gd name="connsiteY9" fmla="*/ 3103629 h 3132348"/>
              <a:gd name="connsiteX10" fmla="*/ 0 w 3852428"/>
              <a:gd name="connsiteY10" fmla="*/ 28719 h 3132348"/>
              <a:gd name="connsiteX11" fmla="*/ 28719 w 3852428"/>
              <a:gd name="connsiteY11"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255380 h 3132348"/>
              <a:gd name="connsiteX5" fmla="*/ 3852428 w 3852428"/>
              <a:gd name="connsiteY5" fmla="*/ 3103629 h 3132348"/>
              <a:gd name="connsiteX6" fmla="*/ 3823709 w 3852428"/>
              <a:gd name="connsiteY6" fmla="*/ 3132348 h 3132348"/>
              <a:gd name="connsiteX7" fmla="*/ 28719 w 3852428"/>
              <a:gd name="connsiteY7" fmla="*/ 3132348 h 3132348"/>
              <a:gd name="connsiteX8" fmla="*/ 0 w 3852428"/>
              <a:gd name="connsiteY8" fmla="*/ 3103629 h 3132348"/>
              <a:gd name="connsiteX9" fmla="*/ 0 w 3852428"/>
              <a:gd name="connsiteY9" fmla="*/ 28719 h 3132348"/>
              <a:gd name="connsiteX10" fmla="*/ 28719 w 3852428"/>
              <a:gd name="connsiteY10" fmla="*/ 0 h 3132348"/>
              <a:gd name="connsiteX0" fmla="*/ 28719 w 3852428"/>
              <a:gd name="connsiteY0" fmla="*/ 0 h 3132348"/>
              <a:gd name="connsiteX1" fmla="*/ 3483124 w 3852428"/>
              <a:gd name="connsiteY1" fmla="*/ 0 h 3132348"/>
              <a:gd name="connsiteX2" fmla="*/ 3823709 w 3852428"/>
              <a:gd name="connsiteY2" fmla="*/ 0 h 3132348"/>
              <a:gd name="connsiteX3" fmla="*/ 3852428 w 3852428"/>
              <a:gd name="connsiteY3" fmla="*/ 28719 h 3132348"/>
              <a:gd name="connsiteX4" fmla="*/ 3852428 w 3852428"/>
              <a:gd name="connsiteY4" fmla="*/ 3103629 h 3132348"/>
              <a:gd name="connsiteX5" fmla="*/ 3823709 w 3852428"/>
              <a:gd name="connsiteY5" fmla="*/ 3132348 h 3132348"/>
              <a:gd name="connsiteX6" fmla="*/ 28719 w 3852428"/>
              <a:gd name="connsiteY6" fmla="*/ 3132348 h 3132348"/>
              <a:gd name="connsiteX7" fmla="*/ 0 w 3852428"/>
              <a:gd name="connsiteY7" fmla="*/ 3103629 h 3132348"/>
              <a:gd name="connsiteX8" fmla="*/ 0 w 3852428"/>
              <a:gd name="connsiteY8" fmla="*/ 28719 h 3132348"/>
              <a:gd name="connsiteX9" fmla="*/ 28719 w 3852428"/>
              <a:gd name="connsiteY9" fmla="*/ 0 h 3132348"/>
              <a:gd name="connsiteX0" fmla="*/ 28719 w 3852428"/>
              <a:gd name="connsiteY0" fmla="*/ 0 h 3132348"/>
              <a:gd name="connsiteX1" fmla="*/ 3823709 w 3852428"/>
              <a:gd name="connsiteY1" fmla="*/ 0 h 3132348"/>
              <a:gd name="connsiteX2" fmla="*/ 3852428 w 3852428"/>
              <a:gd name="connsiteY2" fmla="*/ 28719 h 3132348"/>
              <a:gd name="connsiteX3" fmla="*/ 3852428 w 3852428"/>
              <a:gd name="connsiteY3" fmla="*/ 3103629 h 3132348"/>
              <a:gd name="connsiteX4" fmla="*/ 3823709 w 3852428"/>
              <a:gd name="connsiteY4" fmla="*/ 3132348 h 3132348"/>
              <a:gd name="connsiteX5" fmla="*/ 28719 w 3852428"/>
              <a:gd name="connsiteY5" fmla="*/ 3132348 h 3132348"/>
              <a:gd name="connsiteX6" fmla="*/ 0 w 3852428"/>
              <a:gd name="connsiteY6" fmla="*/ 3103629 h 3132348"/>
              <a:gd name="connsiteX7" fmla="*/ 0 w 3852428"/>
              <a:gd name="connsiteY7" fmla="*/ 28719 h 3132348"/>
              <a:gd name="connsiteX8" fmla="*/ 28719 w 3852428"/>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2428" h="3132348">
                <a:moveTo>
                  <a:pt x="28719" y="0"/>
                </a:moveTo>
                <a:lnTo>
                  <a:pt x="3823709" y="0"/>
                </a:lnTo>
                <a:cubicBezTo>
                  <a:pt x="3839570" y="0"/>
                  <a:pt x="3852428" y="12858"/>
                  <a:pt x="3852428" y="28719"/>
                </a:cubicBezTo>
                <a:lnTo>
                  <a:pt x="3852428" y="3103629"/>
                </a:lnTo>
                <a:cubicBezTo>
                  <a:pt x="3852428" y="3119490"/>
                  <a:pt x="3839570" y="3132348"/>
                  <a:pt x="3823709"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8400256" y="4617132"/>
            <a:ext cx="3492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3492500"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4371150" y="5013176"/>
            <a:ext cx="345363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8400256" y="5013176"/>
            <a:ext cx="3491099"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8" name="Datumsplatzhalter 3">
            <a:extLst>
              <a:ext uri="{FF2B5EF4-FFF2-40B4-BE49-F238E27FC236}">
                <a16:creationId xmlns:a16="http://schemas.microsoft.com/office/drawing/2014/main" id="{881B164E-633B-7962-F9DE-1F6E42FF2F59}"/>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762600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 Ansprechpartner (drei Personen) V2">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34925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4367808" y="4617132"/>
            <a:ext cx="3456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8400256" y="4617132"/>
            <a:ext cx="349200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3492500"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4371150" y="5013176"/>
            <a:ext cx="345363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8400256" y="5013176"/>
            <a:ext cx="3491099"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 (z. B.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 (z. B. Rechtsanwalt)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 (z. B. Fachanwalt für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1" name="Bildplatzhalter 1">
            <a:extLst>
              <a:ext uri="{FF2B5EF4-FFF2-40B4-BE49-F238E27FC236}">
                <a16:creationId xmlns:a16="http://schemas.microsoft.com/office/drawing/2014/main" id="{F155A00C-FF5A-668E-066F-6F06F3A71596}"/>
              </a:ext>
            </a:extLst>
          </p:cNvPr>
          <p:cNvSpPr>
            <a:spLocks noGrp="1"/>
          </p:cNvSpPr>
          <p:nvPr>
            <p:ph type="pic" sz="quarter" idx="15"/>
          </p:nvPr>
        </p:nvSpPr>
        <p:spPr bwMode="gray">
          <a:xfrm>
            <a:off x="119335" y="1160747"/>
            <a:ext cx="2628628"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2" name="Bildplatzhalter 1">
            <a:extLst>
              <a:ext uri="{FF2B5EF4-FFF2-40B4-BE49-F238E27FC236}">
                <a16:creationId xmlns:a16="http://schemas.microsoft.com/office/drawing/2014/main" id="{D840362C-9BF2-47F4-D476-EE7BF98B418F}"/>
              </a:ext>
            </a:extLst>
          </p:cNvPr>
          <p:cNvSpPr>
            <a:spLocks noGrp="1"/>
          </p:cNvSpPr>
          <p:nvPr>
            <p:ph type="pic" sz="quarter" idx="38"/>
          </p:nvPr>
        </p:nvSpPr>
        <p:spPr bwMode="gray">
          <a:xfrm>
            <a:off x="4187825" y="1157585"/>
            <a:ext cx="2628000"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13" name="Bildplatzhalter 1">
            <a:extLst>
              <a:ext uri="{FF2B5EF4-FFF2-40B4-BE49-F238E27FC236}">
                <a16:creationId xmlns:a16="http://schemas.microsoft.com/office/drawing/2014/main" id="{46FD5A89-F8BC-C836-F595-1D73665F4CB5}"/>
              </a:ext>
            </a:extLst>
          </p:cNvPr>
          <p:cNvSpPr>
            <a:spLocks noGrp="1"/>
          </p:cNvSpPr>
          <p:nvPr>
            <p:ph type="pic" sz="quarter" idx="39"/>
          </p:nvPr>
        </p:nvSpPr>
        <p:spPr bwMode="gray">
          <a:xfrm>
            <a:off x="8220075" y="1157585"/>
            <a:ext cx="2628000" cy="3132348"/>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en-US"/>
              <a:t>Click icon to add picture</a:t>
            </a:r>
            <a:endParaRPr lang="de-DE" dirty="0"/>
          </a:p>
        </p:txBody>
      </p:sp>
      <p:sp>
        <p:nvSpPr>
          <p:cNvPr id="8" name="Datumsplatzhalter 3">
            <a:extLst>
              <a:ext uri="{FF2B5EF4-FFF2-40B4-BE49-F238E27FC236}">
                <a16:creationId xmlns:a16="http://schemas.microsoft.com/office/drawing/2014/main" id="{F99F71CA-5A18-5E58-55E3-18A8294777F1}"/>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286601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 Ansprechpartner (vier Personen)">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5" y="339483"/>
            <a:ext cx="11592000" cy="526298"/>
          </a:xfrm>
        </p:spPr>
        <p:txBody>
          <a:bodyPr/>
          <a:lstStyle>
            <a:lvl1pPr>
              <a:defRPr>
                <a:solidFill>
                  <a:schemeClr val="tx1"/>
                </a:solidFill>
              </a:defRPr>
            </a:lvl1pPr>
          </a:lstStyle>
          <a:p>
            <a:r>
              <a:rPr lang="de-DE" dirty="0"/>
              <a:t>Ansprechpartner bearbeiten</a:t>
            </a:r>
          </a:p>
        </p:txBody>
      </p:sp>
      <p:sp>
        <p:nvSpPr>
          <p:cNvPr id="7" name="Textplatzhalter 2">
            <a:extLst>
              <a:ext uri="{FF2B5EF4-FFF2-40B4-BE49-F238E27FC236}">
                <a16:creationId xmlns:a16="http://schemas.microsoft.com/office/drawing/2014/main" id="{447C5BD6-B6B5-1045-1A54-09737B9E35D6}"/>
              </a:ext>
            </a:extLst>
          </p:cNvPr>
          <p:cNvSpPr>
            <a:spLocks noGrp="1"/>
          </p:cNvSpPr>
          <p:nvPr>
            <p:ph type="body" sz="quarter" idx="16" hasCustomPrompt="1"/>
          </p:nvPr>
        </p:nvSpPr>
        <p:spPr bwMode="gray">
          <a:xfrm>
            <a:off x="300039" y="4617132"/>
            <a:ext cx="2447924"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31" name="Textplatzhalter 9">
            <a:extLst>
              <a:ext uri="{FF2B5EF4-FFF2-40B4-BE49-F238E27FC236}">
                <a16:creationId xmlns:a16="http://schemas.microsoft.com/office/drawing/2014/main" id="{C33B2243-CCE0-040C-6746-E63966EB4619}"/>
              </a:ext>
            </a:extLst>
          </p:cNvPr>
          <p:cNvSpPr>
            <a:spLocks noGrp="1"/>
          </p:cNvSpPr>
          <p:nvPr>
            <p:ph type="body" sz="quarter" idx="27" hasCustomPrompt="1"/>
          </p:nvPr>
        </p:nvSpPr>
        <p:spPr bwMode="gray">
          <a:xfrm>
            <a:off x="3323233" y="4617132"/>
            <a:ext cx="248543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8" name="Textplatzhalter 16">
            <a:extLst>
              <a:ext uri="{FF2B5EF4-FFF2-40B4-BE49-F238E27FC236}">
                <a16:creationId xmlns:a16="http://schemas.microsoft.com/office/drawing/2014/main" id="{685AC38F-4C4D-89FE-E249-A2C548329939}"/>
              </a:ext>
            </a:extLst>
          </p:cNvPr>
          <p:cNvSpPr>
            <a:spLocks noGrp="1"/>
          </p:cNvSpPr>
          <p:nvPr>
            <p:ph type="body" sz="quarter" idx="35" hasCustomPrompt="1"/>
          </p:nvPr>
        </p:nvSpPr>
        <p:spPr bwMode="gray">
          <a:xfrm>
            <a:off x="6384131" y="4617132"/>
            <a:ext cx="2485430"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28" name="Fußzeilenplatzhalter 24">
            <a:extLst>
              <a:ext uri="{FF2B5EF4-FFF2-40B4-BE49-F238E27FC236}">
                <a16:creationId xmlns:a16="http://schemas.microsoft.com/office/drawing/2014/main" id="{93E67171-57C2-D7D5-43E8-8A25D25884C4}"/>
              </a:ext>
            </a:extLst>
          </p:cNvPr>
          <p:cNvSpPr>
            <a:spLocks noGrp="1"/>
          </p:cNvSpPr>
          <p:nvPr>
            <p:ph type="ftr" sz="quarter" idx="24"/>
          </p:nvPr>
        </p:nvSpPr>
        <p:spPr bwMode="gray"/>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
        <p:nvSpPr>
          <p:cNvPr id="29" name="Foliennummernplatzhalter 25">
            <a:extLst>
              <a:ext uri="{FF2B5EF4-FFF2-40B4-BE49-F238E27FC236}">
                <a16:creationId xmlns:a16="http://schemas.microsoft.com/office/drawing/2014/main" id="{36340FC8-B91E-E63D-7A81-090912E8B4EF}"/>
              </a:ext>
            </a:extLst>
          </p:cNvPr>
          <p:cNvSpPr>
            <a:spLocks noGrp="1"/>
          </p:cNvSpPr>
          <p:nvPr>
            <p:ph type="sldNum" sz="quarter" idx="25"/>
          </p:nvPr>
        </p:nvSpPr>
        <p:spPr bwMode="gray"/>
        <p:txBody>
          <a:bodyPr/>
          <a:lstStyle>
            <a:lvl1pPr>
              <a:defRPr>
                <a:solidFill>
                  <a:schemeClr val="tx1"/>
                </a:solidFill>
              </a:defRPr>
            </a:lvl1pPr>
          </a:lstStyle>
          <a:p>
            <a:fld id="{71A7B291-2355-427D-82B0-8FE063299AFC}" type="slidenum">
              <a:rPr lang="de-DE" smtClean="0"/>
              <a:pPr/>
              <a:t>‹Nr.›</a:t>
            </a:fld>
            <a:endParaRPr lang="de-DE"/>
          </a:p>
        </p:txBody>
      </p:sp>
      <p:sp>
        <p:nvSpPr>
          <p:cNvPr id="3" name="Textplatzhalter 3">
            <a:extLst>
              <a:ext uri="{FF2B5EF4-FFF2-40B4-BE49-F238E27FC236}">
                <a16:creationId xmlns:a16="http://schemas.microsoft.com/office/drawing/2014/main" id="{3190002F-2543-9455-5B03-0BBD88591DA8}"/>
              </a:ext>
            </a:extLst>
          </p:cNvPr>
          <p:cNvSpPr>
            <a:spLocks noGrp="1"/>
          </p:cNvSpPr>
          <p:nvPr>
            <p:ph type="body" sz="quarter" idx="17" hasCustomPrompt="1"/>
          </p:nvPr>
        </p:nvSpPr>
        <p:spPr bwMode="gray">
          <a:xfrm>
            <a:off x="300039" y="5013176"/>
            <a:ext cx="2447924" cy="1292662"/>
          </a:xfrm>
        </p:spPr>
        <p:txBody>
          <a:bodyPr wrap="square" anchor="t">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vorname.nachname@roedl.com</a:t>
            </a:r>
          </a:p>
        </p:txBody>
      </p:sp>
      <p:sp>
        <p:nvSpPr>
          <p:cNvPr id="4" name="Textplatzhalter 3">
            <a:extLst>
              <a:ext uri="{FF2B5EF4-FFF2-40B4-BE49-F238E27FC236}">
                <a16:creationId xmlns:a16="http://schemas.microsoft.com/office/drawing/2014/main" id="{52085E1F-52F7-B461-B895-F0E677BF94AB}"/>
              </a:ext>
            </a:extLst>
          </p:cNvPr>
          <p:cNvSpPr>
            <a:spLocks noGrp="1"/>
          </p:cNvSpPr>
          <p:nvPr>
            <p:ph type="body" sz="quarter" idx="36" hasCustomPrompt="1"/>
          </p:nvPr>
        </p:nvSpPr>
        <p:spPr bwMode="gray">
          <a:xfrm>
            <a:off x="3326575" y="5013176"/>
            <a:ext cx="2482088"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6" name="Textplatzhalter 3">
            <a:extLst>
              <a:ext uri="{FF2B5EF4-FFF2-40B4-BE49-F238E27FC236}">
                <a16:creationId xmlns:a16="http://schemas.microsoft.com/office/drawing/2014/main" id="{B787CBCE-F9E9-68D0-445D-E43E8E6D77C9}"/>
              </a:ext>
            </a:extLst>
          </p:cNvPr>
          <p:cNvSpPr>
            <a:spLocks noGrp="1"/>
          </p:cNvSpPr>
          <p:nvPr>
            <p:ph type="body" sz="quarter" idx="37" hasCustomPrompt="1"/>
          </p:nvPr>
        </p:nvSpPr>
        <p:spPr bwMode="gray">
          <a:xfrm>
            <a:off x="6384132" y="5013176"/>
            <a:ext cx="2483644"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1" name="Textplatzhalter 16">
            <a:extLst>
              <a:ext uri="{FF2B5EF4-FFF2-40B4-BE49-F238E27FC236}">
                <a16:creationId xmlns:a16="http://schemas.microsoft.com/office/drawing/2014/main" id="{94502A82-27DF-C02D-F681-34EF7A48E7E4}"/>
              </a:ext>
            </a:extLst>
          </p:cNvPr>
          <p:cNvSpPr>
            <a:spLocks noGrp="1"/>
          </p:cNvSpPr>
          <p:nvPr>
            <p:ph type="body" sz="quarter" idx="40" hasCustomPrompt="1"/>
          </p:nvPr>
        </p:nvSpPr>
        <p:spPr bwMode="gray">
          <a:xfrm>
            <a:off x="9444831" y="4602313"/>
            <a:ext cx="2446524" cy="307777"/>
          </a:xfrm>
        </p:spPr>
        <p:txBody>
          <a:bodyPr wrap="square" anchor="b">
            <a:spAutoFit/>
          </a:bodyPr>
          <a:lstStyle>
            <a:lvl1pPr marL="0" indent="0">
              <a:spcBef>
                <a:spcPts val="0"/>
              </a:spcBef>
              <a:buFont typeface="Arial" panose="020B0604020202020204" pitchFamily="34" charset="0"/>
              <a:buNone/>
              <a:defRPr sz="2000" b="1" spc="-40" baseline="0">
                <a:solidFill>
                  <a:schemeClr val="tx1"/>
                </a:solidFill>
                <a:latin typeface="GT America LC Regular" pitchFamily="2" charset="0"/>
                <a:ea typeface="GT America LC Regular" pitchFamily="2" charset="0"/>
                <a:cs typeface="GT America LC Regular" pitchFamily="2" charset="0"/>
              </a:defRPr>
            </a:lvl1pPr>
            <a:lvl2pPr marL="0" indent="0">
              <a:spcBef>
                <a:spcPts val="0"/>
              </a:spcBef>
              <a:buNone/>
              <a:defRPr sz="2000" spc="-40" baseline="0">
                <a:solidFill>
                  <a:schemeClr val="tx1"/>
                </a:solidFill>
                <a:latin typeface="+mj-lt"/>
              </a:defRPr>
            </a:lvl2pPr>
            <a:lvl3pPr marL="0" indent="0">
              <a:spcBef>
                <a:spcPts val="0"/>
              </a:spcBef>
              <a:buNone/>
              <a:defRPr sz="2000" spc="-40" baseline="0">
                <a:solidFill>
                  <a:schemeClr val="tx1"/>
                </a:solidFill>
                <a:latin typeface="+mj-lt"/>
              </a:defRPr>
            </a:lvl3pPr>
            <a:lvl4pPr marL="0" indent="0">
              <a:spcBef>
                <a:spcPts val="0"/>
              </a:spcBef>
              <a:buNone/>
              <a:defRPr sz="2000" spc="-40" baseline="0">
                <a:solidFill>
                  <a:schemeClr val="tx1"/>
                </a:solidFill>
                <a:latin typeface="+mj-lt"/>
              </a:defRPr>
            </a:lvl4pPr>
            <a:lvl5pPr marL="0" indent="0">
              <a:spcBef>
                <a:spcPts val="0"/>
              </a:spcBef>
              <a:buNone/>
              <a:defRPr sz="2000" spc="-40" baseline="0">
                <a:solidFill>
                  <a:schemeClr val="tx1"/>
                </a:solidFill>
                <a:latin typeface="+mj-lt"/>
              </a:defRPr>
            </a:lvl5pPr>
            <a:lvl6pPr marL="0" indent="0">
              <a:spcBef>
                <a:spcPts val="0"/>
              </a:spcBef>
              <a:buNone/>
              <a:defRPr sz="2000" spc="-40" baseline="0">
                <a:solidFill>
                  <a:schemeClr val="tx1"/>
                </a:solidFill>
                <a:latin typeface="+mj-lt"/>
              </a:defRPr>
            </a:lvl6pPr>
            <a:lvl7pPr marL="0" indent="0">
              <a:spcBef>
                <a:spcPts val="0"/>
              </a:spcBef>
              <a:buNone/>
              <a:defRPr sz="2000" spc="-40" baseline="0">
                <a:solidFill>
                  <a:schemeClr val="tx1"/>
                </a:solidFill>
                <a:latin typeface="+mj-lt"/>
              </a:defRPr>
            </a:lvl7pPr>
            <a:lvl8pPr marL="0" indent="0">
              <a:spcBef>
                <a:spcPts val="0"/>
              </a:spcBef>
              <a:buNone/>
              <a:defRPr sz="2000" spc="-40" baseline="0">
                <a:solidFill>
                  <a:schemeClr val="tx1"/>
                </a:solidFill>
                <a:latin typeface="+mj-lt"/>
              </a:defRPr>
            </a:lvl8pPr>
            <a:lvl9pPr marL="0" indent="0">
              <a:spcBef>
                <a:spcPts val="0"/>
              </a:spcBef>
              <a:buNone/>
              <a:defRPr sz="2000" spc="-40" baseline="0">
                <a:solidFill>
                  <a:schemeClr val="tx1"/>
                </a:solidFill>
                <a:latin typeface="+mj-lt"/>
              </a:defRPr>
            </a:lvl9pPr>
          </a:lstStyle>
          <a:p>
            <a:pPr lvl="0"/>
            <a:r>
              <a:rPr lang="de-DE" dirty="0"/>
              <a:t>Vorname Nachname</a:t>
            </a:r>
          </a:p>
        </p:txBody>
      </p:sp>
      <p:sp>
        <p:nvSpPr>
          <p:cNvPr id="12" name="Textplatzhalter 3">
            <a:extLst>
              <a:ext uri="{FF2B5EF4-FFF2-40B4-BE49-F238E27FC236}">
                <a16:creationId xmlns:a16="http://schemas.microsoft.com/office/drawing/2014/main" id="{4ED58EA1-4168-DC38-A54A-3BC0CE0FA995}"/>
              </a:ext>
            </a:extLst>
          </p:cNvPr>
          <p:cNvSpPr>
            <a:spLocks noGrp="1"/>
          </p:cNvSpPr>
          <p:nvPr>
            <p:ph type="body" sz="quarter" idx="41" hasCustomPrompt="1"/>
          </p:nvPr>
        </p:nvSpPr>
        <p:spPr bwMode="gray">
          <a:xfrm>
            <a:off x="9444832" y="4998357"/>
            <a:ext cx="2447131" cy="1292662"/>
          </a:xfrm>
        </p:spPr>
        <p:txBody>
          <a:bodyPr wrap="square" anchor="t">
            <a:spAutoFit/>
          </a:bodyPr>
          <a:lstStyle>
            <a:lvl1pPr marL="0" indent="0">
              <a:spcBef>
                <a:spcPts val="0"/>
              </a:spcBef>
              <a:buFont typeface="Arial" panose="020B0604020202020204" pitchFamily="34" charset="0"/>
              <a:buNone/>
              <a:defRPr sz="1200">
                <a:solidFill>
                  <a:schemeClr val="tx2"/>
                </a:solidFill>
                <a:latin typeface="GT America LC Regular" pitchFamily="2" charset="0"/>
              </a:defRPr>
            </a:lvl1pPr>
            <a:lvl2pPr marL="0" indent="0">
              <a:spcBef>
                <a:spcPts val="0"/>
              </a:spcBef>
              <a:buNone/>
              <a:defRPr sz="1200">
                <a:solidFill>
                  <a:schemeClr val="accent2"/>
                </a:solidFill>
                <a:latin typeface="+mn-lt"/>
              </a:defRPr>
            </a:lvl2pPr>
            <a:lvl3pPr marL="0" indent="0">
              <a:spcBef>
                <a:spcPts val="0"/>
              </a:spcBef>
              <a:buNone/>
              <a:defRPr sz="1200">
                <a:solidFill>
                  <a:schemeClr val="accent2"/>
                </a:solidFill>
                <a:latin typeface="+mn-lt"/>
              </a:defRPr>
            </a:lvl3pPr>
            <a:lvl4pPr marL="0" indent="0">
              <a:spcBef>
                <a:spcPts val="0"/>
              </a:spcBef>
              <a:buNone/>
              <a:defRPr sz="1200">
                <a:solidFill>
                  <a:schemeClr val="accent2"/>
                </a:solidFill>
                <a:latin typeface="+mn-lt"/>
              </a:defRPr>
            </a:lvl4pPr>
            <a:lvl5pPr marL="0" indent="0">
              <a:spcBef>
                <a:spcPts val="0"/>
              </a:spcBef>
              <a:buNone/>
              <a:defRPr sz="1200">
                <a:solidFill>
                  <a:schemeClr val="accent2"/>
                </a:solidFill>
                <a:latin typeface="+mn-lt"/>
              </a:defRPr>
            </a:lvl5pPr>
            <a:lvl6pPr marL="0" indent="0">
              <a:spcBef>
                <a:spcPts val="0"/>
              </a:spcBef>
              <a:buNone/>
              <a:defRPr sz="1200">
                <a:solidFill>
                  <a:schemeClr val="accent2"/>
                </a:solidFill>
                <a:latin typeface="+mn-lt"/>
              </a:defRPr>
            </a:lvl6pPr>
            <a:lvl7pPr marL="0" indent="0">
              <a:spcBef>
                <a:spcPts val="0"/>
              </a:spcBef>
              <a:buNone/>
              <a:defRPr sz="1200">
                <a:solidFill>
                  <a:schemeClr val="accent2"/>
                </a:solidFill>
                <a:latin typeface="+mn-lt"/>
              </a:defRPr>
            </a:lvl7pPr>
            <a:lvl8pPr marL="0" indent="0">
              <a:spcBef>
                <a:spcPts val="0"/>
              </a:spcBef>
              <a:buNone/>
              <a:defRPr sz="1200">
                <a:solidFill>
                  <a:schemeClr val="accent2"/>
                </a:solidFill>
                <a:latin typeface="+mn-lt"/>
              </a:defRPr>
            </a:lvl8pPr>
            <a:lvl9pPr marL="0" indent="0">
              <a:spcBef>
                <a:spcPts val="0"/>
              </a:spcBef>
              <a:buNone/>
              <a:defRPr sz="1200">
                <a:solidFill>
                  <a:schemeClr val="accent2"/>
                </a:solidFill>
                <a:latin typeface="+mn-lt"/>
              </a:defRPr>
            </a:lvl9pPr>
          </a:lstStyle>
          <a:p>
            <a:pPr lvl="0"/>
            <a:r>
              <a:rPr lang="de-DE" dirty="0"/>
              <a:t>Rolle/Position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Berufliche Bezeichnung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Fachgebiet/Qualifikation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T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M +49 123 1234 1234 bearbeiten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err="1"/>
              <a:t>vorname.nachname@roedl.com</a:t>
            </a:r>
            <a:endParaRPr lang="de-DE" dirty="0"/>
          </a:p>
        </p:txBody>
      </p:sp>
      <p:sp>
        <p:nvSpPr>
          <p:cNvPr id="14" name="Bildplatzhalter 1">
            <a:extLst>
              <a:ext uri="{FF2B5EF4-FFF2-40B4-BE49-F238E27FC236}">
                <a16:creationId xmlns:a16="http://schemas.microsoft.com/office/drawing/2014/main" id="{A31BB64D-6636-3114-A8A2-50CF04BC0179}"/>
              </a:ext>
            </a:extLst>
          </p:cNvPr>
          <p:cNvSpPr>
            <a:spLocks noGrp="1"/>
          </p:cNvSpPr>
          <p:nvPr>
            <p:ph type="pic" sz="quarter" idx="15"/>
          </p:nvPr>
        </p:nvSpPr>
        <p:spPr bwMode="gray">
          <a:xfrm>
            <a:off x="119335" y="1157585"/>
            <a:ext cx="2628628"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15" name="Bildplatzhalter 1">
            <a:extLst>
              <a:ext uri="{FF2B5EF4-FFF2-40B4-BE49-F238E27FC236}">
                <a16:creationId xmlns:a16="http://schemas.microsoft.com/office/drawing/2014/main" id="{4F3292E7-D0E6-02A9-1872-26C40357A5BF}"/>
              </a:ext>
            </a:extLst>
          </p:cNvPr>
          <p:cNvSpPr>
            <a:spLocks noGrp="1"/>
          </p:cNvSpPr>
          <p:nvPr>
            <p:ph type="pic" sz="quarter" idx="38"/>
          </p:nvPr>
        </p:nvSpPr>
        <p:spPr bwMode="gray">
          <a:xfrm>
            <a:off x="3143250" y="1157585"/>
            <a:ext cx="2664000"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16" name="Bildplatzhalter 1">
            <a:extLst>
              <a:ext uri="{FF2B5EF4-FFF2-40B4-BE49-F238E27FC236}">
                <a16:creationId xmlns:a16="http://schemas.microsoft.com/office/drawing/2014/main" id="{A87E3B0A-1D8A-4251-C4D1-E8C969964DE2}"/>
              </a:ext>
            </a:extLst>
          </p:cNvPr>
          <p:cNvSpPr>
            <a:spLocks noGrp="1"/>
          </p:cNvSpPr>
          <p:nvPr>
            <p:ph type="pic" sz="quarter" idx="39"/>
          </p:nvPr>
        </p:nvSpPr>
        <p:spPr bwMode="gray">
          <a:xfrm>
            <a:off x="6203950" y="1157585"/>
            <a:ext cx="2663824"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17" name="Bildplatzhalter 1">
            <a:extLst>
              <a:ext uri="{FF2B5EF4-FFF2-40B4-BE49-F238E27FC236}">
                <a16:creationId xmlns:a16="http://schemas.microsoft.com/office/drawing/2014/main" id="{BCA14C90-62FC-E2E1-EBDE-1177FAFAAAF9}"/>
              </a:ext>
            </a:extLst>
          </p:cNvPr>
          <p:cNvSpPr>
            <a:spLocks noGrp="1"/>
          </p:cNvSpPr>
          <p:nvPr>
            <p:ph type="pic" sz="quarter" idx="42"/>
          </p:nvPr>
        </p:nvSpPr>
        <p:spPr bwMode="gray">
          <a:xfrm>
            <a:off x="9263600" y="1157585"/>
            <a:ext cx="2627124" cy="2979453"/>
          </a:xfrm>
          <a:custGeom>
            <a:avLst/>
            <a:gdLst>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369304 w 2556000"/>
              <a:gd name="connsiteY22" fmla="*/ 0 h 3132348"/>
              <a:gd name="connsiteX23" fmla="*/ 5501704 w 2556000"/>
              <a:gd name="connsiteY2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300611 w 2556000"/>
              <a:gd name="connsiteY21" fmla="*/ 0 h 3132348"/>
              <a:gd name="connsiteX22" fmla="*/ 5501704 w 2556000"/>
              <a:gd name="connsiteY2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300611 h 3132348"/>
              <a:gd name="connsiteX19" fmla="*/ 0 w 2556000"/>
              <a:gd name="connsiteY19" fmla="*/ 28719 h 3132348"/>
              <a:gd name="connsiteX20" fmla="*/ 28719 w 2556000"/>
              <a:gd name="connsiteY20" fmla="*/ 0 h 3132348"/>
              <a:gd name="connsiteX21" fmla="*/ 5501704 w 2556000"/>
              <a:gd name="connsiteY2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363098 h 3132348"/>
              <a:gd name="connsiteX18" fmla="*/ 0 w 2556000"/>
              <a:gd name="connsiteY18" fmla="*/ 28719 h 3132348"/>
              <a:gd name="connsiteX19" fmla="*/ 28719 w 2556000"/>
              <a:gd name="connsiteY19" fmla="*/ 0 h 3132348"/>
              <a:gd name="connsiteX20" fmla="*/ 5501704 w 2556000"/>
              <a:gd name="connsiteY2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769250 h 3132348"/>
              <a:gd name="connsiteX17" fmla="*/ 0 w 2556000"/>
              <a:gd name="connsiteY17" fmla="*/ 28719 h 3132348"/>
              <a:gd name="connsiteX18" fmla="*/ 28719 w 2556000"/>
              <a:gd name="connsiteY18" fmla="*/ 0 h 3132348"/>
              <a:gd name="connsiteX19" fmla="*/ 5501704 w 2556000"/>
              <a:gd name="connsiteY19"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769250 h 3132348"/>
              <a:gd name="connsiteX16" fmla="*/ 0 w 2556000"/>
              <a:gd name="connsiteY16" fmla="*/ 28719 h 3132348"/>
              <a:gd name="connsiteX17" fmla="*/ 28719 w 2556000"/>
              <a:gd name="connsiteY17" fmla="*/ 0 h 3132348"/>
              <a:gd name="connsiteX18" fmla="*/ 5501704 w 2556000"/>
              <a:gd name="connsiteY18"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300611 w 2556000"/>
              <a:gd name="connsiteY12" fmla="*/ 3132348 h 3132348"/>
              <a:gd name="connsiteX13" fmla="*/ 28719 w 2556000"/>
              <a:gd name="connsiteY13" fmla="*/ 3132348 h 3132348"/>
              <a:gd name="connsiteX14" fmla="*/ 0 w 2556000"/>
              <a:gd name="connsiteY14" fmla="*/ 3103629 h 3132348"/>
              <a:gd name="connsiteX15" fmla="*/ 0 w 2556000"/>
              <a:gd name="connsiteY15" fmla="*/ 28719 h 3132348"/>
              <a:gd name="connsiteX16" fmla="*/ 28719 w 2556000"/>
              <a:gd name="connsiteY16" fmla="*/ 0 h 3132348"/>
              <a:gd name="connsiteX17" fmla="*/ 5501704 w 2556000"/>
              <a:gd name="connsiteY17"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369304 w 2556000"/>
              <a:gd name="connsiteY11" fmla="*/ 3132348 h 3132348"/>
              <a:gd name="connsiteX12" fmla="*/ 28719 w 2556000"/>
              <a:gd name="connsiteY12" fmla="*/ 3132348 h 3132348"/>
              <a:gd name="connsiteX13" fmla="*/ 0 w 2556000"/>
              <a:gd name="connsiteY13" fmla="*/ 3103629 h 3132348"/>
              <a:gd name="connsiteX14" fmla="*/ 0 w 2556000"/>
              <a:gd name="connsiteY14" fmla="*/ 28719 h 3132348"/>
              <a:gd name="connsiteX15" fmla="*/ 28719 w 2556000"/>
              <a:gd name="connsiteY15" fmla="*/ 0 h 3132348"/>
              <a:gd name="connsiteX16" fmla="*/ 5501704 w 2556000"/>
              <a:gd name="connsiteY16"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5501704 w 2556000"/>
              <a:gd name="connsiteY10" fmla="*/ 3132348 h 3132348"/>
              <a:gd name="connsiteX11" fmla="*/ 28719 w 2556000"/>
              <a:gd name="connsiteY11" fmla="*/ 3132348 h 3132348"/>
              <a:gd name="connsiteX12" fmla="*/ 0 w 2556000"/>
              <a:gd name="connsiteY12" fmla="*/ 3103629 h 3132348"/>
              <a:gd name="connsiteX13" fmla="*/ 0 w 2556000"/>
              <a:gd name="connsiteY13" fmla="*/ 28719 h 3132348"/>
              <a:gd name="connsiteX14" fmla="*/ 28719 w 2556000"/>
              <a:gd name="connsiteY14" fmla="*/ 0 h 3132348"/>
              <a:gd name="connsiteX15" fmla="*/ 5501704 w 2556000"/>
              <a:gd name="connsiteY15"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5570397 w 2556000"/>
              <a:gd name="connsiteY9" fmla="*/ 3132348 h 3132348"/>
              <a:gd name="connsiteX10" fmla="*/ 28719 w 2556000"/>
              <a:gd name="connsiteY10" fmla="*/ 3132348 h 3132348"/>
              <a:gd name="connsiteX11" fmla="*/ 0 w 2556000"/>
              <a:gd name="connsiteY11" fmla="*/ 3103629 h 3132348"/>
              <a:gd name="connsiteX12" fmla="*/ 0 w 2556000"/>
              <a:gd name="connsiteY12" fmla="*/ 28719 h 3132348"/>
              <a:gd name="connsiteX13" fmla="*/ 28719 w 2556000"/>
              <a:gd name="connsiteY13" fmla="*/ 0 h 3132348"/>
              <a:gd name="connsiteX14" fmla="*/ 5501704 w 2556000"/>
              <a:gd name="connsiteY14"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2831737 h 3132348"/>
              <a:gd name="connsiteX7" fmla="*/ 2556000 w 2556000"/>
              <a:gd name="connsiteY7" fmla="*/ 3103629 h 3132348"/>
              <a:gd name="connsiteX8" fmla="*/ 2527281 w 2556000"/>
              <a:gd name="connsiteY8" fmla="*/ 3132348 h 3132348"/>
              <a:gd name="connsiteX9" fmla="*/ 28719 w 2556000"/>
              <a:gd name="connsiteY9" fmla="*/ 3132348 h 3132348"/>
              <a:gd name="connsiteX10" fmla="*/ 0 w 2556000"/>
              <a:gd name="connsiteY10" fmla="*/ 3103629 h 3132348"/>
              <a:gd name="connsiteX11" fmla="*/ 0 w 2556000"/>
              <a:gd name="connsiteY11" fmla="*/ 28719 h 3132348"/>
              <a:gd name="connsiteX12" fmla="*/ 28719 w 2556000"/>
              <a:gd name="connsiteY12" fmla="*/ 0 h 3132348"/>
              <a:gd name="connsiteX13" fmla="*/ 5501704 w 2556000"/>
              <a:gd name="connsiteY13"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2769250 h 3132348"/>
              <a:gd name="connsiteX6" fmla="*/ 2556000 w 2556000"/>
              <a:gd name="connsiteY6" fmla="*/ 3103629 h 3132348"/>
              <a:gd name="connsiteX7" fmla="*/ 2527281 w 2556000"/>
              <a:gd name="connsiteY7" fmla="*/ 3132348 h 3132348"/>
              <a:gd name="connsiteX8" fmla="*/ 28719 w 2556000"/>
              <a:gd name="connsiteY8" fmla="*/ 3132348 h 3132348"/>
              <a:gd name="connsiteX9" fmla="*/ 0 w 2556000"/>
              <a:gd name="connsiteY9" fmla="*/ 3103629 h 3132348"/>
              <a:gd name="connsiteX10" fmla="*/ 0 w 2556000"/>
              <a:gd name="connsiteY10" fmla="*/ 28719 h 3132348"/>
              <a:gd name="connsiteX11" fmla="*/ 28719 w 2556000"/>
              <a:gd name="connsiteY11" fmla="*/ 0 h 3132348"/>
              <a:gd name="connsiteX12" fmla="*/ 5501704 w 2556000"/>
              <a:gd name="connsiteY12"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63098 h 3132348"/>
              <a:gd name="connsiteX5" fmla="*/ 2556000 w 2556000"/>
              <a:gd name="connsiteY5" fmla="*/ 3103629 h 3132348"/>
              <a:gd name="connsiteX6" fmla="*/ 2527281 w 2556000"/>
              <a:gd name="connsiteY6" fmla="*/ 3132348 h 3132348"/>
              <a:gd name="connsiteX7" fmla="*/ 28719 w 2556000"/>
              <a:gd name="connsiteY7" fmla="*/ 3132348 h 3132348"/>
              <a:gd name="connsiteX8" fmla="*/ 0 w 2556000"/>
              <a:gd name="connsiteY8" fmla="*/ 3103629 h 3132348"/>
              <a:gd name="connsiteX9" fmla="*/ 0 w 2556000"/>
              <a:gd name="connsiteY9" fmla="*/ 28719 h 3132348"/>
              <a:gd name="connsiteX10" fmla="*/ 28719 w 2556000"/>
              <a:gd name="connsiteY10" fmla="*/ 0 h 3132348"/>
              <a:gd name="connsiteX11" fmla="*/ 5501704 w 2556000"/>
              <a:gd name="connsiteY11"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00611 h 3132348"/>
              <a:gd name="connsiteX4" fmla="*/ 2556000 w 2556000"/>
              <a:gd name="connsiteY4" fmla="*/ 3103629 h 3132348"/>
              <a:gd name="connsiteX5" fmla="*/ 2527281 w 2556000"/>
              <a:gd name="connsiteY5" fmla="*/ 3132348 h 3132348"/>
              <a:gd name="connsiteX6" fmla="*/ 28719 w 2556000"/>
              <a:gd name="connsiteY6" fmla="*/ 3132348 h 3132348"/>
              <a:gd name="connsiteX7" fmla="*/ 0 w 2556000"/>
              <a:gd name="connsiteY7" fmla="*/ 3103629 h 3132348"/>
              <a:gd name="connsiteX8" fmla="*/ 0 w 2556000"/>
              <a:gd name="connsiteY8" fmla="*/ 28719 h 3132348"/>
              <a:gd name="connsiteX9" fmla="*/ 28719 w 2556000"/>
              <a:gd name="connsiteY9" fmla="*/ 0 h 3132348"/>
              <a:gd name="connsiteX10" fmla="*/ 5501704 w 2556000"/>
              <a:gd name="connsiteY10" fmla="*/ 0 h 3132348"/>
              <a:gd name="connsiteX0" fmla="*/ 5501704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 name="connsiteX9" fmla="*/ 5501704 w 2556000"/>
              <a:gd name="connsiteY9" fmla="*/ 0 h 3132348"/>
              <a:gd name="connsiteX0" fmla="*/ 28719 w 2556000"/>
              <a:gd name="connsiteY0" fmla="*/ 0 h 3132348"/>
              <a:gd name="connsiteX1" fmla="*/ 2527281 w 2556000"/>
              <a:gd name="connsiteY1" fmla="*/ 0 h 3132348"/>
              <a:gd name="connsiteX2" fmla="*/ 2556000 w 2556000"/>
              <a:gd name="connsiteY2" fmla="*/ 28719 h 3132348"/>
              <a:gd name="connsiteX3" fmla="*/ 2556000 w 2556000"/>
              <a:gd name="connsiteY3" fmla="*/ 3103629 h 3132348"/>
              <a:gd name="connsiteX4" fmla="*/ 2527281 w 2556000"/>
              <a:gd name="connsiteY4" fmla="*/ 3132348 h 3132348"/>
              <a:gd name="connsiteX5" fmla="*/ 28719 w 2556000"/>
              <a:gd name="connsiteY5" fmla="*/ 3132348 h 3132348"/>
              <a:gd name="connsiteX6" fmla="*/ 0 w 2556000"/>
              <a:gd name="connsiteY6" fmla="*/ 3103629 h 3132348"/>
              <a:gd name="connsiteX7" fmla="*/ 0 w 2556000"/>
              <a:gd name="connsiteY7" fmla="*/ 28719 h 3132348"/>
              <a:gd name="connsiteX8" fmla="*/ 28719 w 2556000"/>
              <a:gd name="connsiteY8" fmla="*/ 0 h 313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000" h="3132348">
                <a:moveTo>
                  <a:pt x="28719" y="0"/>
                </a:moveTo>
                <a:lnTo>
                  <a:pt x="2527281" y="0"/>
                </a:lnTo>
                <a:cubicBezTo>
                  <a:pt x="2543142" y="0"/>
                  <a:pt x="2556000" y="12858"/>
                  <a:pt x="2556000" y="28719"/>
                </a:cubicBezTo>
                <a:lnTo>
                  <a:pt x="2556000" y="3103629"/>
                </a:lnTo>
                <a:cubicBezTo>
                  <a:pt x="2556000" y="3119490"/>
                  <a:pt x="2543142" y="3132348"/>
                  <a:pt x="2527281" y="3132348"/>
                </a:cubicBezTo>
                <a:lnTo>
                  <a:pt x="28719" y="3132348"/>
                </a:lnTo>
                <a:cubicBezTo>
                  <a:pt x="12858" y="3132348"/>
                  <a:pt x="0" y="3119490"/>
                  <a:pt x="0" y="3103629"/>
                </a:cubicBezTo>
                <a:lnTo>
                  <a:pt x="0" y="28719"/>
                </a:lnTo>
                <a:cubicBezTo>
                  <a:pt x="0" y="12858"/>
                  <a:pt x="12858" y="0"/>
                  <a:pt x="28719" y="0"/>
                </a:cubicBezTo>
                <a:close/>
              </a:path>
            </a:pathLst>
          </a:custGeom>
          <a:solidFill>
            <a:srgbClr val="35B977"/>
          </a:solidFill>
        </p:spPr>
        <p:txBody>
          <a:bodyPr wrap="square" bIns="720000" anchor="ctr">
            <a:noAutofit/>
          </a:bodyPr>
          <a:lstStyle>
            <a:lvl1pPr algn="ctr">
              <a:spcBef>
                <a:spcPts val="0"/>
              </a:spcBef>
              <a:defRPr sz="1400">
                <a:solidFill>
                  <a:schemeClr val="tx2"/>
                </a:solidFill>
                <a:latin typeface="GT America LC Regular" pitchFamily="2" charset="0"/>
              </a:defRPr>
            </a:lvl1pPr>
          </a:lstStyle>
          <a:p>
            <a:r>
              <a:rPr lang="en-US"/>
              <a:t>Click icon to add picture</a:t>
            </a:r>
            <a:endParaRPr lang="de-DE" dirty="0"/>
          </a:p>
        </p:txBody>
      </p:sp>
      <p:sp>
        <p:nvSpPr>
          <p:cNvPr id="8" name="Datumsplatzhalter 3">
            <a:extLst>
              <a:ext uri="{FF2B5EF4-FFF2-40B4-BE49-F238E27FC236}">
                <a16:creationId xmlns:a16="http://schemas.microsoft.com/office/drawing/2014/main" id="{42249139-0320-352E-0A0D-5E46F9AA39AC}"/>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4001139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 Agenda">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p:txBody>
          <a:bodyPr/>
          <a:lstStyle>
            <a:lvl1pPr>
              <a:defRPr/>
            </a:lvl1pPr>
          </a:lstStyle>
          <a:p>
            <a:r>
              <a:rPr lang="de-DE" dirty="0"/>
              <a:t>Agenda bearbeiten (maximal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12" name="roedl.com">
            <a:hlinkClick r:id="rId2"/>
            <a:extLst>
              <a:ext uri="{FF2B5EF4-FFF2-40B4-BE49-F238E27FC236}">
                <a16:creationId xmlns:a16="http://schemas.microsoft.com/office/drawing/2014/main" id="{09292305-AFE2-81E0-206B-244421B61740}"/>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36032488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 Agenda &amp; 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7" name="Bildplatzhalter 1">
            <a:extLst>
              <a:ext uri="{FF2B5EF4-FFF2-40B4-BE49-F238E27FC236}">
                <a16:creationId xmlns:a16="http://schemas.microsoft.com/office/drawing/2014/main" id="{49CAA8B0-A2C9-3593-7C1F-AEAFD18BA0B8}"/>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526298"/>
          </a:xfrm>
        </p:spPr>
        <p:txBody>
          <a:bodyPr/>
          <a:lstStyle>
            <a:lvl1pPr>
              <a:defRPr/>
            </a:lvl1pPr>
          </a:lstStyle>
          <a:p>
            <a:r>
              <a:rPr lang="de-DE" dirty="0"/>
              <a:t>Agenda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6" name="roedl.com">
            <a:hlinkClick r:id="rId2"/>
            <a:extLst>
              <a:ext uri="{FF2B5EF4-FFF2-40B4-BE49-F238E27FC236}">
                <a16:creationId xmlns:a16="http://schemas.microsoft.com/office/drawing/2014/main" id="{FBBCD946-F298-DC26-81F6-4896A3618C24}"/>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4559169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 Kapiteltrenner">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642989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Image (Two Columns L)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300038" y="1736725"/>
            <a:ext cx="5544002"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hasCustomPrompt="1"/>
          </p:nvPr>
        </p:nvSpPr>
        <p:spPr bwMode="gray">
          <a:xfrm>
            <a:off x="6348414" y="1736725"/>
            <a:ext cx="5544002" cy="4608001"/>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r>
              <a:rPr lang="de-DE"/>
              <a:t>Das modernisierte Freihandelsabkommen zwischen der EU und Mexiko | Daten - Fakten - Zahlen | 25 06 2026</a:t>
            </a:r>
            <a:endParaRPr lang="de-DE" dirty="0"/>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6" name="Textplatzhalter 2">
            <a:extLst>
              <a:ext uri="{FF2B5EF4-FFF2-40B4-BE49-F238E27FC236}">
                <a16:creationId xmlns:a16="http://schemas.microsoft.com/office/drawing/2014/main" id="{9A63DF84-3CB3-1B5E-91EB-D5ED957F17EB}"/>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Tree>
    <p:extLst>
      <p:ext uri="{BB962C8B-B14F-4D97-AF65-F5344CB8AC3E}">
        <p14:creationId xmlns:p14="http://schemas.microsoft.com/office/powerpoint/2010/main" val="3047921202"/>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 Kapiteltrenner mit Unterpunkt">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GT America LC Regular" pitchFamily="2" charset="0"/>
            </a:endParaRP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solidFill>
                  <a:schemeClr val="tx1"/>
                </a:solidFill>
              </a:defRPr>
            </a:lvl1pPr>
          </a:lstStyle>
          <a:p>
            <a:r>
              <a:rPr lang="en-US" dirty="0"/>
              <a:t>X. Edit chapter names by clicking</a:t>
            </a:r>
            <a:endParaRPr lang="de-DE" dirty="0"/>
          </a:p>
        </p:txBody>
      </p:sp>
      <p:sp>
        <p:nvSpPr>
          <p:cNvPr id="4" name="roedl.com">
            <a:hlinkClick r:id="rId2"/>
            <a:extLst>
              <a:ext uri="{FF2B5EF4-FFF2-40B4-BE49-F238E27FC236}">
                <a16:creationId xmlns:a16="http://schemas.microsoft.com/office/drawing/2014/main" id="{4B08FF30-3808-1793-48AD-F734D3F3C953}"/>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GT America LC Bold" pitchFamily="2" charset="0"/>
              </a:rPr>
              <a:t>roedl.com</a:t>
            </a:r>
          </a:p>
        </p:txBody>
      </p:sp>
      <p:sp>
        <p:nvSpPr>
          <p:cNvPr id="6" name="Textplatzhalter 5">
            <a:extLst>
              <a:ext uri="{FF2B5EF4-FFF2-40B4-BE49-F238E27FC236}">
                <a16:creationId xmlns:a16="http://schemas.microsoft.com/office/drawing/2014/main" id="{5592148B-455F-2E16-584B-0307793DE20B}"/>
              </a:ext>
            </a:extLst>
          </p:cNvPr>
          <p:cNvSpPr>
            <a:spLocks noGrp="1"/>
          </p:cNvSpPr>
          <p:nvPr>
            <p:ph type="body" sz="quarter" idx="12" hasCustomPrompt="1"/>
          </p:nvPr>
        </p:nvSpPr>
        <p:spPr>
          <a:xfrm>
            <a:off x="300037" y="1268413"/>
            <a:ext cx="11591925" cy="360387"/>
          </a:xfrm>
        </p:spPr>
        <p:txBody>
          <a:bodyPr/>
          <a:lstStyle>
            <a:lvl1pPr>
              <a:defRPr sz="2400">
                <a:solidFill>
                  <a:schemeClr val="tx1"/>
                </a:solidFill>
              </a:defRPr>
            </a:lvl1pPr>
          </a:lstStyle>
          <a:p>
            <a:pPr lvl="0"/>
            <a:r>
              <a:rPr lang="de-DE" dirty="0"/>
              <a:t>X.X Edit </a:t>
            </a:r>
            <a:r>
              <a:rPr lang="de-DE" dirty="0" err="1"/>
              <a:t>chapter</a:t>
            </a:r>
            <a:r>
              <a:rPr lang="de-DE" dirty="0"/>
              <a:t> </a:t>
            </a:r>
            <a:r>
              <a:rPr lang="de-DE" dirty="0" err="1"/>
              <a:t>subheading</a:t>
            </a:r>
            <a:endParaRPr lang="de-DE" dirty="0"/>
          </a:p>
        </p:txBody>
      </p:sp>
      <p:sp>
        <p:nvSpPr>
          <p:cNvPr id="3" name="Fußzeilenplatzhalter 2">
            <a:extLst>
              <a:ext uri="{FF2B5EF4-FFF2-40B4-BE49-F238E27FC236}">
                <a16:creationId xmlns:a16="http://schemas.microsoft.com/office/drawing/2014/main" id="{8CDE9619-65F6-7774-7AD2-C096DB1C0463}"/>
              </a:ext>
            </a:extLst>
          </p:cNvPr>
          <p:cNvSpPr>
            <a:spLocks noGrp="1"/>
          </p:cNvSpPr>
          <p:nvPr>
            <p:ph type="ftr" sz="quarter" idx="11"/>
          </p:nvPr>
        </p:nvSpPr>
        <p:spPr bwMode="gray">
          <a:xfrm>
            <a:off x="300039" y="6597642"/>
            <a:ext cx="4320000" cy="107722"/>
          </a:xfrm>
          <a:prstGeom prst="rect">
            <a:avLst/>
          </a:prstGeom>
        </p:spPr>
        <p:txBody>
          <a:bodyPr/>
          <a:lstStyle>
            <a:lvl1pPr>
              <a:defRPr>
                <a:solidFill>
                  <a:schemeClr val="tx1"/>
                </a:solidFill>
              </a:defRPr>
            </a:lvl1pPr>
          </a:lstStyle>
          <a:p>
            <a:r>
              <a:rPr lang="de-DE"/>
              <a:t>Das modernisierte Freihandelsabkommen zwischen der EU und Mexiko | Daten - Fakten - Zahlen | 25 06 2026</a:t>
            </a:r>
            <a:endParaRPr lang="de-DE" dirty="0"/>
          </a:p>
        </p:txBody>
      </p:sp>
    </p:spTree>
    <p:extLst>
      <p:ext uri="{BB962C8B-B14F-4D97-AF65-F5344CB8AC3E}">
        <p14:creationId xmlns:p14="http://schemas.microsoft.com/office/powerpoint/2010/main" val="158350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 Kapiteltrenner &amp; Bild (zweispaltig)">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7" name="Bildplatzhalter 1">
            <a:extLst>
              <a:ext uri="{FF2B5EF4-FFF2-40B4-BE49-F238E27FC236}">
                <a16:creationId xmlns:a16="http://schemas.microsoft.com/office/drawing/2014/main" id="{130FE5C2-FCEA-9F46-C0C9-57970FE59C0C}"/>
              </a:ext>
            </a:extLst>
          </p:cNvPr>
          <p:cNvSpPr>
            <a:spLocks noGrp="1"/>
          </p:cNvSpPr>
          <p:nvPr>
            <p:ph type="pic" sz="quarter" idx="15"/>
          </p:nvPr>
        </p:nvSpPr>
        <p:spPr bwMode="gray">
          <a:xfrm>
            <a:off x="6204012" y="0"/>
            <a:ext cx="5987988"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dirty="0"/>
              <a:t>Bild durch Klicken auf Symbol hinzufügen</a:t>
            </a:r>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5508000" cy="1578894"/>
          </a:xfrm>
        </p:spPr>
        <p:txBody>
          <a:bodyPr/>
          <a:lstStyle>
            <a:lvl1pPr>
              <a:defRPr/>
            </a:lvl1pPr>
          </a:lstStyle>
          <a:p>
            <a:r>
              <a:rPr lang="de-DE" dirty="0"/>
              <a:t>X. Kapitelnamen durch Klicken bearbeiten</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6" name="roedl.com">
            <a:hlinkClick r:id="rId2"/>
            <a:extLst>
              <a:ext uri="{FF2B5EF4-FFF2-40B4-BE49-F238E27FC236}">
                <a16:creationId xmlns:a16="http://schemas.microsoft.com/office/drawing/2014/main" id="{C71E9EA5-3608-FD57-3885-DC24CD1E53AF}"/>
              </a:ext>
            </a:extLst>
          </p:cNvPr>
          <p:cNvSpPr txBox="1">
            <a:spLocks/>
          </p:cNvSpPr>
          <p:nvPr userDrawn="1"/>
        </p:nvSpPr>
        <p:spPr bwMode="gray">
          <a:xfrm>
            <a:off x="5375968"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558938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 Kapiteltrenner &amp; Vollbild">
    <p:spTree>
      <p:nvGrpSpPr>
        <p:cNvPr id="1" name=""/>
        <p:cNvGrpSpPr/>
        <p:nvPr/>
      </p:nvGrpSpPr>
      <p:grpSpPr>
        <a:xfrm>
          <a:off x="0" y="0"/>
          <a:ext cx="0" cy="0"/>
          <a:chOff x="0" y="0"/>
          <a:chExt cx="0" cy="0"/>
        </a:xfrm>
      </p:grpSpPr>
      <p:sp>
        <p:nvSpPr>
          <p:cNvPr id="5" name="Hintergrundfläche 1">
            <a:extLst>
              <a:ext uri="{FF2B5EF4-FFF2-40B4-BE49-F238E27FC236}">
                <a16:creationId xmlns:a16="http://schemas.microsoft.com/office/drawing/2014/main" id="{E45F81D9-3E74-F1FB-9741-1F52178D65C6}"/>
              </a:ext>
            </a:extLst>
          </p:cNvPr>
          <p:cNvSpPr/>
          <p:nvPr userDrawn="1"/>
        </p:nvSpPr>
        <p:spPr bwMode="gray">
          <a:xfrm>
            <a:off x="-600" y="0"/>
            <a:ext cx="12193200" cy="6858000"/>
          </a:xfrm>
          <a:prstGeom prst="rect">
            <a:avLst/>
          </a:prstGeom>
          <a:solidFill>
            <a:srgbClr val="EC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T America LC Regular" pitchFamily="2" charset="0"/>
              <a:ea typeface="+mn-ea"/>
              <a:cs typeface="+mn-cs"/>
            </a:endParaRPr>
          </a:p>
        </p:txBody>
      </p:sp>
      <p:sp>
        <p:nvSpPr>
          <p:cNvPr id="6" name="Bildplatzhalter 1">
            <a:extLst>
              <a:ext uri="{FF2B5EF4-FFF2-40B4-BE49-F238E27FC236}">
                <a16:creationId xmlns:a16="http://schemas.microsoft.com/office/drawing/2014/main" id="{1CE20C06-868E-8149-CDE3-57983ECC7839}"/>
              </a:ext>
            </a:extLst>
          </p:cNvPr>
          <p:cNvSpPr>
            <a:spLocks noGrp="1"/>
          </p:cNvSpPr>
          <p:nvPr>
            <p:ph type="pic" sz="quarter" idx="15"/>
          </p:nvPr>
        </p:nvSpPr>
        <p:spPr bwMode="gray">
          <a:xfrm>
            <a:off x="-598" y="0"/>
            <a:ext cx="12193199" cy="6858000"/>
          </a:xfrm>
          <a:custGeom>
            <a:avLst/>
            <a:gdLst>
              <a:gd name="connsiteX0" fmla="*/ 148654 w 12193199"/>
              <a:gd name="connsiteY0" fmla="*/ 6543489 h 6858000"/>
              <a:gd name="connsiteX1" fmla="*/ 119935 w 12193199"/>
              <a:gd name="connsiteY1" fmla="*/ 6572208 h 6858000"/>
              <a:gd name="connsiteX2" fmla="*/ 119936 w 12193199"/>
              <a:gd name="connsiteY2" fmla="*/ 6730793 h 6858000"/>
              <a:gd name="connsiteX3" fmla="*/ 148655 w 12193199"/>
              <a:gd name="connsiteY3" fmla="*/ 6759512 h 6858000"/>
              <a:gd name="connsiteX4" fmla="*/ 12044543 w 12193199"/>
              <a:gd name="connsiteY4" fmla="*/ 6759512 h 6858000"/>
              <a:gd name="connsiteX5" fmla="*/ 12073262 w 12193199"/>
              <a:gd name="connsiteY5" fmla="*/ 6730793 h 6858000"/>
              <a:gd name="connsiteX6" fmla="*/ 12073262 w 12193199"/>
              <a:gd name="connsiteY6" fmla="*/ 6572208 h 6858000"/>
              <a:gd name="connsiteX7" fmla="*/ 12044543 w 12193199"/>
              <a:gd name="connsiteY7" fmla="*/ 6543489 h 6858000"/>
              <a:gd name="connsiteX8" fmla="*/ 148653 w 12193199"/>
              <a:gd name="connsiteY8" fmla="*/ 116630 h 6858000"/>
              <a:gd name="connsiteX9" fmla="*/ 119934 w 12193199"/>
              <a:gd name="connsiteY9" fmla="*/ 145349 h 6858000"/>
              <a:gd name="connsiteX10" fmla="*/ 119935 w 12193199"/>
              <a:gd name="connsiteY10" fmla="*/ 1059910 h 6858000"/>
              <a:gd name="connsiteX11" fmla="*/ 148653 w 12193199"/>
              <a:gd name="connsiteY11" fmla="*/ 1088629 h 6858000"/>
              <a:gd name="connsiteX12" fmla="*/ 12044542 w 12193199"/>
              <a:gd name="connsiteY12" fmla="*/ 1088629 h 6858000"/>
              <a:gd name="connsiteX13" fmla="*/ 12073261 w 12193199"/>
              <a:gd name="connsiteY13" fmla="*/ 1059910 h 6858000"/>
              <a:gd name="connsiteX14" fmla="*/ 12073261 w 12193199"/>
              <a:gd name="connsiteY14" fmla="*/ 145349 h 6858000"/>
              <a:gd name="connsiteX15" fmla="*/ 12044542 w 12193199"/>
              <a:gd name="connsiteY15" fmla="*/ 116630 h 6858000"/>
              <a:gd name="connsiteX16" fmla="*/ 0 w 12193199"/>
              <a:gd name="connsiteY16" fmla="*/ 0 h 6858000"/>
              <a:gd name="connsiteX17" fmla="*/ 12193199 w 12193199"/>
              <a:gd name="connsiteY17" fmla="*/ 0 h 6858000"/>
              <a:gd name="connsiteX18" fmla="*/ 12193199 w 12193199"/>
              <a:gd name="connsiteY18" fmla="*/ 6858000 h 6858000"/>
              <a:gd name="connsiteX19" fmla="*/ 0 w 12193199"/>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3199" h="6858000">
                <a:moveTo>
                  <a:pt x="148654" y="6543489"/>
                </a:moveTo>
                <a:cubicBezTo>
                  <a:pt x="132793" y="6543489"/>
                  <a:pt x="119935" y="6556347"/>
                  <a:pt x="119935" y="6572208"/>
                </a:cubicBezTo>
                <a:cubicBezTo>
                  <a:pt x="119935" y="6625070"/>
                  <a:pt x="119936" y="6677931"/>
                  <a:pt x="119936" y="6730793"/>
                </a:cubicBezTo>
                <a:cubicBezTo>
                  <a:pt x="119936" y="6746654"/>
                  <a:pt x="132794" y="6759512"/>
                  <a:pt x="148655" y="6759512"/>
                </a:cubicBezTo>
                <a:lnTo>
                  <a:pt x="12044543" y="6759512"/>
                </a:lnTo>
                <a:cubicBezTo>
                  <a:pt x="12060404" y="6759512"/>
                  <a:pt x="12073262" y="6746654"/>
                  <a:pt x="12073262" y="6730793"/>
                </a:cubicBezTo>
                <a:lnTo>
                  <a:pt x="12073262" y="6572208"/>
                </a:lnTo>
                <a:cubicBezTo>
                  <a:pt x="12073262" y="6556347"/>
                  <a:pt x="12060404" y="6543489"/>
                  <a:pt x="12044543" y="6543489"/>
                </a:cubicBezTo>
                <a:close/>
                <a:moveTo>
                  <a:pt x="148653" y="116630"/>
                </a:moveTo>
                <a:cubicBezTo>
                  <a:pt x="132792" y="116630"/>
                  <a:pt x="119934" y="129488"/>
                  <a:pt x="119934" y="145349"/>
                </a:cubicBezTo>
                <a:cubicBezTo>
                  <a:pt x="119934" y="450203"/>
                  <a:pt x="119935" y="755056"/>
                  <a:pt x="119935" y="1059910"/>
                </a:cubicBezTo>
                <a:cubicBezTo>
                  <a:pt x="119935" y="1075771"/>
                  <a:pt x="132793" y="1088629"/>
                  <a:pt x="148653" y="1088629"/>
                </a:cubicBezTo>
                <a:lnTo>
                  <a:pt x="12044542" y="1088629"/>
                </a:lnTo>
                <a:cubicBezTo>
                  <a:pt x="12060403" y="1088629"/>
                  <a:pt x="12073261" y="1075771"/>
                  <a:pt x="12073261" y="1059910"/>
                </a:cubicBezTo>
                <a:lnTo>
                  <a:pt x="12073261" y="145349"/>
                </a:lnTo>
                <a:cubicBezTo>
                  <a:pt x="12073261" y="129488"/>
                  <a:pt x="12060403" y="116630"/>
                  <a:pt x="12044542" y="116630"/>
                </a:cubicBezTo>
                <a:close/>
                <a:moveTo>
                  <a:pt x="0" y="0"/>
                </a:moveTo>
                <a:lnTo>
                  <a:pt x="12193199" y="0"/>
                </a:lnTo>
                <a:lnTo>
                  <a:pt x="12193199" y="6858000"/>
                </a:lnTo>
                <a:lnTo>
                  <a:pt x="0" y="6858000"/>
                </a:lnTo>
                <a:close/>
              </a:path>
            </a:pathLst>
          </a:custGeom>
          <a:solidFill>
            <a:srgbClr val="ECF4E9"/>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2" name="Titel 1">
            <a:extLst>
              <a:ext uri="{FF2B5EF4-FFF2-40B4-BE49-F238E27FC236}">
                <a16:creationId xmlns:a16="http://schemas.microsoft.com/office/drawing/2014/main" id="{35C60282-A300-D89A-C77A-E96338776330}"/>
              </a:ext>
            </a:extLst>
          </p:cNvPr>
          <p:cNvSpPr>
            <a:spLocks noGrp="1"/>
          </p:cNvSpPr>
          <p:nvPr>
            <p:ph type="title" hasCustomPrompt="1"/>
          </p:nvPr>
        </p:nvSpPr>
        <p:spPr bwMode="gray">
          <a:xfrm>
            <a:off x="299356" y="339483"/>
            <a:ext cx="11592000" cy="526298"/>
          </a:xfrm>
        </p:spPr>
        <p:txBody>
          <a:bodyPr/>
          <a:lstStyle>
            <a:lvl1pPr>
              <a:defRPr/>
            </a:lvl1pPr>
          </a:lstStyle>
          <a:p>
            <a:r>
              <a:rPr lang="de-DE" dirty="0"/>
              <a:t>X. Kapitelnamen bearbeiten (max. einzeilig)</a:t>
            </a:r>
          </a:p>
        </p:txBody>
      </p:sp>
      <p:sp>
        <p:nvSpPr>
          <p:cNvPr id="9" name="Fußzeilenplatzhalter 2">
            <a:extLst>
              <a:ext uri="{FF2B5EF4-FFF2-40B4-BE49-F238E27FC236}">
                <a16:creationId xmlns:a16="http://schemas.microsoft.com/office/drawing/2014/main" id="{DC975E99-EA34-2459-7C79-A652F505EA9E}"/>
              </a:ext>
            </a:extLst>
          </p:cNvPr>
          <p:cNvSpPr>
            <a:spLocks noGrp="1"/>
          </p:cNvSpPr>
          <p:nvPr>
            <p:ph type="ftr" sz="quarter" idx="11"/>
          </p:nvPr>
        </p:nvSpPr>
        <p:spPr bwMode="gray">
          <a:xfrm>
            <a:off x="300039" y="6597642"/>
            <a:ext cx="4320000" cy="10772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17" name="roedl.com">
            <a:hlinkClick r:id="rId2"/>
            <a:extLst>
              <a:ext uri="{FF2B5EF4-FFF2-40B4-BE49-F238E27FC236}">
                <a16:creationId xmlns:a16="http://schemas.microsoft.com/office/drawing/2014/main" id="{838FE8AB-4215-A6B1-E6CA-9120DBC50B6A}"/>
              </a:ext>
            </a:extLst>
          </p:cNvPr>
          <p:cNvSpPr txBox="1">
            <a:spLocks/>
          </p:cNvSpPr>
          <p:nvPr userDrawn="1"/>
        </p:nvSpPr>
        <p:spPr bwMode="gray">
          <a:xfrm>
            <a:off x="11460644" y="6597639"/>
            <a:ext cx="432000" cy="107722"/>
          </a:xfrm>
          <a:prstGeom prst="rect">
            <a:avLst/>
          </a:prstGeom>
        </p:spPr>
        <p:txBody>
          <a:bodyPr vert="horz" wrap="square" lIns="0" tIns="0" rIns="0" bIns="0" rtlCol="0" anchor="ctr">
            <a:spAutoFit/>
          </a:bodyPr>
          <a:lstStyle>
            <a:defPPr>
              <a:defRPr lang="de-DE"/>
            </a:defPPr>
            <a:lvl1pPr marL="0" algn="r" defTabSz="914400" rtl="0" eaLnBrk="1" latinLnBrk="0" hangingPunct="1">
              <a:defRPr sz="700" kern="1200">
                <a:solidFill>
                  <a:schemeClr val="tx1"/>
                </a:solidFill>
                <a:latin typeface="GT America Bold" panose="000008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700" b="1" i="0" u="none" strike="noStrike" kern="1200" cap="none" spc="0" normalizeH="0" baseline="0" noProof="0" dirty="0">
                <a:ln>
                  <a:noFill/>
                </a:ln>
                <a:solidFill>
                  <a:srgbClr val="1C3828"/>
                </a:solidFill>
                <a:effectLst/>
                <a:uLnTx/>
                <a:uFillTx/>
                <a:latin typeface="GT America LC Regular" pitchFamily="2" charset="0"/>
                <a:ea typeface="+mn-ea"/>
                <a:cs typeface="+mn-cs"/>
              </a:rPr>
              <a:t>roedl.com</a:t>
            </a:r>
          </a:p>
        </p:txBody>
      </p:sp>
    </p:spTree>
    <p:extLst>
      <p:ext uri="{BB962C8B-B14F-4D97-AF65-F5344CB8AC3E}">
        <p14:creationId xmlns:p14="http://schemas.microsoft.com/office/powerpoint/2010/main" val="1690607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4" name="Fußzeilenplatzhalter 3">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4">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A068FACB-455F-1AF5-AEFA-82974AE1490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2274953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 Text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752475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880C176D-B8F9-9453-B59D-4DF1E801D2A7}"/>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6422195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6384032" y="1268760"/>
            <a:ext cx="550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5">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6">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C2A0F2B9-FF25-E1B4-083A-87A95CBE7C3F}"/>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9109137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4367212" y="1268760"/>
            <a:ext cx="3456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8400256" y="1268760"/>
            <a:ext cx="3492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6">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7">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ED848A03-9A6D-3729-E2C3-221D412E2E31}"/>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994928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 Text (vier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dirty="0"/>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C738EC25-29D0-97B6-FAD6-CF429140D7C7}"/>
              </a:ext>
            </a:extLst>
          </p:cNvPr>
          <p:cNvSpPr>
            <a:spLocks noGrp="1"/>
          </p:cNvSpPr>
          <p:nvPr>
            <p:ph type="body" sz="quarter" idx="14" hasCustomPrompt="1"/>
          </p:nvPr>
        </p:nvSpPr>
        <p:spPr bwMode="gray">
          <a:xfrm>
            <a:off x="3324226"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Textplatzhalter 4">
            <a:extLst>
              <a:ext uri="{FF2B5EF4-FFF2-40B4-BE49-F238E27FC236}">
                <a16:creationId xmlns:a16="http://schemas.microsoft.com/office/drawing/2014/main" id="{22E19905-7DFF-E81F-DA00-19A3802854F5}"/>
              </a:ext>
            </a:extLst>
          </p:cNvPr>
          <p:cNvSpPr>
            <a:spLocks noGrp="1"/>
          </p:cNvSpPr>
          <p:nvPr>
            <p:ph type="body" sz="quarter" idx="15" hasCustomPrompt="1"/>
          </p:nvPr>
        </p:nvSpPr>
        <p:spPr bwMode="gray">
          <a:xfrm>
            <a:off x="6383338" y="1268760"/>
            <a:ext cx="2484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5">
            <a:extLst>
              <a:ext uri="{FF2B5EF4-FFF2-40B4-BE49-F238E27FC236}">
                <a16:creationId xmlns:a16="http://schemas.microsoft.com/office/drawing/2014/main" id="{AEFE7C43-2E2D-D55D-CB05-85AB8F3DFE78}"/>
              </a:ext>
            </a:extLst>
          </p:cNvPr>
          <p:cNvSpPr>
            <a:spLocks noGrp="1"/>
          </p:cNvSpPr>
          <p:nvPr>
            <p:ph type="body" sz="quarter" idx="16" hasCustomPrompt="1"/>
          </p:nvPr>
        </p:nvSpPr>
        <p:spPr bwMode="gray">
          <a:xfrm>
            <a:off x="9444372" y="1268760"/>
            <a:ext cx="2448000" cy="5076825"/>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Fußzeilenplatzhalter 7">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8">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10EAEE3B-20F7-C200-4AFC-A8524441B6A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7303058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 Diagramm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dirty="0"/>
              <a:t>Folientitel bearbeiten (maximal einzeilig)</a:t>
            </a:r>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11592000" cy="307777"/>
          </a:xfrm>
        </p:spPr>
        <p:txBody>
          <a:bodyPr>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11592000" cy="215444"/>
          </a:xfrm>
        </p:spPr>
        <p:txBody>
          <a:bodyPr>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11592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6206825"/>
            <a:ext cx="11592000" cy="138499"/>
          </a:xfrm>
        </p:spPr>
        <p:txBody>
          <a:bodyPr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6">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7">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157DDEFF-76B5-B0EB-779D-D4163B65F615}"/>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694883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 Text &amp; Diagramm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5CE218EB-1CF1-A15D-0B2D-AEF5E3C06A0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92328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Two Columns R)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noAutofit/>
          </a:bodyPr>
          <a:lstStyle/>
          <a:p>
            <a:r>
              <a:rPr lang="de-DE"/>
              <a:t>Edit slide title (maximum one line)</a:t>
            </a:r>
            <a:endParaRPr lang="de-DE" dirty="0"/>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48413" y="1736725"/>
            <a:ext cx="5544002" cy="4608001"/>
          </a:xfrm>
        </p:spPr>
        <p:txBody>
          <a:bodyPr>
            <a:noAutofit/>
          </a:bodyPr>
          <a:lstStyle>
            <a:lvl1pPr>
              <a:defRPr sz="900"/>
            </a:lvl1pPr>
            <a:lvl2pPr>
              <a:defRPr sz="900"/>
            </a:lvl2pPr>
            <a:lvl3pPr>
              <a:defRPr sz="900"/>
            </a:lvl3pPr>
            <a:lvl4pPr>
              <a:defRPr sz="900"/>
            </a:lvl4pPr>
            <a:lvl5pPr>
              <a:defRPr sz="900"/>
            </a:lvl5pPr>
            <a:lvl6pPr>
              <a:defRPr sz="900"/>
            </a:lvl6p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hasCustomPrompt="1"/>
          </p:nvPr>
        </p:nvSpPr>
        <p:spPr bwMode="gray">
          <a:xfrm>
            <a:off x="300038" y="1736725"/>
            <a:ext cx="5544002" cy="4608001"/>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pattFill prst="wdUpDiag">
            <a:fgClr>
              <a:srgbClr val="D2D7D4"/>
            </a:fgClr>
            <a:bgClr>
              <a:schemeClr val="bg1"/>
            </a:bgClr>
          </a:pattFill>
        </p:spPr>
        <p:txBody>
          <a:bodyPr wrap="square" bIns="720000" anchor="ctr">
            <a:noAutofit/>
          </a:bodyPr>
          <a:lstStyle>
            <a:lvl1pPr algn="ctr">
              <a:spcBef>
                <a:spcPts val="0"/>
              </a:spcBef>
              <a:defRPr sz="1400">
                <a:solidFill>
                  <a:schemeClr val="tx1"/>
                </a:solidFill>
                <a:latin typeface="+mn-lt"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lvl1pPr>
              <a:defRPr>
                <a:latin typeface="+mn-lt"/>
              </a:defRPr>
            </a:lvl1pPr>
          </a:lstStyle>
          <a:p>
            <a:r>
              <a:rPr lang="de-DE"/>
              <a:t>Das modernisierte Freihandelsabkommen zwischen der EU und Mexiko | Daten - Fakten - Zahlen | 25 06 2026</a:t>
            </a:r>
            <a:endParaRPr lang="de-DE" dirty="0">
              <a:latin typeface="+mn-lt"/>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fld id="{71A7B291-2355-427D-82B0-8FE063299AFC}" type="slidenum">
              <a:rPr lang="de-DE" smtClean="0"/>
              <a:pPr/>
              <a:t>‹Nr.›</a:t>
            </a:fld>
            <a:endParaRPr lang="de-DE" dirty="0"/>
          </a:p>
        </p:txBody>
      </p:sp>
      <p:sp>
        <p:nvSpPr>
          <p:cNvPr id="6" name="Textplatzhalter 2">
            <a:extLst>
              <a:ext uri="{FF2B5EF4-FFF2-40B4-BE49-F238E27FC236}">
                <a16:creationId xmlns:a16="http://schemas.microsoft.com/office/drawing/2014/main" id="{72C08D86-4AF7-4BCD-3A6F-1E5088D2AF7C}"/>
              </a:ext>
            </a:extLst>
          </p:cNvPr>
          <p:cNvSpPr>
            <a:spLocks noGrp="1"/>
          </p:cNvSpPr>
          <p:nvPr>
            <p:ph type="body" sz="quarter" idx="28" hasCustomPrompt="1"/>
          </p:nvPr>
        </p:nvSpPr>
        <p:spPr bwMode="gray">
          <a:xfrm>
            <a:off x="300038" y="909638"/>
            <a:ext cx="11591999" cy="720000"/>
          </a:xfrm>
        </p:spPr>
        <p:txBody>
          <a:bodyPr wrap="square">
            <a:noAutofit/>
          </a:bodyPr>
          <a:lstStyle>
            <a:lvl1pPr marL="0" indent="0">
              <a:spcBef>
                <a:spcPts val="0"/>
              </a:spcBef>
              <a:buFont typeface="Arial" panose="020B0604020202020204" pitchFamily="34" charset="0"/>
              <a:buNone/>
              <a:defRPr sz="1400">
                <a:solidFill>
                  <a:schemeClr val="tx1"/>
                </a:solidFill>
                <a:latin typeface="+mn-lt" pitchFamily="2" charset="0"/>
                <a:ea typeface="+mn-lt" pitchFamily="2" charset="0"/>
                <a:cs typeface="+mn-lt" pitchFamily="2" charset="0"/>
              </a:defRPr>
            </a:lvl1pPr>
            <a:lvl2pPr marL="0" indent="0">
              <a:spcBef>
                <a:spcPts val="0"/>
              </a:spcBef>
              <a:buNone/>
              <a:defRPr sz="2000">
                <a:solidFill>
                  <a:schemeClr val="tx1"/>
                </a:solidFill>
                <a:latin typeface="+mj-lt" panose="00000605000000000000" pitchFamily="50" charset="0"/>
              </a:defRPr>
            </a:lvl2pPr>
            <a:lvl3pPr marL="0" indent="0">
              <a:spcBef>
                <a:spcPts val="0"/>
              </a:spcBef>
              <a:buNone/>
              <a:defRPr sz="2000">
                <a:solidFill>
                  <a:schemeClr val="tx1"/>
                </a:solidFill>
                <a:latin typeface="+mj-lt" panose="00000605000000000000" pitchFamily="50" charset="0"/>
              </a:defRPr>
            </a:lvl3pPr>
            <a:lvl4pPr marL="0" indent="0">
              <a:spcBef>
                <a:spcPts val="0"/>
              </a:spcBef>
              <a:buNone/>
              <a:defRPr sz="2000">
                <a:solidFill>
                  <a:schemeClr val="tx1"/>
                </a:solidFill>
                <a:latin typeface="+mj-lt" panose="00000605000000000000" pitchFamily="50" charset="0"/>
              </a:defRPr>
            </a:lvl4pPr>
            <a:lvl5pPr marL="0" indent="0">
              <a:spcBef>
                <a:spcPts val="0"/>
              </a:spcBef>
              <a:buNone/>
              <a:defRPr sz="2000">
                <a:solidFill>
                  <a:schemeClr val="tx1"/>
                </a:solidFill>
                <a:latin typeface="+mj-lt" panose="00000605000000000000" pitchFamily="50" charset="0"/>
              </a:defRPr>
            </a:lvl5pPr>
            <a:lvl6pPr marL="0" indent="0">
              <a:spcBef>
                <a:spcPts val="0"/>
              </a:spcBef>
              <a:buNone/>
              <a:defRPr sz="2000">
                <a:solidFill>
                  <a:schemeClr val="tx1"/>
                </a:solidFill>
                <a:latin typeface="+mj-lt" panose="00000605000000000000" pitchFamily="50" charset="0"/>
              </a:defRPr>
            </a:lvl6pPr>
            <a:lvl7pPr marL="0" indent="0">
              <a:spcBef>
                <a:spcPts val="0"/>
              </a:spcBef>
              <a:buNone/>
              <a:defRPr sz="2000">
                <a:solidFill>
                  <a:schemeClr val="tx1"/>
                </a:solidFill>
                <a:latin typeface="+mj-lt" panose="00000605000000000000" pitchFamily="50" charset="0"/>
              </a:defRPr>
            </a:lvl7pPr>
            <a:lvl8pPr marL="0" indent="0">
              <a:spcBef>
                <a:spcPts val="0"/>
              </a:spcBef>
              <a:buNone/>
              <a:defRPr sz="2000">
                <a:solidFill>
                  <a:schemeClr val="tx1"/>
                </a:solidFill>
                <a:latin typeface="+mj-lt" panose="00000605000000000000" pitchFamily="50" charset="0"/>
              </a:defRPr>
            </a:lvl8pPr>
            <a:lvl9pPr marL="0" indent="0">
              <a:spcBef>
                <a:spcPts val="0"/>
              </a:spcBef>
              <a:buNone/>
              <a:defRPr sz="2000">
                <a:solidFill>
                  <a:schemeClr val="tx1"/>
                </a:solidFill>
                <a:latin typeface="+mj-lt" panose="00000605000000000000" pitchFamily="50" charset="0"/>
              </a:defRPr>
            </a:lvl9pPr>
          </a:lstStyle>
          <a:p>
            <a:pPr lvl="0"/>
            <a:r>
              <a:rPr lang="de-DE"/>
              <a:t>Edit text</a:t>
            </a:r>
            <a:endParaRPr lang="de-DE" dirty="0"/>
          </a:p>
        </p:txBody>
      </p:sp>
    </p:spTree>
    <p:extLst>
      <p:ext uri="{BB962C8B-B14F-4D97-AF65-F5344CB8AC3E}">
        <p14:creationId xmlns:p14="http://schemas.microsoft.com/office/powerpoint/2010/main" val="1772872438"/>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 Text &amp; Diagramm (drei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808" y="1268760"/>
            <a:ext cx="752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808" y="1628800"/>
            <a:ext cx="752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808" y="1952836"/>
            <a:ext cx="7524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808" y="6206825"/>
            <a:ext cx="752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7">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8">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DF434EEF-369C-0DCA-A9B9-A4A74B95F08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9184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 Text &amp; Diagramm (dr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3493182"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4367808" y="1268760"/>
            <a:ext cx="3456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8401050" y="1268760"/>
            <a:ext cx="3490758"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8401050" y="1628800"/>
            <a:ext cx="3490758"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8401050" y="1952836"/>
            <a:ext cx="3490758"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8401050" y="6206825"/>
            <a:ext cx="3490758"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8ABFDA60-1EAC-1599-7F0F-63CB562826E1}"/>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7563521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 Text &amp; Diagramm (vierspaltig)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5" y="1268760"/>
            <a:ext cx="244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6" name="Textplatzhalter 3">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3324226"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4">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5">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6">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6206825"/>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8">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9">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9E83ED7F-6041-B7E1-280B-6082E9C9C59D}"/>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1096718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 Text &amp; Diagramm (vier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15" name="Textplatzhalter 2">
            <a:extLst>
              <a:ext uri="{FF2B5EF4-FFF2-40B4-BE49-F238E27FC236}">
                <a16:creationId xmlns:a16="http://schemas.microsoft.com/office/drawing/2014/main" id="{493FCDE3-B681-AAE7-69BE-DFE92E72E7EC}"/>
              </a:ext>
            </a:extLst>
          </p:cNvPr>
          <p:cNvSpPr>
            <a:spLocks noGrp="1"/>
          </p:cNvSpPr>
          <p:nvPr>
            <p:ph type="body" sz="quarter" idx="21" hasCustomPrompt="1"/>
          </p:nvPr>
        </p:nvSpPr>
        <p:spPr bwMode="gray">
          <a:xfrm>
            <a:off x="299356" y="1268760"/>
            <a:ext cx="2448607"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Textplatzhalter 3">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3323692" y="1268760"/>
            <a:ext cx="2484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4">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3323692" y="1628800"/>
            <a:ext cx="2484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1">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3323692" y="1952836"/>
            <a:ext cx="2484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5">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3323692" y="6206825"/>
            <a:ext cx="2484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6" name="Textplatzhalter 6">
            <a:extLst>
              <a:ext uri="{FF2B5EF4-FFF2-40B4-BE49-F238E27FC236}">
                <a16:creationId xmlns:a16="http://schemas.microsoft.com/office/drawing/2014/main" id="{F1D968E0-7A0B-8F58-9064-F44EA77758C8}"/>
              </a:ext>
            </a:extLst>
          </p:cNvPr>
          <p:cNvSpPr>
            <a:spLocks noGrp="1"/>
          </p:cNvSpPr>
          <p:nvPr>
            <p:ph type="body" sz="quarter" idx="22" hasCustomPrompt="1"/>
          </p:nvPr>
        </p:nvSpPr>
        <p:spPr bwMode="gray">
          <a:xfrm>
            <a:off x="6384032" y="1268760"/>
            <a:ext cx="2484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7" name="Textplatzhalter 7">
            <a:extLst>
              <a:ext uri="{FF2B5EF4-FFF2-40B4-BE49-F238E27FC236}">
                <a16:creationId xmlns:a16="http://schemas.microsoft.com/office/drawing/2014/main" id="{38B2C842-31F8-2301-B07D-CA69DA9E2E06}"/>
              </a:ext>
            </a:extLst>
          </p:cNvPr>
          <p:cNvSpPr>
            <a:spLocks noGrp="1"/>
          </p:cNvSpPr>
          <p:nvPr>
            <p:ph type="body" sz="quarter" idx="23" hasCustomPrompt="1"/>
          </p:nvPr>
        </p:nvSpPr>
        <p:spPr bwMode="gray">
          <a:xfrm>
            <a:off x="9444372" y="1268760"/>
            <a:ext cx="244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8" name="Textplatzhalter 8">
            <a:extLst>
              <a:ext uri="{FF2B5EF4-FFF2-40B4-BE49-F238E27FC236}">
                <a16:creationId xmlns:a16="http://schemas.microsoft.com/office/drawing/2014/main" id="{5CBFCA19-4AC3-5D91-61E8-54BB34326E83}"/>
              </a:ext>
            </a:extLst>
          </p:cNvPr>
          <p:cNvSpPr>
            <a:spLocks noGrp="1"/>
          </p:cNvSpPr>
          <p:nvPr>
            <p:ph type="body" sz="quarter" idx="24" hasCustomPrompt="1"/>
          </p:nvPr>
        </p:nvSpPr>
        <p:spPr bwMode="gray">
          <a:xfrm>
            <a:off x="9444372" y="1628800"/>
            <a:ext cx="244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4" name="Diagrammplatzhalter 2">
            <a:extLst>
              <a:ext uri="{FF2B5EF4-FFF2-40B4-BE49-F238E27FC236}">
                <a16:creationId xmlns:a16="http://schemas.microsoft.com/office/drawing/2014/main" id="{7C45719A-3DAB-32D4-DC17-64F8D620D762}"/>
              </a:ext>
            </a:extLst>
          </p:cNvPr>
          <p:cNvSpPr>
            <a:spLocks noGrp="1"/>
          </p:cNvSpPr>
          <p:nvPr>
            <p:ph type="chart" sz="quarter" idx="26"/>
          </p:nvPr>
        </p:nvSpPr>
        <p:spPr bwMode="gray">
          <a:xfrm>
            <a:off x="9444372" y="1952836"/>
            <a:ext cx="2448000" cy="4140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0" name="Textplatzhalter 9">
            <a:extLst>
              <a:ext uri="{FF2B5EF4-FFF2-40B4-BE49-F238E27FC236}">
                <a16:creationId xmlns:a16="http://schemas.microsoft.com/office/drawing/2014/main" id="{8B36423F-3865-6523-1D98-F38D92C93089}"/>
              </a:ext>
            </a:extLst>
          </p:cNvPr>
          <p:cNvSpPr>
            <a:spLocks noGrp="1"/>
          </p:cNvSpPr>
          <p:nvPr>
            <p:ph type="body" sz="quarter" idx="25" hasCustomPrompt="1"/>
          </p:nvPr>
        </p:nvSpPr>
        <p:spPr bwMode="gray">
          <a:xfrm>
            <a:off x="9444372" y="6206825"/>
            <a:ext cx="244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4" name="Fußzeilenplatzhalter 11">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AA7093F9-193C-2FEA-A977-15A44C81A929}"/>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65062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 Diagramm &amp; Text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6384032" y="1268760"/>
            <a:ext cx="5508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 bearbeiten</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6384032" y="1628800"/>
            <a:ext cx="5508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6384032" y="1952836"/>
            <a:ext cx="5508000" cy="2268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6384032" y="4334617"/>
            <a:ext cx="5508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6384032" y="4761148"/>
            <a:ext cx="5508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11">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12">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8189FB70-3DB2-9231-F6D9-8F397AADE61B}"/>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711018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 Diagramm &amp; Text (dr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63A3C-C911-D7B9-2467-D865A7048DC8}"/>
              </a:ext>
            </a:extLst>
          </p:cNvPr>
          <p:cNvSpPr>
            <a:spLocks noGrp="1"/>
          </p:cNvSpPr>
          <p:nvPr>
            <p:ph type="title" hasCustomPrompt="1"/>
          </p:nvPr>
        </p:nvSpPr>
        <p:spPr bwMode="gray"/>
        <p:txBody>
          <a:bodyPr/>
          <a:lstStyle/>
          <a:p>
            <a:r>
              <a:rPr lang="de-DE"/>
              <a:t>Folientitel bearbeiten (maximal einzeilig)</a:t>
            </a:r>
            <a:endParaRPr lang="de-DE" dirty="0"/>
          </a:p>
        </p:txBody>
      </p:sp>
      <p:sp>
        <p:nvSpPr>
          <p:cNvPr id="6" name="Textplatzhalter 2">
            <a:extLst>
              <a:ext uri="{FF2B5EF4-FFF2-40B4-BE49-F238E27FC236}">
                <a16:creationId xmlns:a16="http://schemas.microsoft.com/office/drawing/2014/main" id="{E474A1F8-3F76-0468-54E8-E46E63C8820D}"/>
              </a:ext>
            </a:extLst>
          </p:cNvPr>
          <p:cNvSpPr>
            <a:spLocks noGrp="1"/>
          </p:cNvSpPr>
          <p:nvPr>
            <p:ph type="body" sz="quarter" idx="13" hasCustomPrompt="1"/>
          </p:nvPr>
        </p:nvSpPr>
        <p:spPr bwMode="gray">
          <a:xfrm>
            <a:off x="299356" y="1268760"/>
            <a:ext cx="3492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7" name="Textplatzhalter 3">
            <a:extLst>
              <a:ext uri="{FF2B5EF4-FFF2-40B4-BE49-F238E27FC236}">
                <a16:creationId xmlns:a16="http://schemas.microsoft.com/office/drawing/2014/main" id="{B71D1DA3-4944-1497-3423-5D9B41235730}"/>
              </a:ext>
            </a:extLst>
          </p:cNvPr>
          <p:cNvSpPr>
            <a:spLocks noGrp="1"/>
          </p:cNvSpPr>
          <p:nvPr>
            <p:ph type="body" sz="quarter" idx="14" hasCustomPrompt="1"/>
          </p:nvPr>
        </p:nvSpPr>
        <p:spPr bwMode="gray">
          <a:xfrm>
            <a:off x="299356" y="1628800"/>
            <a:ext cx="3492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0" name="Diagrammplatzhalter 1">
            <a:extLst>
              <a:ext uri="{FF2B5EF4-FFF2-40B4-BE49-F238E27FC236}">
                <a16:creationId xmlns:a16="http://schemas.microsoft.com/office/drawing/2014/main" id="{CE871125-2F29-0651-F072-F05E2D4B3644}"/>
              </a:ext>
            </a:extLst>
          </p:cNvPr>
          <p:cNvSpPr>
            <a:spLocks noGrp="1"/>
          </p:cNvSpPr>
          <p:nvPr>
            <p:ph type="chart" sz="quarter" idx="16"/>
          </p:nvPr>
        </p:nvSpPr>
        <p:spPr bwMode="gray">
          <a:xfrm>
            <a:off x="299356" y="1952836"/>
            <a:ext cx="3492000" cy="2268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8" name="Textplatzhalter 4">
            <a:extLst>
              <a:ext uri="{FF2B5EF4-FFF2-40B4-BE49-F238E27FC236}">
                <a16:creationId xmlns:a16="http://schemas.microsoft.com/office/drawing/2014/main" id="{C45B4430-5ADF-AF8F-A750-727EDA087D97}"/>
              </a:ext>
            </a:extLst>
          </p:cNvPr>
          <p:cNvSpPr>
            <a:spLocks noGrp="1"/>
          </p:cNvSpPr>
          <p:nvPr>
            <p:ph type="body" sz="quarter" idx="15" hasCustomPrompt="1"/>
          </p:nvPr>
        </p:nvSpPr>
        <p:spPr bwMode="gray">
          <a:xfrm>
            <a:off x="299356" y="4334617"/>
            <a:ext cx="3492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0" name="Textplatzhalter 5">
            <a:extLst>
              <a:ext uri="{FF2B5EF4-FFF2-40B4-BE49-F238E27FC236}">
                <a16:creationId xmlns:a16="http://schemas.microsoft.com/office/drawing/2014/main" id="{7640C40D-B180-033E-8140-B9EE6B0C4DF9}"/>
              </a:ext>
            </a:extLst>
          </p:cNvPr>
          <p:cNvSpPr>
            <a:spLocks noGrp="1"/>
          </p:cNvSpPr>
          <p:nvPr>
            <p:ph type="body" sz="quarter" idx="21" hasCustomPrompt="1"/>
          </p:nvPr>
        </p:nvSpPr>
        <p:spPr bwMode="gray">
          <a:xfrm>
            <a:off x="299356" y="4761148"/>
            <a:ext cx="3492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6">
            <a:extLst>
              <a:ext uri="{FF2B5EF4-FFF2-40B4-BE49-F238E27FC236}">
                <a16:creationId xmlns:a16="http://schemas.microsoft.com/office/drawing/2014/main" id="{E1CB3CA8-5B45-154D-0041-F22BC5EAD9B7}"/>
              </a:ext>
            </a:extLst>
          </p:cNvPr>
          <p:cNvSpPr>
            <a:spLocks noGrp="1"/>
          </p:cNvSpPr>
          <p:nvPr>
            <p:ph type="body" sz="quarter" idx="17" hasCustomPrompt="1"/>
          </p:nvPr>
        </p:nvSpPr>
        <p:spPr bwMode="gray">
          <a:xfrm>
            <a:off x="4367213" y="1268760"/>
            <a:ext cx="3456000" cy="307777"/>
          </a:xfrm>
        </p:spPr>
        <p:txBody>
          <a:bodyPr wrap="square">
            <a:spAutoFit/>
          </a:bodyPr>
          <a:lstStyle>
            <a:lvl1pPr marL="0" indent="0">
              <a:spcBef>
                <a:spcPts val="0"/>
              </a:spcBef>
              <a:buFont typeface="Arial" panose="020B0604020202020204" pitchFamily="34" charset="0"/>
              <a:buNone/>
              <a:defRPr sz="2000">
                <a:solidFill>
                  <a:schemeClr val="tx1"/>
                </a:solidFill>
                <a:latin typeface="GT America LC Extended Medium" pitchFamily="2" charset="0"/>
              </a:defRPr>
            </a:lvl1pPr>
            <a:lvl2pPr marL="0" indent="0">
              <a:spcBef>
                <a:spcPts val="0"/>
              </a:spcBef>
              <a:buNone/>
              <a:defRPr sz="2000">
                <a:solidFill>
                  <a:schemeClr val="tx1"/>
                </a:solidFill>
                <a:latin typeface="GT America Extended Medium" panose="00000605000000000000" pitchFamily="50" charset="0"/>
              </a:defRPr>
            </a:lvl2pPr>
            <a:lvl3pPr marL="0" indent="0">
              <a:spcBef>
                <a:spcPts val="0"/>
              </a:spcBef>
              <a:buNone/>
              <a:defRPr sz="2000">
                <a:solidFill>
                  <a:schemeClr val="tx1"/>
                </a:solidFill>
                <a:latin typeface="GT America Extended Medium" panose="00000605000000000000" pitchFamily="50" charset="0"/>
              </a:defRPr>
            </a:lvl3pPr>
            <a:lvl4pPr marL="0" indent="0">
              <a:spcBef>
                <a:spcPts val="0"/>
              </a:spcBef>
              <a:buNone/>
              <a:defRPr sz="2000">
                <a:solidFill>
                  <a:schemeClr val="tx1"/>
                </a:solidFill>
                <a:latin typeface="GT America Extended Medium" panose="00000605000000000000" pitchFamily="50" charset="0"/>
              </a:defRPr>
            </a:lvl4pPr>
            <a:lvl5pPr marL="0" indent="0">
              <a:spcBef>
                <a:spcPts val="0"/>
              </a:spcBef>
              <a:buNone/>
              <a:defRPr sz="2000">
                <a:solidFill>
                  <a:schemeClr val="tx1"/>
                </a:solidFill>
                <a:latin typeface="GT America Extended Medium" panose="00000605000000000000" pitchFamily="50" charset="0"/>
              </a:defRPr>
            </a:lvl5pPr>
            <a:lvl6pPr marL="0" indent="0">
              <a:spcBef>
                <a:spcPts val="0"/>
              </a:spcBef>
              <a:buNone/>
              <a:defRPr sz="2000">
                <a:solidFill>
                  <a:schemeClr val="tx1"/>
                </a:solidFill>
                <a:latin typeface="GT America Extended Medium" panose="00000605000000000000" pitchFamily="50" charset="0"/>
              </a:defRPr>
            </a:lvl6pPr>
            <a:lvl7pPr marL="0" indent="0">
              <a:spcBef>
                <a:spcPts val="0"/>
              </a:spcBef>
              <a:buNone/>
              <a:defRPr sz="2000">
                <a:solidFill>
                  <a:schemeClr val="tx1"/>
                </a:solidFill>
                <a:latin typeface="GT America Extended Medium" panose="00000605000000000000" pitchFamily="50" charset="0"/>
              </a:defRPr>
            </a:lvl7pPr>
            <a:lvl8pPr marL="0" indent="0">
              <a:spcBef>
                <a:spcPts val="0"/>
              </a:spcBef>
              <a:buNone/>
              <a:defRPr sz="2000">
                <a:solidFill>
                  <a:schemeClr val="tx1"/>
                </a:solidFill>
                <a:latin typeface="GT America Extended Medium" panose="00000605000000000000" pitchFamily="50" charset="0"/>
              </a:defRPr>
            </a:lvl8pPr>
            <a:lvl9pPr marL="0" indent="0">
              <a:spcBef>
                <a:spcPts val="0"/>
              </a:spcBef>
              <a:buNone/>
              <a:defRPr sz="2000">
                <a:solidFill>
                  <a:schemeClr val="tx1"/>
                </a:solidFill>
                <a:latin typeface="GT America Extended Medium" panose="00000605000000000000" pitchFamily="50" charset="0"/>
              </a:defRPr>
            </a:lvl9pPr>
          </a:lstStyle>
          <a:p>
            <a:pPr lvl="0"/>
            <a:r>
              <a:rPr lang="de-DE" dirty="0"/>
              <a:t>Diagrammtitel</a:t>
            </a:r>
          </a:p>
        </p:txBody>
      </p:sp>
      <p:sp>
        <p:nvSpPr>
          <p:cNvPr id="11" name="Textplatzhalter 7">
            <a:extLst>
              <a:ext uri="{FF2B5EF4-FFF2-40B4-BE49-F238E27FC236}">
                <a16:creationId xmlns:a16="http://schemas.microsoft.com/office/drawing/2014/main" id="{9B499FF3-FED6-C6ED-0901-C5AE9FDEA902}"/>
              </a:ext>
            </a:extLst>
          </p:cNvPr>
          <p:cNvSpPr>
            <a:spLocks noGrp="1"/>
          </p:cNvSpPr>
          <p:nvPr>
            <p:ph type="body" sz="quarter" idx="18" hasCustomPrompt="1"/>
          </p:nvPr>
        </p:nvSpPr>
        <p:spPr bwMode="gray">
          <a:xfrm>
            <a:off x="4367213" y="1628800"/>
            <a:ext cx="3456000" cy="215444"/>
          </a:xfrm>
        </p:spPr>
        <p:txBody>
          <a:bodyPr wrap="square">
            <a:spAutoFit/>
          </a:bodyPr>
          <a:lstStyle>
            <a:lvl1pPr marL="0" indent="0">
              <a:spcBef>
                <a:spcPts val="0"/>
              </a:spcBef>
              <a:buFont typeface="Arial" panose="020B0604020202020204" pitchFamily="34" charset="0"/>
              <a:buNone/>
              <a:defRPr sz="1400">
                <a:solidFill>
                  <a:schemeClr val="tx1"/>
                </a:solidFill>
                <a:latin typeface="GT America LC Regular" pitchFamily="2" charset="0"/>
              </a:defRPr>
            </a:lvl1pPr>
            <a:lvl2pPr marL="0" indent="0">
              <a:spcBef>
                <a:spcPts val="0"/>
              </a:spcBef>
              <a:buNone/>
              <a:defRPr sz="1400">
                <a:solidFill>
                  <a:schemeClr val="tx1"/>
                </a:solidFill>
                <a:latin typeface="+mn-lt"/>
              </a:defRPr>
            </a:lvl2pPr>
            <a:lvl3pPr marL="0" indent="0">
              <a:spcBef>
                <a:spcPts val="0"/>
              </a:spcBef>
              <a:buNone/>
              <a:defRPr sz="1400">
                <a:solidFill>
                  <a:schemeClr val="tx1"/>
                </a:solidFill>
                <a:latin typeface="+mn-lt"/>
              </a:defRPr>
            </a:lvl3pPr>
            <a:lvl4pPr marL="0" indent="0">
              <a:spcBef>
                <a:spcPts val="0"/>
              </a:spcBef>
              <a:buNone/>
              <a:defRPr sz="1400">
                <a:solidFill>
                  <a:schemeClr val="tx1"/>
                </a:solidFill>
                <a:latin typeface="+mn-lt"/>
              </a:defRPr>
            </a:lvl4pPr>
            <a:lvl5pPr marL="0" indent="0">
              <a:spcBef>
                <a:spcPts val="0"/>
              </a:spcBef>
              <a:buNone/>
              <a:defRPr sz="1400">
                <a:solidFill>
                  <a:schemeClr val="tx1"/>
                </a:solidFill>
                <a:latin typeface="+mn-lt"/>
              </a:defRPr>
            </a:lvl5pPr>
            <a:lvl6pPr marL="0" indent="0">
              <a:spcBef>
                <a:spcPts val="0"/>
              </a:spcBef>
              <a:buNone/>
              <a:defRPr sz="1400">
                <a:solidFill>
                  <a:schemeClr val="tx1"/>
                </a:solidFill>
                <a:latin typeface="+mn-lt"/>
              </a:defRPr>
            </a:lvl6pPr>
            <a:lvl7pPr marL="0" indent="0">
              <a:spcBef>
                <a:spcPts val="0"/>
              </a:spcBef>
              <a:buNone/>
              <a:defRPr sz="1400">
                <a:solidFill>
                  <a:schemeClr val="tx1"/>
                </a:solidFill>
                <a:latin typeface="+mn-lt"/>
              </a:defRPr>
            </a:lvl7pPr>
            <a:lvl8pPr marL="0" indent="0">
              <a:spcBef>
                <a:spcPts val="0"/>
              </a:spcBef>
              <a:buNone/>
              <a:defRPr sz="1400">
                <a:solidFill>
                  <a:schemeClr val="tx1"/>
                </a:solidFill>
                <a:latin typeface="+mn-lt"/>
              </a:defRPr>
            </a:lvl8pPr>
            <a:lvl9pPr marL="0" indent="0">
              <a:spcBef>
                <a:spcPts val="0"/>
              </a:spcBef>
              <a:buNone/>
              <a:defRPr sz="1400">
                <a:solidFill>
                  <a:schemeClr val="tx1"/>
                </a:solidFill>
                <a:latin typeface="+mn-lt"/>
              </a:defRPr>
            </a:lvl9pPr>
          </a:lstStyle>
          <a:p>
            <a:pPr lvl="0"/>
            <a:r>
              <a:rPr lang="de-DE" dirty="0"/>
              <a:t>Werteinheit bearbeiten</a:t>
            </a:r>
          </a:p>
        </p:txBody>
      </p:sp>
      <p:sp>
        <p:nvSpPr>
          <p:cNvPr id="13" name="Diagrammplatzhalter 2">
            <a:extLst>
              <a:ext uri="{FF2B5EF4-FFF2-40B4-BE49-F238E27FC236}">
                <a16:creationId xmlns:a16="http://schemas.microsoft.com/office/drawing/2014/main" id="{B758B403-2102-8D15-0E93-EE8ABD7F7D7F}"/>
              </a:ext>
            </a:extLst>
          </p:cNvPr>
          <p:cNvSpPr>
            <a:spLocks noGrp="1"/>
          </p:cNvSpPr>
          <p:nvPr>
            <p:ph type="chart" sz="quarter" idx="20"/>
          </p:nvPr>
        </p:nvSpPr>
        <p:spPr bwMode="gray">
          <a:xfrm>
            <a:off x="4367213" y="1952836"/>
            <a:ext cx="3456000" cy="2268000"/>
          </a:xfrm>
        </p:spPr>
        <p:txBody>
          <a:bodyPr bIns="720000" anchor="ctr"/>
          <a:lstStyle>
            <a:lvl1pPr algn="ctr">
              <a:spcBef>
                <a:spcPts val="0"/>
              </a:spcBef>
              <a:defRPr sz="1400">
                <a:solidFill>
                  <a:schemeClr val="tx1"/>
                </a:solidFill>
                <a:latin typeface="GT America LC Regular" pitchFamily="2" charset="0"/>
              </a:defRPr>
            </a:lvl1pPr>
          </a:lstStyle>
          <a:p>
            <a:r>
              <a:rPr lang="de-DE"/>
              <a:t>Diagramm durch Klicken auf Symbol hinzufügen</a:t>
            </a:r>
            <a:endParaRPr lang="de-DE" dirty="0"/>
          </a:p>
        </p:txBody>
      </p:sp>
      <p:sp>
        <p:nvSpPr>
          <p:cNvPr id="12" name="Textplatzhalter 8">
            <a:extLst>
              <a:ext uri="{FF2B5EF4-FFF2-40B4-BE49-F238E27FC236}">
                <a16:creationId xmlns:a16="http://schemas.microsoft.com/office/drawing/2014/main" id="{F8CBBAA7-EE04-4259-5F18-0C99B878953D}"/>
              </a:ext>
            </a:extLst>
          </p:cNvPr>
          <p:cNvSpPr>
            <a:spLocks noGrp="1"/>
          </p:cNvSpPr>
          <p:nvPr>
            <p:ph type="body" sz="quarter" idx="19" hasCustomPrompt="1"/>
          </p:nvPr>
        </p:nvSpPr>
        <p:spPr bwMode="gray">
          <a:xfrm>
            <a:off x="4367213" y="4334617"/>
            <a:ext cx="3456000" cy="138499"/>
          </a:xfrm>
        </p:spPr>
        <p:txBody>
          <a:bodyPr wrap="square" anchor="b">
            <a:spAutoFit/>
          </a:bodyPr>
          <a:lstStyle>
            <a:lvl1pPr marL="0" indent="0">
              <a:spcBef>
                <a:spcPts val="0"/>
              </a:spcBef>
              <a:buFont typeface="Arial" panose="020B0604020202020204" pitchFamily="34" charset="0"/>
              <a:buNone/>
              <a:defRPr sz="900">
                <a:solidFill>
                  <a:schemeClr val="tx1"/>
                </a:solidFill>
                <a:latin typeface="GT America LC Regular" pitchFamily="2" charset="0"/>
              </a:defRPr>
            </a:lvl1pPr>
            <a:lvl2pPr marL="0" indent="0">
              <a:spcBef>
                <a:spcPts val="0"/>
              </a:spcBef>
              <a:buNone/>
              <a:defRPr sz="900">
                <a:solidFill>
                  <a:schemeClr val="tx1"/>
                </a:solidFill>
                <a:latin typeface="+mn-lt"/>
              </a:defRPr>
            </a:lvl2pPr>
            <a:lvl3pPr marL="0" indent="0">
              <a:spcBef>
                <a:spcPts val="0"/>
              </a:spcBef>
              <a:buNone/>
              <a:defRPr sz="900">
                <a:solidFill>
                  <a:schemeClr val="tx1"/>
                </a:solidFill>
                <a:latin typeface="+mn-lt"/>
              </a:defRPr>
            </a:lvl3pPr>
            <a:lvl4pPr marL="0" indent="0">
              <a:spcBef>
                <a:spcPts val="0"/>
              </a:spcBef>
              <a:buNone/>
              <a:defRPr sz="900">
                <a:solidFill>
                  <a:schemeClr val="tx1"/>
                </a:solidFill>
                <a:latin typeface="+mn-lt"/>
              </a:defRPr>
            </a:lvl4pPr>
            <a:lvl5pPr marL="0" indent="0">
              <a:spcBef>
                <a:spcPts val="0"/>
              </a:spcBef>
              <a:buNone/>
              <a:defRPr sz="900">
                <a:solidFill>
                  <a:schemeClr val="tx1"/>
                </a:solidFill>
                <a:latin typeface="+mn-lt"/>
              </a:defRPr>
            </a:lvl5pPr>
            <a:lvl6pPr marL="0" indent="0">
              <a:spcBef>
                <a:spcPts val="0"/>
              </a:spcBef>
              <a:buNone/>
              <a:defRPr sz="900">
                <a:solidFill>
                  <a:schemeClr val="tx1"/>
                </a:solidFill>
                <a:latin typeface="+mn-lt"/>
              </a:defRPr>
            </a:lvl6pPr>
            <a:lvl7pPr marL="0" indent="0">
              <a:spcBef>
                <a:spcPts val="0"/>
              </a:spcBef>
              <a:buNone/>
              <a:defRPr sz="900">
                <a:solidFill>
                  <a:schemeClr val="tx1"/>
                </a:solidFill>
                <a:latin typeface="+mn-lt"/>
              </a:defRPr>
            </a:lvl7pPr>
            <a:lvl8pPr marL="0" indent="0">
              <a:spcBef>
                <a:spcPts val="0"/>
              </a:spcBef>
              <a:buNone/>
              <a:defRPr sz="900">
                <a:solidFill>
                  <a:schemeClr val="tx1"/>
                </a:solidFill>
                <a:latin typeface="+mn-lt"/>
              </a:defRPr>
            </a:lvl8pPr>
            <a:lvl9pPr marL="0" indent="0">
              <a:spcBef>
                <a:spcPts val="0"/>
              </a:spcBef>
              <a:buNone/>
              <a:defRPr sz="900">
                <a:solidFill>
                  <a:schemeClr val="tx1"/>
                </a:solidFill>
                <a:latin typeface="+mn-lt"/>
              </a:defRPr>
            </a:lvl9pPr>
          </a:lstStyle>
          <a:p>
            <a:pPr lvl="0"/>
            <a:r>
              <a:rPr lang="de-DE" dirty="0"/>
              <a:t>Quellenangabe/Fußnote bearbeiten</a:t>
            </a:r>
          </a:p>
        </p:txBody>
      </p:sp>
      <p:sp>
        <p:nvSpPr>
          <p:cNvPr id="21" name="Textplatzhalter 9">
            <a:extLst>
              <a:ext uri="{FF2B5EF4-FFF2-40B4-BE49-F238E27FC236}">
                <a16:creationId xmlns:a16="http://schemas.microsoft.com/office/drawing/2014/main" id="{3789B53F-E438-15B7-FF14-9059EBA9CF1D}"/>
              </a:ext>
            </a:extLst>
          </p:cNvPr>
          <p:cNvSpPr>
            <a:spLocks noGrp="1"/>
          </p:cNvSpPr>
          <p:nvPr>
            <p:ph type="body" sz="quarter" idx="22" hasCustomPrompt="1"/>
          </p:nvPr>
        </p:nvSpPr>
        <p:spPr bwMode="gray">
          <a:xfrm>
            <a:off x="4367213" y="4761148"/>
            <a:ext cx="3456000" cy="1584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8" name="Textplatzhalter 10">
            <a:extLst>
              <a:ext uri="{FF2B5EF4-FFF2-40B4-BE49-F238E27FC236}">
                <a16:creationId xmlns:a16="http://schemas.microsoft.com/office/drawing/2014/main" id="{8631300B-0A06-8804-43D8-A5C9F0339AB3}"/>
              </a:ext>
            </a:extLst>
          </p:cNvPr>
          <p:cNvSpPr>
            <a:spLocks noGrp="1"/>
          </p:cNvSpPr>
          <p:nvPr>
            <p:ph type="body" sz="quarter" idx="27" hasCustomPrompt="1"/>
          </p:nvPr>
        </p:nvSpPr>
        <p:spPr bwMode="gray">
          <a:xfrm>
            <a:off x="8400256" y="1268760"/>
            <a:ext cx="3492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12">
            <a:extLst>
              <a:ext uri="{FF2B5EF4-FFF2-40B4-BE49-F238E27FC236}">
                <a16:creationId xmlns:a16="http://schemas.microsoft.com/office/drawing/2014/main" id="{6FA19839-38F7-6D81-88F0-ECF3A4CD8C28}"/>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13">
            <a:extLst>
              <a:ext uri="{FF2B5EF4-FFF2-40B4-BE49-F238E27FC236}">
                <a16:creationId xmlns:a16="http://schemas.microsoft.com/office/drawing/2014/main" id="{5FAF0115-1D1C-DD24-CCC3-38937F213535}"/>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3DEB7D9C-7019-A4F9-D351-A3DCB6039C72}"/>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31920471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 Vollbild">
    <p:spTree>
      <p:nvGrpSpPr>
        <p:cNvPr id="1" name=""/>
        <p:cNvGrpSpPr/>
        <p:nvPr/>
      </p:nvGrpSpPr>
      <p:grpSpPr>
        <a:xfrm>
          <a:off x="0" y="0"/>
          <a:ext cx="0" cy="0"/>
          <a:chOff x="0" y="0"/>
          <a:chExt cx="0" cy="0"/>
        </a:xfrm>
      </p:grpSpPr>
      <p:sp>
        <p:nvSpPr>
          <p:cNvPr id="19" name="Bildplatzhalter 1">
            <a:extLst>
              <a:ext uri="{FF2B5EF4-FFF2-40B4-BE49-F238E27FC236}">
                <a16:creationId xmlns:a16="http://schemas.microsoft.com/office/drawing/2014/main" id="{B8DBAF5D-2BA3-B81D-FB31-E2DDA0258254}"/>
              </a:ext>
            </a:extLst>
          </p:cNvPr>
          <p:cNvSpPr>
            <a:spLocks noGrp="1"/>
          </p:cNvSpPr>
          <p:nvPr>
            <p:ph type="pic" sz="quarter" idx="15"/>
          </p:nvPr>
        </p:nvSpPr>
        <p:spPr bwMode="gray">
          <a:xfrm>
            <a:off x="119338" y="116632"/>
            <a:ext cx="11951999" cy="6336000"/>
          </a:xfrm>
          <a:custGeom>
            <a:avLst/>
            <a:gdLst>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369304 w 11951999"/>
              <a:gd name="connsiteY22" fmla="*/ 0 h 6336000"/>
              <a:gd name="connsiteX23" fmla="*/ 11582695 w 11951999"/>
              <a:gd name="connsiteY2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252426 w 11951999"/>
              <a:gd name="connsiteY21" fmla="*/ 0 h 6336000"/>
              <a:gd name="connsiteX22" fmla="*/ 11582695 w 11951999"/>
              <a:gd name="connsiteY2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52426 h 6336000"/>
              <a:gd name="connsiteX19" fmla="*/ 0 w 11951999"/>
              <a:gd name="connsiteY19" fmla="*/ 28719 h 6336000"/>
              <a:gd name="connsiteX20" fmla="*/ 28719 w 11951999"/>
              <a:gd name="connsiteY20" fmla="*/ 0 h 6336000"/>
              <a:gd name="connsiteX21" fmla="*/ 11582695 w 11951999"/>
              <a:gd name="connsiteY2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363098 h 6336000"/>
              <a:gd name="connsiteX18" fmla="*/ 0 w 11951999"/>
              <a:gd name="connsiteY18" fmla="*/ 28719 h 6336000"/>
              <a:gd name="connsiteX19" fmla="*/ 28719 w 11951999"/>
              <a:gd name="connsiteY19" fmla="*/ 0 h 6336000"/>
              <a:gd name="connsiteX20" fmla="*/ 11582695 w 11951999"/>
              <a:gd name="connsiteY2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5972902 h 6336000"/>
              <a:gd name="connsiteX17" fmla="*/ 0 w 11951999"/>
              <a:gd name="connsiteY17" fmla="*/ 28719 h 6336000"/>
              <a:gd name="connsiteX18" fmla="*/ 28719 w 11951999"/>
              <a:gd name="connsiteY18" fmla="*/ 0 h 6336000"/>
              <a:gd name="connsiteX19" fmla="*/ 11582695 w 11951999"/>
              <a:gd name="connsiteY19"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5972902 h 6336000"/>
              <a:gd name="connsiteX16" fmla="*/ 0 w 11951999"/>
              <a:gd name="connsiteY16" fmla="*/ 28719 h 6336000"/>
              <a:gd name="connsiteX17" fmla="*/ 28719 w 11951999"/>
              <a:gd name="connsiteY17" fmla="*/ 0 h 6336000"/>
              <a:gd name="connsiteX18" fmla="*/ 11582695 w 11951999"/>
              <a:gd name="connsiteY18"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52426 w 11951999"/>
              <a:gd name="connsiteY12" fmla="*/ 6336000 h 6336000"/>
              <a:gd name="connsiteX13" fmla="*/ 28719 w 11951999"/>
              <a:gd name="connsiteY13" fmla="*/ 6336000 h 6336000"/>
              <a:gd name="connsiteX14" fmla="*/ 0 w 11951999"/>
              <a:gd name="connsiteY14" fmla="*/ 6307281 h 6336000"/>
              <a:gd name="connsiteX15" fmla="*/ 0 w 11951999"/>
              <a:gd name="connsiteY15" fmla="*/ 28719 h 6336000"/>
              <a:gd name="connsiteX16" fmla="*/ 28719 w 11951999"/>
              <a:gd name="connsiteY16" fmla="*/ 0 h 6336000"/>
              <a:gd name="connsiteX17" fmla="*/ 11582695 w 11951999"/>
              <a:gd name="connsiteY17"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369304 w 11951999"/>
              <a:gd name="connsiteY11" fmla="*/ 6336000 h 6336000"/>
              <a:gd name="connsiteX12" fmla="*/ 28719 w 11951999"/>
              <a:gd name="connsiteY12" fmla="*/ 6336000 h 6336000"/>
              <a:gd name="connsiteX13" fmla="*/ 0 w 11951999"/>
              <a:gd name="connsiteY13" fmla="*/ 6307281 h 6336000"/>
              <a:gd name="connsiteX14" fmla="*/ 0 w 11951999"/>
              <a:gd name="connsiteY14" fmla="*/ 28719 h 6336000"/>
              <a:gd name="connsiteX15" fmla="*/ 28719 w 11951999"/>
              <a:gd name="connsiteY15" fmla="*/ 0 h 6336000"/>
              <a:gd name="connsiteX16" fmla="*/ 11582695 w 11951999"/>
              <a:gd name="connsiteY16"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11582695 w 11951999"/>
              <a:gd name="connsiteY10" fmla="*/ 6336000 h 6336000"/>
              <a:gd name="connsiteX11" fmla="*/ 28719 w 11951999"/>
              <a:gd name="connsiteY11" fmla="*/ 6336000 h 6336000"/>
              <a:gd name="connsiteX12" fmla="*/ 0 w 11951999"/>
              <a:gd name="connsiteY12" fmla="*/ 6307281 h 6336000"/>
              <a:gd name="connsiteX13" fmla="*/ 0 w 11951999"/>
              <a:gd name="connsiteY13" fmla="*/ 28719 h 6336000"/>
              <a:gd name="connsiteX14" fmla="*/ 28719 w 11951999"/>
              <a:gd name="connsiteY14" fmla="*/ 0 h 6336000"/>
              <a:gd name="connsiteX15" fmla="*/ 11582695 w 11951999"/>
              <a:gd name="connsiteY15"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11699573 w 11951999"/>
              <a:gd name="connsiteY9" fmla="*/ 6336000 h 6336000"/>
              <a:gd name="connsiteX10" fmla="*/ 28719 w 11951999"/>
              <a:gd name="connsiteY10" fmla="*/ 6336000 h 6336000"/>
              <a:gd name="connsiteX11" fmla="*/ 0 w 11951999"/>
              <a:gd name="connsiteY11" fmla="*/ 6307281 h 6336000"/>
              <a:gd name="connsiteX12" fmla="*/ 0 w 11951999"/>
              <a:gd name="connsiteY12" fmla="*/ 28719 h 6336000"/>
              <a:gd name="connsiteX13" fmla="*/ 28719 w 11951999"/>
              <a:gd name="connsiteY13" fmla="*/ 0 h 6336000"/>
              <a:gd name="connsiteX14" fmla="*/ 11582695 w 11951999"/>
              <a:gd name="connsiteY14"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083574 h 6336000"/>
              <a:gd name="connsiteX7" fmla="*/ 11951999 w 11951999"/>
              <a:gd name="connsiteY7" fmla="*/ 6307281 h 6336000"/>
              <a:gd name="connsiteX8" fmla="*/ 11923280 w 11951999"/>
              <a:gd name="connsiteY8" fmla="*/ 6336000 h 6336000"/>
              <a:gd name="connsiteX9" fmla="*/ 28719 w 11951999"/>
              <a:gd name="connsiteY9" fmla="*/ 6336000 h 6336000"/>
              <a:gd name="connsiteX10" fmla="*/ 0 w 11951999"/>
              <a:gd name="connsiteY10" fmla="*/ 6307281 h 6336000"/>
              <a:gd name="connsiteX11" fmla="*/ 0 w 11951999"/>
              <a:gd name="connsiteY11" fmla="*/ 28719 h 6336000"/>
              <a:gd name="connsiteX12" fmla="*/ 28719 w 11951999"/>
              <a:gd name="connsiteY12" fmla="*/ 0 h 6336000"/>
              <a:gd name="connsiteX13" fmla="*/ 11582695 w 11951999"/>
              <a:gd name="connsiteY13"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5972902 h 6336000"/>
              <a:gd name="connsiteX6" fmla="*/ 11951999 w 11951999"/>
              <a:gd name="connsiteY6" fmla="*/ 6307281 h 6336000"/>
              <a:gd name="connsiteX7" fmla="*/ 11923280 w 11951999"/>
              <a:gd name="connsiteY7" fmla="*/ 6336000 h 6336000"/>
              <a:gd name="connsiteX8" fmla="*/ 28719 w 11951999"/>
              <a:gd name="connsiteY8" fmla="*/ 6336000 h 6336000"/>
              <a:gd name="connsiteX9" fmla="*/ 0 w 11951999"/>
              <a:gd name="connsiteY9" fmla="*/ 6307281 h 6336000"/>
              <a:gd name="connsiteX10" fmla="*/ 0 w 11951999"/>
              <a:gd name="connsiteY10" fmla="*/ 28719 h 6336000"/>
              <a:gd name="connsiteX11" fmla="*/ 28719 w 11951999"/>
              <a:gd name="connsiteY11" fmla="*/ 0 h 6336000"/>
              <a:gd name="connsiteX12" fmla="*/ 11582695 w 11951999"/>
              <a:gd name="connsiteY12"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363098 h 6336000"/>
              <a:gd name="connsiteX5" fmla="*/ 11951999 w 11951999"/>
              <a:gd name="connsiteY5" fmla="*/ 6307281 h 6336000"/>
              <a:gd name="connsiteX6" fmla="*/ 11923280 w 11951999"/>
              <a:gd name="connsiteY6" fmla="*/ 6336000 h 6336000"/>
              <a:gd name="connsiteX7" fmla="*/ 28719 w 11951999"/>
              <a:gd name="connsiteY7" fmla="*/ 6336000 h 6336000"/>
              <a:gd name="connsiteX8" fmla="*/ 0 w 11951999"/>
              <a:gd name="connsiteY8" fmla="*/ 6307281 h 6336000"/>
              <a:gd name="connsiteX9" fmla="*/ 0 w 11951999"/>
              <a:gd name="connsiteY9" fmla="*/ 28719 h 6336000"/>
              <a:gd name="connsiteX10" fmla="*/ 28719 w 11951999"/>
              <a:gd name="connsiteY10" fmla="*/ 0 h 6336000"/>
              <a:gd name="connsiteX11" fmla="*/ 11582695 w 11951999"/>
              <a:gd name="connsiteY11"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252426 h 6336000"/>
              <a:gd name="connsiteX4" fmla="*/ 11951999 w 11951999"/>
              <a:gd name="connsiteY4" fmla="*/ 6307281 h 6336000"/>
              <a:gd name="connsiteX5" fmla="*/ 11923280 w 11951999"/>
              <a:gd name="connsiteY5" fmla="*/ 6336000 h 6336000"/>
              <a:gd name="connsiteX6" fmla="*/ 28719 w 11951999"/>
              <a:gd name="connsiteY6" fmla="*/ 6336000 h 6336000"/>
              <a:gd name="connsiteX7" fmla="*/ 0 w 11951999"/>
              <a:gd name="connsiteY7" fmla="*/ 6307281 h 6336000"/>
              <a:gd name="connsiteX8" fmla="*/ 0 w 11951999"/>
              <a:gd name="connsiteY8" fmla="*/ 28719 h 6336000"/>
              <a:gd name="connsiteX9" fmla="*/ 28719 w 11951999"/>
              <a:gd name="connsiteY9" fmla="*/ 0 h 6336000"/>
              <a:gd name="connsiteX10" fmla="*/ 11582695 w 11951999"/>
              <a:gd name="connsiteY10" fmla="*/ 0 h 6336000"/>
              <a:gd name="connsiteX0" fmla="*/ 11582695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 name="connsiteX9" fmla="*/ 11582695 w 11951999"/>
              <a:gd name="connsiteY9" fmla="*/ 0 h 6336000"/>
              <a:gd name="connsiteX0" fmla="*/ 28719 w 11951999"/>
              <a:gd name="connsiteY0" fmla="*/ 0 h 6336000"/>
              <a:gd name="connsiteX1" fmla="*/ 11923280 w 11951999"/>
              <a:gd name="connsiteY1" fmla="*/ 0 h 6336000"/>
              <a:gd name="connsiteX2" fmla="*/ 11951999 w 11951999"/>
              <a:gd name="connsiteY2" fmla="*/ 28719 h 6336000"/>
              <a:gd name="connsiteX3" fmla="*/ 11951999 w 11951999"/>
              <a:gd name="connsiteY3" fmla="*/ 6307281 h 6336000"/>
              <a:gd name="connsiteX4" fmla="*/ 11923280 w 11951999"/>
              <a:gd name="connsiteY4" fmla="*/ 6336000 h 6336000"/>
              <a:gd name="connsiteX5" fmla="*/ 28719 w 11951999"/>
              <a:gd name="connsiteY5" fmla="*/ 6336000 h 6336000"/>
              <a:gd name="connsiteX6" fmla="*/ 0 w 11951999"/>
              <a:gd name="connsiteY6" fmla="*/ 6307281 h 6336000"/>
              <a:gd name="connsiteX7" fmla="*/ 0 w 11951999"/>
              <a:gd name="connsiteY7" fmla="*/ 28719 h 6336000"/>
              <a:gd name="connsiteX8" fmla="*/ 28719 w 11951999"/>
              <a:gd name="connsiteY8" fmla="*/ 0 h 63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1999" h="6336000">
                <a:moveTo>
                  <a:pt x="28719" y="0"/>
                </a:moveTo>
                <a:lnTo>
                  <a:pt x="11923280" y="0"/>
                </a:lnTo>
                <a:cubicBezTo>
                  <a:pt x="11939141" y="0"/>
                  <a:pt x="11951999" y="12858"/>
                  <a:pt x="11951999" y="28719"/>
                </a:cubicBezTo>
                <a:lnTo>
                  <a:pt x="11951999" y="6307281"/>
                </a:lnTo>
                <a:cubicBezTo>
                  <a:pt x="11951999" y="6323142"/>
                  <a:pt x="11939141" y="6336000"/>
                  <a:pt x="11923280" y="6336000"/>
                </a:cubicBezTo>
                <a:lnTo>
                  <a:pt x="28719" y="6336000"/>
                </a:lnTo>
                <a:cubicBezTo>
                  <a:pt x="12857" y="6336000"/>
                  <a:pt x="0" y="6323142"/>
                  <a:pt x="0" y="6307281"/>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A01B52B2-67F8-407A-255A-C722BC7F2EE5}"/>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4">
            <a:extLst>
              <a:ext uri="{FF2B5EF4-FFF2-40B4-BE49-F238E27FC236}">
                <a16:creationId xmlns:a16="http://schemas.microsoft.com/office/drawing/2014/main" id="{DD4B91AD-47B5-D95F-5726-1142AA8BC5DD}"/>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2" name="Datumsplatzhalter 3">
            <a:extLst>
              <a:ext uri="{FF2B5EF4-FFF2-40B4-BE49-F238E27FC236}">
                <a16:creationId xmlns:a16="http://schemas.microsoft.com/office/drawing/2014/main" id="{B957841B-3120-C5A6-02FA-0DDE4EAC5D08}"/>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839624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 Text &amp; Bild/Icon (zweispaltig R)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6204012"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1BA60CED-D376-1A6D-4944-D0E0B620579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61296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 Text &amp; Bild/Icon (zweispaltig L) V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p:txBody>
          <a:bodyPr/>
          <a:lstStyle/>
          <a:p>
            <a:r>
              <a:rPr lang="de-DE"/>
              <a:t>Folientitel bearbeiten (maximal einzeilig)</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6383963"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9" name="Bildplatzhalter 1">
            <a:extLst>
              <a:ext uri="{FF2B5EF4-FFF2-40B4-BE49-F238E27FC236}">
                <a16:creationId xmlns:a16="http://schemas.microsoft.com/office/drawing/2014/main" id="{29DB499E-6AB2-B0FD-FE00-79A1828CB75E}"/>
              </a:ext>
            </a:extLst>
          </p:cNvPr>
          <p:cNvSpPr>
            <a:spLocks noGrp="1"/>
          </p:cNvSpPr>
          <p:nvPr>
            <p:ph type="pic" sz="quarter" idx="34"/>
          </p:nvPr>
        </p:nvSpPr>
        <p:spPr bwMode="gray">
          <a:xfrm>
            <a:off x="119063" y="1160747"/>
            <a:ext cx="5871008" cy="5292589"/>
          </a:xfrm>
          <a:custGeom>
            <a:avLst/>
            <a:gdLst>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008939 h 5292589"/>
              <a:gd name="connsiteX11" fmla="*/ 0 w 5871008"/>
              <a:gd name="connsiteY11" fmla="*/ 28719 h 5292589"/>
              <a:gd name="connsiteX12" fmla="*/ 28719 w 5871008"/>
              <a:gd name="connsiteY12"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3283650 h 5292589"/>
              <a:gd name="connsiteX10" fmla="*/ 0 w 5871008"/>
              <a:gd name="connsiteY10" fmla="*/ 28719 h 5292589"/>
              <a:gd name="connsiteX11" fmla="*/ 28719 w 5871008"/>
              <a:gd name="connsiteY11"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2008939 h 5292589"/>
              <a:gd name="connsiteX4" fmla="*/ 5871008 w 5871008"/>
              <a:gd name="connsiteY4" fmla="*/ 3283650 h 5292589"/>
              <a:gd name="connsiteX5" fmla="*/ 5871008 w 5871008"/>
              <a:gd name="connsiteY5" fmla="*/ 5263870 h 5292589"/>
              <a:gd name="connsiteX6" fmla="*/ 5842289 w 5871008"/>
              <a:gd name="connsiteY6" fmla="*/ 5292589 h 5292589"/>
              <a:gd name="connsiteX7" fmla="*/ 28719 w 5871008"/>
              <a:gd name="connsiteY7" fmla="*/ 5292589 h 5292589"/>
              <a:gd name="connsiteX8" fmla="*/ 0 w 5871008"/>
              <a:gd name="connsiteY8" fmla="*/ 5263870 h 5292589"/>
              <a:gd name="connsiteX9" fmla="*/ 0 w 5871008"/>
              <a:gd name="connsiteY9" fmla="*/ 28719 h 5292589"/>
              <a:gd name="connsiteX10" fmla="*/ 28719 w 5871008"/>
              <a:gd name="connsiteY10"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3283650 h 5292589"/>
              <a:gd name="connsiteX4" fmla="*/ 5871008 w 5871008"/>
              <a:gd name="connsiteY4" fmla="*/ 5263870 h 5292589"/>
              <a:gd name="connsiteX5" fmla="*/ 5842289 w 5871008"/>
              <a:gd name="connsiteY5" fmla="*/ 5292589 h 5292589"/>
              <a:gd name="connsiteX6" fmla="*/ 28719 w 5871008"/>
              <a:gd name="connsiteY6" fmla="*/ 5292589 h 5292589"/>
              <a:gd name="connsiteX7" fmla="*/ 0 w 5871008"/>
              <a:gd name="connsiteY7" fmla="*/ 5263870 h 5292589"/>
              <a:gd name="connsiteX8" fmla="*/ 0 w 5871008"/>
              <a:gd name="connsiteY8" fmla="*/ 28719 h 5292589"/>
              <a:gd name="connsiteX9" fmla="*/ 28719 w 5871008"/>
              <a:gd name="connsiteY9" fmla="*/ 0 h 5292589"/>
              <a:gd name="connsiteX0" fmla="*/ 28719 w 5871008"/>
              <a:gd name="connsiteY0" fmla="*/ 0 h 5292589"/>
              <a:gd name="connsiteX1" fmla="*/ 5842289 w 5871008"/>
              <a:gd name="connsiteY1" fmla="*/ 0 h 5292589"/>
              <a:gd name="connsiteX2" fmla="*/ 5871008 w 5871008"/>
              <a:gd name="connsiteY2" fmla="*/ 28719 h 5292589"/>
              <a:gd name="connsiteX3" fmla="*/ 5871008 w 5871008"/>
              <a:gd name="connsiteY3" fmla="*/ 5263870 h 5292589"/>
              <a:gd name="connsiteX4" fmla="*/ 5842289 w 5871008"/>
              <a:gd name="connsiteY4" fmla="*/ 5292589 h 5292589"/>
              <a:gd name="connsiteX5" fmla="*/ 28719 w 5871008"/>
              <a:gd name="connsiteY5" fmla="*/ 5292589 h 5292589"/>
              <a:gd name="connsiteX6" fmla="*/ 0 w 5871008"/>
              <a:gd name="connsiteY6" fmla="*/ 5263870 h 5292589"/>
              <a:gd name="connsiteX7" fmla="*/ 0 w 5871008"/>
              <a:gd name="connsiteY7" fmla="*/ 28719 h 5292589"/>
              <a:gd name="connsiteX8" fmla="*/ 28719 w 5871008"/>
              <a:gd name="connsiteY8" fmla="*/ 0 h 529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5292589">
                <a:moveTo>
                  <a:pt x="28719" y="0"/>
                </a:moveTo>
                <a:lnTo>
                  <a:pt x="5842289" y="0"/>
                </a:lnTo>
                <a:cubicBezTo>
                  <a:pt x="5858150" y="0"/>
                  <a:pt x="5871008" y="12858"/>
                  <a:pt x="5871008" y="28719"/>
                </a:cubicBezTo>
                <a:lnTo>
                  <a:pt x="5871008" y="5263870"/>
                </a:lnTo>
                <a:cubicBezTo>
                  <a:pt x="5871008" y="5279731"/>
                  <a:pt x="5858150" y="5292589"/>
                  <a:pt x="5842289" y="5292589"/>
                </a:cubicBezTo>
                <a:lnTo>
                  <a:pt x="28719" y="5292589"/>
                </a:lnTo>
                <a:cubicBezTo>
                  <a:pt x="12858" y="5292589"/>
                  <a:pt x="0" y="5279731"/>
                  <a:pt x="0" y="5263870"/>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0DEDC68F-B0E3-7085-D848-EC7DFDB4968A}"/>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2395068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 Text &amp; Bild/Icon (zweispaltig) V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EA48FB-EC11-60C0-72C1-1EB5C035E1FC}"/>
              </a:ext>
            </a:extLst>
          </p:cNvPr>
          <p:cNvSpPr>
            <a:spLocks noGrp="1"/>
          </p:cNvSpPr>
          <p:nvPr>
            <p:ph type="title" hasCustomPrompt="1"/>
          </p:nvPr>
        </p:nvSpPr>
        <p:spPr bwMode="gray">
          <a:xfrm>
            <a:off x="299356" y="339483"/>
            <a:ext cx="5508000" cy="526298"/>
          </a:xfrm>
        </p:spPr>
        <p:txBody>
          <a:bodyPr/>
          <a:lstStyle/>
          <a:p>
            <a:r>
              <a:rPr lang="de-DE" dirty="0"/>
              <a:t>Folientitel bearbeiten</a:t>
            </a:r>
          </a:p>
        </p:txBody>
      </p:sp>
      <p:sp>
        <p:nvSpPr>
          <p:cNvPr id="7" name="Textplatzhalter 2">
            <a:extLst>
              <a:ext uri="{FF2B5EF4-FFF2-40B4-BE49-F238E27FC236}">
                <a16:creationId xmlns:a16="http://schemas.microsoft.com/office/drawing/2014/main" id="{34379286-2009-A8A4-3D07-C321D8797DEF}"/>
              </a:ext>
            </a:extLst>
          </p:cNvPr>
          <p:cNvSpPr>
            <a:spLocks noGrp="1"/>
          </p:cNvSpPr>
          <p:nvPr>
            <p:ph type="body" sz="quarter" idx="13" hasCustomPrompt="1"/>
          </p:nvPr>
        </p:nvSpPr>
        <p:spPr bwMode="gray">
          <a:xfrm>
            <a:off x="299356" y="1268760"/>
            <a:ext cx="5508000" cy="5076000"/>
          </a:xfrm>
        </p:spPr>
        <p:txBody>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8" name="Bildplatzhalter 1">
            <a:extLst>
              <a:ext uri="{FF2B5EF4-FFF2-40B4-BE49-F238E27FC236}">
                <a16:creationId xmlns:a16="http://schemas.microsoft.com/office/drawing/2014/main" id="{04169396-B557-CE3B-9056-65D101652949}"/>
              </a:ext>
            </a:extLst>
          </p:cNvPr>
          <p:cNvSpPr>
            <a:spLocks noGrp="1"/>
          </p:cNvSpPr>
          <p:nvPr>
            <p:ph type="pic" sz="quarter" idx="35"/>
          </p:nvPr>
        </p:nvSpPr>
        <p:spPr bwMode="gray">
          <a:xfrm>
            <a:off x="6204012" y="116631"/>
            <a:ext cx="5871008" cy="6336704"/>
          </a:xfrm>
          <a:custGeom>
            <a:avLst/>
            <a:gdLst>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5263870 h 6336704"/>
              <a:gd name="connsiteX10" fmla="*/ 0 w 5871008"/>
              <a:gd name="connsiteY10" fmla="*/ 1072834 h 6336704"/>
              <a:gd name="connsiteX11" fmla="*/ 0 w 5871008"/>
              <a:gd name="connsiteY11" fmla="*/ 28719 h 6336704"/>
              <a:gd name="connsiteX12" fmla="*/ 28719 w 5871008"/>
              <a:gd name="connsiteY12"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1072834 h 6336704"/>
              <a:gd name="connsiteX10" fmla="*/ 0 w 5871008"/>
              <a:gd name="connsiteY10" fmla="*/ 28719 h 6336704"/>
              <a:gd name="connsiteX11" fmla="*/ 28719 w 5871008"/>
              <a:gd name="connsiteY11"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1072834 h 6336704"/>
              <a:gd name="connsiteX4" fmla="*/ 5871008 w 5871008"/>
              <a:gd name="connsiteY4" fmla="*/ 5263870 h 6336704"/>
              <a:gd name="connsiteX5" fmla="*/ 5871008 w 5871008"/>
              <a:gd name="connsiteY5" fmla="*/ 6307985 h 6336704"/>
              <a:gd name="connsiteX6" fmla="*/ 5842289 w 5871008"/>
              <a:gd name="connsiteY6" fmla="*/ 6336704 h 6336704"/>
              <a:gd name="connsiteX7" fmla="*/ 28719 w 5871008"/>
              <a:gd name="connsiteY7" fmla="*/ 6336704 h 6336704"/>
              <a:gd name="connsiteX8" fmla="*/ 0 w 5871008"/>
              <a:gd name="connsiteY8" fmla="*/ 6307985 h 6336704"/>
              <a:gd name="connsiteX9" fmla="*/ 0 w 5871008"/>
              <a:gd name="connsiteY9" fmla="*/ 28719 h 6336704"/>
              <a:gd name="connsiteX10" fmla="*/ 28719 w 5871008"/>
              <a:gd name="connsiteY10"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5263870 h 6336704"/>
              <a:gd name="connsiteX4" fmla="*/ 5871008 w 5871008"/>
              <a:gd name="connsiteY4" fmla="*/ 6307985 h 6336704"/>
              <a:gd name="connsiteX5" fmla="*/ 5842289 w 5871008"/>
              <a:gd name="connsiteY5" fmla="*/ 6336704 h 6336704"/>
              <a:gd name="connsiteX6" fmla="*/ 28719 w 5871008"/>
              <a:gd name="connsiteY6" fmla="*/ 6336704 h 6336704"/>
              <a:gd name="connsiteX7" fmla="*/ 0 w 5871008"/>
              <a:gd name="connsiteY7" fmla="*/ 6307985 h 6336704"/>
              <a:gd name="connsiteX8" fmla="*/ 0 w 5871008"/>
              <a:gd name="connsiteY8" fmla="*/ 28719 h 6336704"/>
              <a:gd name="connsiteX9" fmla="*/ 28719 w 5871008"/>
              <a:gd name="connsiteY9" fmla="*/ 0 h 6336704"/>
              <a:gd name="connsiteX0" fmla="*/ 28719 w 5871008"/>
              <a:gd name="connsiteY0" fmla="*/ 0 h 6336704"/>
              <a:gd name="connsiteX1" fmla="*/ 5842289 w 5871008"/>
              <a:gd name="connsiteY1" fmla="*/ 0 h 6336704"/>
              <a:gd name="connsiteX2" fmla="*/ 5871008 w 5871008"/>
              <a:gd name="connsiteY2" fmla="*/ 28719 h 6336704"/>
              <a:gd name="connsiteX3" fmla="*/ 5871008 w 5871008"/>
              <a:gd name="connsiteY3" fmla="*/ 6307985 h 6336704"/>
              <a:gd name="connsiteX4" fmla="*/ 5842289 w 5871008"/>
              <a:gd name="connsiteY4" fmla="*/ 6336704 h 6336704"/>
              <a:gd name="connsiteX5" fmla="*/ 28719 w 5871008"/>
              <a:gd name="connsiteY5" fmla="*/ 6336704 h 6336704"/>
              <a:gd name="connsiteX6" fmla="*/ 0 w 5871008"/>
              <a:gd name="connsiteY6" fmla="*/ 6307985 h 6336704"/>
              <a:gd name="connsiteX7" fmla="*/ 0 w 5871008"/>
              <a:gd name="connsiteY7" fmla="*/ 28719 h 6336704"/>
              <a:gd name="connsiteX8" fmla="*/ 28719 w 5871008"/>
              <a:gd name="connsiteY8" fmla="*/ 0 h 633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71008" h="6336704">
                <a:moveTo>
                  <a:pt x="28719" y="0"/>
                </a:moveTo>
                <a:lnTo>
                  <a:pt x="5842289" y="0"/>
                </a:lnTo>
                <a:cubicBezTo>
                  <a:pt x="5858150" y="0"/>
                  <a:pt x="5871008" y="12858"/>
                  <a:pt x="5871008" y="28719"/>
                </a:cubicBezTo>
                <a:lnTo>
                  <a:pt x="5871008" y="6307985"/>
                </a:lnTo>
                <a:cubicBezTo>
                  <a:pt x="5871008" y="6323846"/>
                  <a:pt x="5858150" y="6336704"/>
                  <a:pt x="5842289" y="6336704"/>
                </a:cubicBezTo>
                <a:lnTo>
                  <a:pt x="28719" y="6336704"/>
                </a:lnTo>
                <a:cubicBezTo>
                  <a:pt x="12858" y="6336704"/>
                  <a:pt x="0" y="6323846"/>
                  <a:pt x="0" y="6307985"/>
                </a:cubicBezTo>
                <a:lnTo>
                  <a:pt x="0" y="28719"/>
                </a:lnTo>
                <a:cubicBezTo>
                  <a:pt x="0" y="12858"/>
                  <a:pt x="12858" y="0"/>
                  <a:pt x="28719" y="0"/>
                </a:cubicBezTo>
                <a:close/>
              </a:path>
            </a:pathLst>
          </a:custGeom>
          <a:solidFill>
            <a:srgbClr val="FAFAFA"/>
          </a:solidFill>
        </p:spPr>
        <p:txBody>
          <a:bodyPr wrap="square" bIns="720000" anchor="ctr">
            <a:noAutofit/>
          </a:bodyPr>
          <a:lstStyle>
            <a:lvl1pPr algn="ctr">
              <a:spcBef>
                <a:spcPts val="0"/>
              </a:spcBef>
              <a:defRPr sz="1400">
                <a:solidFill>
                  <a:schemeClr val="tx1"/>
                </a:solidFill>
                <a:latin typeface="GT America LC Regular" pitchFamily="2" charset="0"/>
              </a:defRPr>
            </a:lvl1pPr>
          </a:lstStyle>
          <a:p>
            <a:r>
              <a:rPr lang="de-DE"/>
              <a:t>Bild durch Klicken auf Symbol hinzufügen</a:t>
            </a:r>
            <a:endParaRPr lang="de-DE" dirty="0"/>
          </a:p>
        </p:txBody>
      </p:sp>
      <p:sp>
        <p:nvSpPr>
          <p:cNvPr id="4" name="Fußzeilenplatzhalter 4">
            <a:extLst>
              <a:ext uri="{FF2B5EF4-FFF2-40B4-BE49-F238E27FC236}">
                <a16:creationId xmlns:a16="http://schemas.microsoft.com/office/drawing/2014/main" id="{ED4BCEDF-8A78-22F8-38E4-948D0A107DF2}"/>
              </a:ext>
            </a:extLst>
          </p:cNvPr>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5" name="Foliennummernplatzhalter 5">
            <a:extLst>
              <a:ext uri="{FF2B5EF4-FFF2-40B4-BE49-F238E27FC236}">
                <a16:creationId xmlns:a16="http://schemas.microsoft.com/office/drawing/2014/main" id="{AEBBD3D1-A66B-0484-A99D-E3E70C14E9DE}"/>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3" name="Datumsplatzhalter 3">
            <a:extLst>
              <a:ext uri="{FF2B5EF4-FFF2-40B4-BE49-F238E27FC236}">
                <a16:creationId xmlns:a16="http://schemas.microsoft.com/office/drawing/2014/main" id="{FC89D324-5292-0A2A-B740-D3B065400D04}"/>
              </a:ext>
            </a:extLst>
          </p:cNvPr>
          <p:cNvSpPr>
            <a:spLocks noGrp="1"/>
          </p:cNvSpPr>
          <p:nvPr>
            <p:ph type="dt" sz="half" idx="10"/>
          </p:nvPr>
        </p:nvSpPr>
        <p:spPr bwMode="gray">
          <a:xfrm>
            <a:off x="11460644" y="6597639"/>
            <a:ext cx="432000" cy="107722"/>
          </a:xfrm>
        </p:spPr>
        <p:txBody>
          <a:bodyPr/>
          <a:lstStyle/>
          <a:p>
            <a:endParaRPr lang="de-DE" dirty="0"/>
          </a:p>
        </p:txBody>
      </p:sp>
    </p:spTree>
    <p:extLst>
      <p:ext uri="{BB962C8B-B14F-4D97-AF65-F5344CB8AC3E}">
        <p14:creationId xmlns:p14="http://schemas.microsoft.com/office/powerpoint/2010/main" val="164061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theme" Target="../theme/theme3.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theme" Target="../theme/theme4.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54" Type="http://schemas.openxmlformats.org/officeDocument/2006/relationships/slideLayout" Target="../slideLayouts/slideLayout176.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391ECC4-DEE0-A6BE-BA1B-38CC73060925}"/>
              </a:ext>
            </a:extLst>
          </p:cNvPr>
          <p:cNvSpPr>
            <a:spLocks noGrp="1"/>
          </p:cNvSpPr>
          <p:nvPr>
            <p:ph type="title"/>
          </p:nvPr>
        </p:nvSpPr>
        <p:spPr bwMode="gray">
          <a:xfrm>
            <a:off x="300038" y="333375"/>
            <a:ext cx="10980000" cy="360000"/>
          </a:xfrm>
          <a:prstGeom prst="rect">
            <a:avLst/>
          </a:prstGeom>
        </p:spPr>
        <p:txBody>
          <a:bodyPr vert="horz" lIns="0" tIns="0" rIns="0" bIns="0" rtlCol="0" anchor="t">
            <a:noAutofit/>
          </a:bodyPr>
          <a:lstStyle/>
          <a:p>
            <a:r>
              <a:rPr lang="de-DE"/>
              <a:t>Edit slide title (maximum one line)</a:t>
            </a:r>
            <a:endParaRPr lang="de-DE" dirty="0"/>
          </a:p>
        </p:txBody>
      </p:sp>
      <p:sp>
        <p:nvSpPr>
          <p:cNvPr id="3" name="Textplatzhalter 2">
            <a:extLst>
              <a:ext uri="{FF2B5EF4-FFF2-40B4-BE49-F238E27FC236}">
                <a16:creationId xmlns:a16="http://schemas.microsoft.com/office/drawing/2014/main" id="{CA850CED-55F3-6620-5570-C4B87E4B76D8}"/>
              </a:ext>
            </a:extLst>
          </p:cNvPr>
          <p:cNvSpPr>
            <a:spLocks noGrp="1"/>
          </p:cNvSpPr>
          <p:nvPr>
            <p:ph type="body" idx="1"/>
          </p:nvPr>
        </p:nvSpPr>
        <p:spPr bwMode="gray">
          <a:xfrm>
            <a:off x="300038" y="909638"/>
            <a:ext cx="11592000" cy="5436000"/>
          </a:xfrm>
          <a:prstGeom prst="rect">
            <a:avLst/>
          </a:prstGeom>
        </p:spPr>
        <p:txBody>
          <a:bodyPr vert="horz" lIns="0" tIns="0" rIns="0" bIns="0" rtlCol="0">
            <a:noAutofit/>
          </a:bodyPr>
          <a:lstStyle/>
          <a:p>
            <a:pPr lvl="0"/>
            <a:r>
              <a:rPr lang="de-DE"/>
              <a:t>Edit text</a:t>
            </a:r>
          </a:p>
          <a:p>
            <a:pPr lvl="1"/>
            <a:r>
              <a:rPr lang="de-DE"/>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lvl="5"/>
            <a:r>
              <a:rPr lang="de-DE" dirty="0" err="1"/>
              <a:t>Sixth</a:t>
            </a:r>
            <a:r>
              <a:rPr lang="de-DE" dirty="0"/>
              <a:t> </a:t>
            </a:r>
            <a:r>
              <a:rPr lang="de-DE" dirty="0" err="1"/>
              <a:t>level</a:t>
            </a:r>
            <a:endParaRPr lang="de-DE" dirty="0"/>
          </a:p>
        </p:txBody>
      </p:sp>
      <p:sp>
        <p:nvSpPr>
          <p:cNvPr id="5" name="Fußzeilenplatzhalter 4">
            <a:extLst>
              <a:ext uri="{FF2B5EF4-FFF2-40B4-BE49-F238E27FC236}">
                <a16:creationId xmlns:a16="http://schemas.microsoft.com/office/drawing/2014/main" id="{F705E3E5-A3C3-19FC-C253-A181B39AB9C0}"/>
              </a:ext>
            </a:extLst>
          </p:cNvPr>
          <p:cNvSpPr>
            <a:spLocks noGrp="1"/>
          </p:cNvSpPr>
          <p:nvPr>
            <p:ph type="ftr" sz="quarter" idx="3"/>
          </p:nvPr>
        </p:nvSpPr>
        <p:spPr bwMode="gray">
          <a:xfrm>
            <a:off x="300039" y="6597642"/>
            <a:ext cx="5544000" cy="107722"/>
          </a:xfrm>
          <a:prstGeom prst="rect">
            <a:avLst/>
          </a:prstGeom>
        </p:spPr>
        <p:txBody>
          <a:bodyPr vert="horz" wrap="none" lIns="0" tIns="0" rIns="0" bIns="0" rtlCol="0" anchor="ctr">
            <a:noAutofit/>
          </a:bodyPr>
          <a:lstStyle>
            <a:lvl1pPr algn="l">
              <a:defRPr sz="700">
                <a:solidFill>
                  <a:schemeClr val="tx1"/>
                </a:solidFill>
                <a:latin typeface="+mn-lt" pitchFamily="2" charset="0"/>
              </a:defRPr>
            </a:lvl1pPr>
          </a:lstStyle>
          <a:p>
            <a:r>
              <a:rPr lang="de-DE"/>
              <a:t>Das modernisierte Freihandelsabkommen zwischen der EU und Mexiko | Daten - Fakten - Zahlen | 25 06 2026</a:t>
            </a:r>
            <a:endParaRPr lang="de-DE" dirty="0"/>
          </a:p>
        </p:txBody>
      </p:sp>
      <p:sp>
        <p:nvSpPr>
          <p:cNvPr id="6" name="Foliennummernplatzhalter 5">
            <a:extLst>
              <a:ext uri="{FF2B5EF4-FFF2-40B4-BE49-F238E27FC236}">
                <a16:creationId xmlns:a16="http://schemas.microsoft.com/office/drawing/2014/main" id="{E5F13EA8-9949-D88E-1CCC-1B8AFEE4847A}"/>
              </a:ext>
            </a:extLst>
          </p:cNvPr>
          <p:cNvSpPr>
            <a:spLocks noGrp="1"/>
          </p:cNvSpPr>
          <p:nvPr>
            <p:ph type="sldNum" sz="quarter" idx="4"/>
          </p:nvPr>
        </p:nvSpPr>
        <p:spPr bwMode="gray">
          <a:xfrm>
            <a:off x="11712624" y="6597642"/>
            <a:ext cx="180020" cy="107722"/>
          </a:xfrm>
          <a:prstGeom prst="rect">
            <a:avLst/>
          </a:prstGeom>
        </p:spPr>
        <p:txBody>
          <a:bodyPr vert="horz" wrap="none" lIns="0" tIns="0" rIns="0" bIns="0" rtlCol="0" anchor="ctr">
            <a:noAutofit/>
          </a:bodyPr>
          <a:lstStyle>
            <a:lvl1pPr algn="r">
              <a:defRPr sz="700">
                <a:solidFill>
                  <a:schemeClr val="tx1"/>
                </a:solidFill>
                <a:latin typeface="+mn-lt" pitchFamily="2" charset="0"/>
              </a:defRPr>
            </a:lvl1p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3308900789"/>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309" r:id="rId3"/>
    <p:sldLayoutId id="2147484310" r:id="rId4"/>
    <p:sldLayoutId id="2147484302" r:id="rId5"/>
    <p:sldLayoutId id="2147484297" r:id="rId6"/>
    <p:sldLayoutId id="2147484298" r:id="rId7"/>
    <p:sldLayoutId id="2147484303" r:id="rId8"/>
    <p:sldLayoutId id="2147484304" r:id="rId9"/>
    <p:sldLayoutId id="2147484305" r:id="rId10"/>
    <p:sldLayoutId id="2147484306" r:id="rId11"/>
    <p:sldLayoutId id="2147484307" r:id="rId12"/>
    <p:sldLayoutId id="2147483856" r:id="rId13"/>
    <p:sldLayoutId id="2147483857" r:id="rId14"/>
    <p:sldLayoutId id="2147483858" r:id="rId15"/>
    <p:sldLayoutId id="2147483870" r:id="rId16"/>
    <p:sldLayoutId id="2147483921" r:id="rId17"/>
    <p:sldLayoutId id="2147483873" r:id="rId18"/>
    <p:sldLayoutId id="2147484300" r:id="rId19"/>
    <p:sldLayoutId id="2147483879" r:id="rId20"/>
    <p:sldLayoutId id="2147484311" r:id="rId21"/>
    <p:sldLayoutId id="2147484296" r:id="rId22"/>
    <p:sldLayoutId id="2147484312" r:id="rId23"/>
    <p:sldLayoutId id="2147484466" r:id="rId24"/>
  </p:sldLayoutIdLst>
  <p:hf hdr="0" dt="0"/>
  <p:txStyles>
    <p:titleStyle>
      <a:lvl1pPr algn="l" defTabSz="914400" rtl="0" eaLnBrk="1" latinLnBrk="0" hangingPunct="1">
        <a:lnSpc>
          <a:spcPct val="90000"/>
        </a:lnSpc>
        <a:spcBef>
          <a:spcPct val="0"/>
        </a:spcBef>
        <a:buNone/>
        <a:defRPr sz="2400" b="0" kern="1200" spc="-100" baseline="0">
          <a:solidFill>
            <a:schemeClr val="tx1"/>
          </a:solidFill>
          <a:latin typeface="+mj-lt"/>
          <a:ea typeface="GT America LC Extended Medium" pitchFamily="2" charset="0"/>
          <a:cs typeface="GT America LC Extended Medium" pitchFamily="2" charset="0"/>
        </a:defRPr>
      </a:lvl1pPr>
    </p:titleStyle>
    <p:bodyStyle>
      <a:lvl1pPr marL="0" indent="0" algn="l" defTabSz="914400" rtl="0" eaLnBrk="1" latinLnBrk="0" hangingPunct="1">
        <a:lnSpc>
          <a:spcPct val="100000"/>
        </a:lnSpc>
        <a:spcBef>
          <a:spcPts val="1200"/>
        </a:spcBef>
        <a:buFont typeface="Arial" panose="020B0604020202020204" pitchFamily="34" charset="0"/>
        <a:buNone/>
        <a:defRPr sz="900" b="0" kern="1200">
          <a:solidFill>
            <a:schemeClr val="tx1"/>
          </a:solidFill>
          <a:latin typeface="GT America LC Extended Medium" pitchFamily="2"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900" kern="1200">
          <a:solidFill>
            <a:schemeClr val="tx1"/>
          </a:solidFill>
          <a:latin typeface="+mn-lt" pitchFamily="2" charset="0"/>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900" b="0" kern="1200">
          <a:solidFill>
            <a:schemeClr val="tx1"/>
          </a:solidFill>
          <a:latin typeface="+mn-lt" pitchFamily="2" charset="0"/>
          <a:ea typeface="+mn-ea"/>
          <a:cs typeface="+mn-cs"/>
        </a:defRPr>
      </a:lvl3pPr>
      <a:lvl4pPr marL="360000" indent="-180000" algn="l" defTabSz="914400" rtl="0" eaLnBrk="1" latinLnBrk="0" hangingPunct="1">
        <a:lnSpc>
          <a:spcPct val="100000"/>
        </a:lnSpc>
        <a:spcBef>
          <a:spcPts val="300"/>
        </a:spcBef>
        <a:buFont typeface="Arial" panose="020B0604020202020204" pitchFamily="34" charset="0"/>
        <a:buChar char="•"/>
        <a:defRPr sz="900" kern="1200">
          <a:solidFill>
            <a:schemeClr val="tx1"/>
          </a:solidFill>
          <a:latin typeface="+mn-lt" pitchFamily="2" charset="0"/>
          <a:ea typeface="+mn-ea"/>
          <a:cs typeface="+mn-cs"/>
        </a:defRPr>
      </a:lvl4pPr>
      <a:lvl5pPr marL="540000" indent="-180000" algn="l" defTabSz="914400" rtl="0" eaLnBrk="1" latinLnBrk="0" hangingPunct="1">
        <a:lnSpc>
          <a:spcPct val="100000"/>
        </a:lnSpc>
        <a:spcBef>
          <a:spcPts val="300"/>
        </a:spcBef>
        <a:buFont typeface="Arial" panose="020B0604020202020204" pitchFamily="34" charset="0"/>
        <a:buChar char="•"/>
        <a:defRPr sz="900" kern="1200">
          <a:solidFill>
            <a:schemeClr val="tx1"/>
          </a:solidFill>
          <a:latin typeface="+mn-lt" pitchFamily="2" charset="0"/>
          <a:ea typeface="+mn-ea"/>
          <a:cs typeface="+mn-cs"/>
        </a:defRPr>
      </a:lvl5pPr>
      <a:lvl6pPr marL="216000" indent="-216000" algn="l" defTabSz="914400" rtl="0" eaLnBrk="1" latinLnBrk="0" hangingPunct="1">
        <a:lnSpc>
          <a:spcPct val="100000"/>
        </a:lnSpc>
        <a:spcBef>
          <a:spcPts val="600"/>
        </a:spcBef>
        <a:buFont typeface="+mj-lt"/>
        <a:buAutoNum type="arabicPeriod"/>
        <a:defRPr sz="900" kern="1200">
          <a:solidFill>
            <a:schemeClr val="tx1"/>
          </a:solidFill>
          <a:latin typeface="+mn-lt" pitchFamily="2" charset="0"/>
          <a:ea typeface="+mn-ea"/>
          <a:cs typeface="+mn-cs"/>
        </a:defRPr>
      </a:lvl6pPr>
      <a:lvl7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mn-lt" pitchFamily="2" charset="0"/>
          <a:ea typeface="+mn-ea"/>
          <a:cs typeface="+mn-cs"/>
        </a:defRPr>
      </a:lvl7pPr>
      <a:lvl8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mn-lt" pitchFamily="2" charset="0"/>
          <a:ea typeface="+mn-ea"/>
          <a:cs typeface="+mn-cs"/>
        </a:defRPr>
      </a:lvl8pPr>
      <a:lvl9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mn-lt" pitchFamily="2"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681" userDrawn="1">
          <p15:clr>
            <a:srgbClr val="F26B43"/>
          </p15:clr>
        </p15:guide>
        <p15:guide id="3" orient="horz" pos="3997">
          <p15:clr>
            <a:srgbClr val="F26B43"/>
          </p15:clr>
        </p15:guide>
        <p15:guide id="4" pos="3999" userDrawn="1">
          <p15:clr>
            <a:srgbClr val="F26B43"/>
          </p15:clr>
        </p15:guide>
        <p15:guide id="5" pos="189">
          <p15:clr>
            <a:srgbClr val="F26B43"/>
          </p15:clr>
        </p15:guide>
        <p15:guide id="7" pos="7491">
          <p15:clr>
            <a:srgbClr val="F26B43"/>
          </p15:clr>
        </p15:guide>
        <p15:guide id="8" orient="horz" pos="572" userDrawn="1">
          <p15:clr>
            <a:srgbClr val="F26B43"/>
          </p15:clr>
        </p15:guide>
        <p15:guide id="20" pos="4951" userDrawn="1">
          <p15:clr>
            <a:srgbClr val="FBAE40"/>
          </p15:clr>
        </p15:guide>
        <p15:guide id="21" pos="5269" userDrawn="1">
          <p15:clr>
            <a:srgbClr val="FBAE40"/>
          </p15:clr>
        </p15:guide>
        <p15:guide id="26" pos="5586">
          <p15:clr>
            <a:srgbClr val="F26B43"/>
          </p15:clr>
        </p15:guide>
        <p15:guide id="27" pos="5904" userDrawn="1">
          <p15:clr>
            <a:srgbClr val="F26B43"/>
          </p15:clr>
        </p15:guide>
        <p15:guide id="30" orient="horz" pos="2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391ECC4-DEE0-A6BE-BA1B-38CC73060925}"/>
              </a:ext>
            </a:extLst>
          </p:cNvPr>
          <p:cNvSpPr>
            <a:spLocks noGrp="1"/>
          </p:cNvSpPr>
          <p:nvPr>
            <p:ph type="title"/>
          </p:nvPr>
        </p:nvSpPr>
        <p:spPr bwMode="gray">
          <a:xfrm>
            <a:off x="299356" y="339483"/>
            <a:ext cx="11592000" cy="526298"/>
          </a:xfrm>
          <a:prstGeom prst="rect">
            <a:avLst/>
          </a:prstGeom>
        </p:spPr>
        <p:txBody>
          <a:bodyPr vert="horz" lIns="0" tIns="0" rIns="0" bIns="0" rtlCol="0" anchor="t">
            <a:spAutoFit/>
          </a:bodyPr>
          <a:lstStyle/>
          <a:p>
            <a:r>
              <a:rPr lang="de-DE" dirty="0"/>
              <a:t>Folientitel bearbeiten (maximal einzeilig)</a:t>
            </a:r>
          </a:p>
        </p:txBody>
      </p:sp>
      <p:sp>
        <p:nvSpPr>
          <p:cNvPr id="3" name="Textplatzhalter 2">
            <a:extLst>
              <a:ext uri="{FF2B5EF4-FFF2-40B4-BE49-F238E27FC236}">
                <a16:creationId xmlns:a16="http://schemas.microsoft.com/office/drawing/2014/main" id="{CA850CED-55F3-6620-5570-C4B87E4B76D8}"/>
              </a:ext>
            </a:extLst>
          </p:cNvPr>
          <p:cNvSpPr>
            <a:spLocks noGrp="1"/>
          </p:cNvSpPr>
          <p:nvPr>
            <p:ph type="body" idx="1"/>
          </p:nvPr>
        </p:nvSpPr>
        <p:spPr bwMode="gray">
          <a:xfrm>
            <a:off x="299356" y="1268760"/>
            <a:ext cx="11592000" cy="5076000"/>
          </a:xfrm>
          <a:prstGeom prst="rect">
            <a:avLst/>
          </a:prstGeom>
        </p:spPr>
        <p:txBody>
          <a:bodyPr vert="horz" lIns="0" tIns="0" rIns="0" bIns="0" rtlCol="0">
            <a:noAutofit/>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DED38640-9C3C-5976-ED3D-48C6E08D2865}"/>
              </a:ext>
            </a:extLst>
          </p:cNvPr>
          <p:cNvSpPr>
            <a:spLocks noGrp="1"/>
          </p:cNvSpPr>
          <p:nvPr>
            <p:ph type="dt" sz="half" idx="2"/>
          </p:nvPr>
        </p:nvSpPr>
        <p:spPr bwMode="gray">
          <a:xfrm>
            <a:off x="11460644" y="6597639"/>
            <a:ext cx="43200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endParaRPr lang="de-DE" dirty="0"/>
          </a:p>
        </p:txBody>
      </p:sp>
      <p:sp>
        <p:nvSpPr>
          <p:cNvPr id="5" name="Fußzeilenplatzhalter 4">
            <a:extLst>
              <a:ext uri="{FF2B5EF4-FFF2-40B4-BE49-F238E27FC236}">
                <a16:creationId xmlns:a16="http://schemas.microsoft.com/office/drawing/2014/main" id="{F705E3E5-A3C3-19FC-C253-A181B39AB9C0}"/>
              </a:ext>
            </a:extLst>
          </p:cNvPr>
          <p:cNvSpPr>
            <a:spLocks noGrp="1"/>
          </p:cNvSpPr>
          <p:nvPr>
            <p:ph type="ftr" sz="quarter" idx="3"/>
          </p:nvPr>
        </p:nvSpPr>
        <p:spPr bwMode="gray">
          <a:xfrm>
            <a:off x="300039" y="6543781"/>
            <a:ext cx="4320000" cy="215444"/>
          </a:xfrm>
          <a:prstGeom prst="rect">
            <a:avLst/>
          </a:prstGeom>
        </p:spPr>
        <p:txBody>
          <a:bodyPr vert="horz" wrap="square" lIns="0" tIns="0" rIns="0" bIns="0" rtlCol="0" anchor="ctr">
            <a:spAutoFit/>
          </a:bodyPr>
          <a:lstStyle>
            <a:lvl1pPr algn="l">
              <a:defRPr sz="700">
                <a:solidFill>
                  <a:schemeClr val="tx1"/>
                </a:solidFill>
                <a:latin typeface="GT America LC Regular" pitchFamily="2" charset="0"/>
              </a:defRPr>
            </a:lvl1pPr>
          </a:lstStyle>
          <a:p>
            <a:r>
              <a:rPr lang="de-DE"/>
              <a:t>Das modernisierte Freihandelsabkommen zwischen der EU und Mexiko | Daten - Fakten - Zahlen | 25 06 2026</a:t>
            </a:r>
            <a:endParaRPr lang="de-DE" dirty="0"/>
          </a:p>
        </p:txBody>
      </p:sp>
      <p:sp>
        <p:nvSpPr>
          <p:cNvPr id="6" name="Foliennummernplatzhalter 5">
            <a:extLst>
              <a:ext uri="{FF2B5EF4-FFF2-40B4-BE49-F238E27FC236}">
                <a16:creationId xmlns:a16="http://schemas.microsoft.com/office/drawing/2014/main" id="{E5F13EA8-9949-D88E-1CCC-1B8AFEE4847A}"/>
              </a:ext>
            </a:extLst>
          </p:cNvPr>
          <p:cNvSpPr>
            <a:spLocks noGrp="1"/>
          </p:cNvSpPr>
          <p:nvPr>
            <p:ph type="sldNum" sz="quarter" idx="4"/>
          </p:nvPr>
        </p:nvSpPr>
        <p:spPr bwMode="gray">
          <a:xfrm>
            <a:off x="11712624" y="6597642"/>
            <a:ext cx="18002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2048246109"/>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 id="2147484328" r:id="rId15"/>
    <p:sldLayoutId id="2147484329" r:id="rId16"/>
    <p:sldLayoutId id="2147484330" r:id="rId17"/>
    <p:sldLayoutId id="2147484331" r:id="rId18"/>
    <p:sldLayoutId id="2147484332" r:id="rId19"/>
    <p:sldLayoutId id="2147484333" r:id="rId20"/>
    <p:sldLayoutId id="2147484334" r:id="rId21"/>
    <p:sldLayoutId id="2147484335" r:id="rId22"/>
    <p:sldLayoutId id="2147484336" r:id="rId23"/>
    <p:sldLayoutId id="2147484337" r:id="rId24"/>
    <p:sldLayoutId id="2147484338" r:id="rId25"/>
    <p:sldLayoutId id="2147484339" r:id="rId26"/>
    <p:sldLayoutId id="2147484340" r:id="rId27"/>
    <p:sldLayoutId id="2147484341" r:id="rId28"/>
    <p:sldLayoutId id="2147484342" r:id="rId29"/>
    <p:sldLayoutId id="2147484343" r:id="rId30"/>
    <p:sldLayoutId id="2147484344" r:id="rId31"/>
    <p:sldLayoutId id="2147484345" r:id="rId32"/>
    <p:sldLayoutId id="2147484346" r:id="rId33"/>
    <p:sldLayoutId id="2147484347" r:id="rId34"/>
    <p:sldLayoutId id="2147484348" r:id="rId35"/>
    <p:sldLayoutId id="2147484349" r:id="rId36"/>
    <p:sldLayoutId id="2147484350" r:id="rId37"/>
    <p:sldLayoutId id="2147484351" r:id="rId38"/>
    <p:sldLayoutId id="2147484352" r:id="rId39"/>
    <p:sldLayoutId id="2147484353" r:id="rId40"/>
    <p:sldLayoutId id="2147484354" r:id="rId41"/>
    <p:sldLayoutId id="2147484355" r:id="rId42"/>
    <p:sldLayoutId id="2147484356" r:id="rId43"/>
    <p:sldLayoutId id="2147484357" r:id="rId44"/>
    <p:sldLayoutId id="2147484358" r:id="rId45"/>
    <p:sldLayoutId id="2147484359" r:id="rId46"/>
    <p:sldLayoutId id="2147484360" r:id="rId47"/>
    <p:sldLayoutId id="2147484361" r:id="rId48"/>
    <p:sldLayoutId id="2147484362" r:id="rId49"/>
    <p:sldLayoutId id="2147484363" r:id="rId50"/>
    <p:sldLayoutId id="2147484364" r:id="rId51"/>
    <p:sldLayoutId id="2147484365" r:id="rId52"/>
  </p:sldLayoutIdLst>
  <p:hf sldNum="0" hdr="0" dt="0"/>
  <p:txStyles>
    <p:title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p:titleStyle>
    <p:bodyStyle>
      <a:lvl1pPr marL="0" indent="0" algn="l" defTabSz="914400" rtl="0" eaLnBrk="1" latinLnBrk="0" hangingPunct="1">
        <a:lnSpc>
          <a:spcPct val="100000"/>
        </a:lnSpc>
        <a:spcBef>
          <a:spcPts val="1400"/>
        </a:spcBef>
        <a:buFont typeface="Arial" panose="020B0604020202020204" pitchFamily="34" charset="0"/>
        <a:buNone/>
        <a:defRPr sz="2000" b="0" kern="1200">
          <a:solidFill>
            <a:schemeClr val="tx1"/>
          </a:solidFill>
          <a:latin typeface="GT America LC Extended Medium" pitchFamily="2"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GT America LC Regular" pitchFamily="2" charset="0"/>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GT America LC Regular" pitchFamily="2" charset="0"/>
          <a:ea typeface="+mn-ea"/>
          <a:cs typeface="+mn-cs"/>
        </a:defRPr>
      </a:lvl3pPr>
      <a:lvl4pPr marL="36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4pPr>
      <a:lvl5pPr marL="54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5pPr>
      <a:lvl6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6pPr>
      <a:lvl7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7pPr>
      <a:lvl8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8pPr>
      <a:lvl9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1">
          <p15:clr>
            <a:srgbClr val="FBAE40"/>
          </p15:clr>
        </p15:guide>
        <p15:guide id="2" pos="3659">
          <p15:clr>
            <a:srgbClr val="F26B43"/>
          </p15:clr>
        </p15:guide>
        <p15:guide id="3" orient="horz" pos="3997">
          <p15:clr>
            <a:srgbClr val="F26B43"/>
          </p15:clr>
        </p15:guide>
        <p15:guide id="4" pos="4021">
          <p15:clr>
            <a:srgbClr val="F26B43"/>
          </p15:clr>
        </p15:guide>
        <p15:guide id="5" pos="189">
          <p15:clr>
            <a:srgbClr val="F26B43"/>
          </p15:clr>
        </p15:guide>
        <p15:guide id="6" pos="7605">
          <p15:clr>
            <a:srgbClr val="FBAE40"/>
          </p15:clr>
        </p15:guide>
        <p15:guide id="7" pos="7491">
          <p15:clr>
            <a:srgbClr val="F26B43"/>
          </p15:clr>
        </p15:guide>
        <p15:guide id="8" orient="horz" pos="799">
          <p15:clr>
            <a:srgbClr val="F26B43"/>
          </p15:clr>
        </p15:guide>
        <p15:guide id="9" pos="75">
          <p15:clr>
            <a:srgbClr val="FBAE40"/>
          </p15:clr>
        </p15:guide>
        <p15:guide id="10" orient="horz" pos="73">
          <p15:clr>
            <a:srgbClr val="FBAE40"/>
          </p15:clr>
        </p15:guide>
        <p15:guide id="11" orient="horz" pos="4065">
          <p15:clr>
            <a:srgbClr val="FBAE40"/>
          </p15:clr>
        </p15:guide>
        <p15:guide id="12" pos="3772">
          <p15:clr>
            <a:srgbClr val="FBAE40"/>
          </p15:clr>
        </p15:guide>
        <p15:guide id="13" pos="3908">
          <p15:clr>
            <a:srgbClr val="FBAE40"/>
          </p15:clr>
        </p15:guide>
        <p15:guide id="14" pos="2751">
          <p15:clr>
            <a:srgbClr val="5ACBF0"/>
          </p15:clr>
        </p15:guide>
        <p15:guide id="15" pos="4929">
          <p15:clr>
            <a:srgbClr val="5ACBF0"/>
          </p15:clr>
        </p15:guide>
        <p15:guide id="16" pos="2389">
          <p15:clr>
            <a:srgbClr val="5ACBF0"/>
          </p15:clr>
        </p15:guide>
        <p15:guide id="17" pos="5292">
          <p15:clr>
            <a:srgbClr val="5ACBF0"/>
          </p15:clr>
        </p15:guide>
        <p15:guide id="18" pos="2502">
          <p15:clr>
            <a:srgbClr val="9FCC3B"/>
          </p15:clr>
        </p15:guide>
        <p15:guide id="19" pos="2638">
          <p15:clr>
            <a:srgbClr val="9FCC3B"/>
          </p15:clr>
        </p15:guide>
        <p15:guide id="20" pos="5042">
          <p15:clr>
            <a:srgbClr val="9FCC3B"/>
          </p15:clr>
        </p15:guide>
        <p15:guide id="21" pos="5178">
          <p15:clr>
            <a:srgbClr val="9FCC3B"/>
          </p15:clr>
        </p15:guide>
        <p15:guide id="22" pos="1731">
          <p15:clr>
            <a:srgbClr val="F26B43"/>
          </p15:clr>
        </p15:guide>
        <p15:guide id="23" pos="2094">
          <p15:clr>
            <a:srgbClr val="F26B43"/>
          </p15:clr>
        </p15:guide>
        <p15:guide id="24" pos="1844">
          <p15:clr>
            <a:srgbClr val="FBAE40"/>
          </p15:clr>
        </p15:guide>
        <p15:guide id="25" pos="1980">
          <p15:clr>
            <a:srgbClr val="FBAE40"/>
          </p15:clr>
        </p15:guide>
        <p15:guide id="26" pos="5586">
          <p15:clr>
            <a:srgbClr val="F26B43"/>
          </p15:clr>
        </p15:guide>
        <p15:guide id="27" pos="5949">
          <p15:clr>
            <a:srgbClr val="F26B43"/>
          </p15:clr>
        </p15:guide>
        <p15:guide id="28" pos="5836">
          <p15:clr>
            <a:srgbClr val="FBAE40"/>
          </p15:clr>
        </p15:guide>
        <p15:guide id="29" pos="5700">
          <p15:clr>
            <a:srgbClr val="FBAE4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391ECC4-DEE0-A6BE-BA1B-38CC73060925}"/>
              </a:ext>
            </a:extLst>
          </p:cNvPr>
          <p:cNvSpPr>
            <a:spLocks noGrp="1"/>
          </p:cNvSpPr>
          <p:nvPr>
            <p:ph type="title"/>
          </p:nvPr>
        </p:nvSpPr>
        <p:spPr bwMode="gray">
          <a:xfrm>
            <a:off x="299356" y="339483"/>
            <a:ext cx="11592000" cy="526298"/>
          </a:xfrm>
          <a:prstGeom prst="rect">
            <a:avLst/>
          </a:prstGeom>
        </p:spPr>
        <p:txBody>
          <a:bodyPr vert="horz" lIns="0" tIns="0" rIns="0" bIns="0" rtlCol="0" anchor="t">
            <a:spAutoFit/>
          </a:bodyPr>
          <a:lstStyle/>
          <a:p>
            <a:r>
              <a:rPr lang="de-DE" dirty="0"/>
              <a:t>Folientitel bearbeiten (maximal einzeilig)</a:t>
            </a:r>
          </a:p>
        </p:txBody>
      </p:sp>
      <p:sp>
        <p:nvSpPr>
          <p:cNvPr id="3" name="Textplatzhalter 2">
            <a:extLst>
              <a:ext uri="{FF2B5EF4-FFF2-40B4-BE49-F238E27FC236}">
                <a16:creationId xmlns:a16="http://schemas.microsoft.com/office/drawing/2014/main" id="{CA850CED-55F3-6620-5570-C4B87E4B76D8}"/>
              </a:ext>
            </a:extLst>
          </p:cNvPr>
          <p:cNvSpPr>
            <a:spLocks noGrp="1"/>
          </p:cNvSpPr>
          <p:nvPr>
            <p:ph type="body" idx="1"/>
          </p:nvPr>
        </p:nvSpPr>
        <p:spPr bwMode="gray">
          <a:xfrm>
            <a:off x="299356" y="1268760"/>
            <a:ext cx="11592000" cy="5076000"/>
          </a:xfrm>
          <a:prstGeom prst="rect">
            <a:avLst/>
          </a:prstGeom>
        </p:spPr>
        <p:txBody>
          <a:bodyPr vert="horz" lIns="0" tIns="0" rIns="0" bIns="0" rtlCol="0">
            <a:noAutofit/>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a:extLst>
              <a:ext uri="{FF2B5EF4-FFF2-40B4-BE49-F238E27FC236}">
                <a16:creationId xmlns:a16="http://schemas.microsoft.com/office/drawing/2014/main" id="{F705E3E5-A3C3-19FC-C253-A181B39AB9C0}"/>
              </a:ext>
            </a:extLst>
          </p:cNvPr>
          <p:cNvSpPr>
            <a:spLocks noGrp="1"/>
          </p:cNvSpPr>
          <p:nvPr>
            <p:ph type="ftr" sz="quarter" idx="3"/>
          </p:nvPr>
        </p:nvSpPr>
        <p:spPr bwMode="gray">
          <a:xfrm>
            <a:off x="300039" y="6543781"/>
            <a:ext cx="4320000" cy="215444"/>
          </a:xfrm>
          <a:prstGeom prst="rect">
            <a:avLst/>
          </a:prstGeom>
        </p:spPr>
        <p:txBody>
          <a:bodyPr vert="horz" wrap="square" lIns="0" tIns="0" rIns="0" bIns="0" rtlCol="0" anchor="ctr">
            <a:spAutoFit/>
          </a:bodyPr>
          <a:lstStyle>
            <a:lvl1pPr algn="l">
              <a:defRPr sz="700">
                <a:solidFill>
                  <a:schemeClr val="tx1"/>
                </a:solidFill>
                <a:latin typeface="GT America LC Regular"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6" name="Foliennummernplatzhalter 5">
            <a:extLst>
              <a:ext uri="{FF2B5EF4-FFF2-40B4-BE49-F238E27FC236}">
                <a16:creationId xmlns:a16="http://schemas.microsoft.com/office/drawing/2014/main" id="{E5F13EA8-9949-D88E-1CCC-1B8AFEE4847A}"/>
              </a:ext>
            </a:extLst>
          </p:cNvPr>
          <p:cNvSpPr>
            <a:spLocks noGrp="1"/>
          </p:cNvSpPr>
          <p:nvPr>
            <p:ph type="sldNum" sz="quarter" idx="4"/>
          </p:nvPr>
        </p:nvSpPr>
        <p:spPr bwMode="gray">
          <a:xfrm>
            <a:off x="11712624" y="6597642"/>
            <a:ext cx="18002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
        <p:nvSpPr>
          <p:cNvPr id="7" name="Datumsplatzhalter 3">
            <a:extLst>
              <a:ext uri="{FF2B5EF4-FFF2-40B4-BE49-F238E27FC236}">
                <a16:creationId xmlns:a16="http://schemas.microsoft.com/office/drawing/2014/main" id="{1322D5D3-0ECC-113A-35F3-3C7F1E96DA72}"/>
              </a:ext>
            </a:extLst>
          </p:cNvPr>
          <p:cNvSpPr>
            <a:spLocks noGrp="1"/>
          </p:cNvSpPr>
          <p:nvPr>
            <p:ph type="dt" sz="half" idx="2"/>
          </p:nvPr>
        </p:nvSpPr>
        <p:spPr bwMode="gray">
          <a:xfrm>
            <a:off x="11460644" y="6597639"/>
            <a:ext cx="43200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endParaRPr lang="de-DE" dirty="0"/>
          </a:p>
        </p:txBody>
      </p:sp>
    </p:spTree>
    <p:extLst>
      <p:ext uri="{BB962C8B-B14F-4D97-AF65-F5344CB8AC3E}">
        <p14:creationId xmlns:p14="http://schemas.microsoft.com/office/powerpoint/2010/main" val="2240547873"/>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 id="2147484392" r:id="rId26"/>
    <p:sldLayoutId id="2147484393" r:id="rId27"/>
    <p:sldLayoutId id="2147484394" r:id="rId28"/>
    <p:sldLayoutId id="2147484395" r:id="rId29"/>
    <p:sldLayoutId id="2147484396" r:id="rId30"/>
    <p:sldLayoutId id="2147484397" r:id="rId31"/>
    <p:sldLayoutId id="2147484398" r:id="rId32"/>
    <p:sldLayoutId id="2147484399" r:id="rId33"/>
    <p:sldLayoutId id="2147484400" r:id="rId34"/>
    <p:sldLayoutId id="2147484401" r:id="rId35"/>
    <p:sldLayoutId id="2147484402" r:id="rId36"/>
    <p:sldLayoutId id="2147484403" r:id="rId37"/>
    <p:sldLayoutId id="2147484404" r:id="rId38"/>
    <p:sldLayoutId id="2147484405" r:id="rId39"/>
    <p:sldLayoutId id="2147484406" r:id="rId40"/>
    <p:sldLayoutId id="2147484407" r:id="rId41"/>
    <p:sldLayoutId id="2147484408" r:id="rId42"/>
    <p:sldLayoutId id="2147484409" r:id="rId43"/>
    <p:sldLayoutId id="2147484410" r:id="rId44"/>
    <p:sldLayoutId id="2147484411" r:id="rId45"/>
    <p:sldLayoutId id="2147484412" r:id="rId46"/>
  </p:sldLayoutIdLst>
  <p:hf sldNum="0" hdr="0" dt="0"/>
  <p:txStyles>
    <p:title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p:titleStyle>
    <p:bodyStyle>
      <a:lvl1pPr marL="0" indent="0" algn="l" defTabSz="914400" rtl="0" eaLnBrk="1" latinLnBrk="0" hangingPunct="1">
        <a:lnSpc>
          <a:spcPct val="100000"/>
        </a:lnSpc>
        <a:spcBef>
          <a:spcPts val="1400"/>
        </a:spcBef>
        <a:buFont typeface="Arial" panose="020B0604020202020204" pitchFamily="34" charset="0"/>
        <a:buNone/>
        <a:defRPr sz="2000" b="0" kern="1200">
          <a:solidFill>
            <a:schemeClr val="tx1"/>
          </a:solidFill>
          <a:latin typeface="GT America LC Extended Medium" pitchFamily="2"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GT America LC Regular" pitchFamily="2" charset="0"/>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GT America LC Regular" pitchFamily="2" charset="0"/>
          <a:ea typeface="+mn-ea"/>
          <a:cs typeface="+mn-cs"/>
        </a:defRPr>
      </a:lvl3pPr>
      <a:lvl4pPr marL="36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4pPr>
      <a:lvl5pPr marL="54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5pPr>
      <a:lvl6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6pPr>
      <a:lvl7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7pPr>
      <a:lvl8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8pPr>
      <a:lvl9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1">
          <p15:clr>
            <a:srgbClr val="FBAE40"/>
          </p15:clr>
        </p15:guide>
        <p15:guide id="2" pos="3659">
          <p15:clr>
            <a:srgbClr val="F26B43"/>
          </p15:clr>
        </p15:guide>
        <p15:guide id="3" orient="horz" pos="3997">
          <p15:clr>
            <a:srgbClr val="F26B43"/>
          </p15:clr>
        </p15:guide>
        <p15:guide id="4" pos="4021">
          <p15:clr>
            <a:srgbClr val="F26B43"/>
          </p15:clr>
        </p15:guide>
        <p15:guide id="5" pos="189">
          <p15:clr>
            <a:srgbClr val="F26B43"/>
          </p15:clr>
        </p15:guide>
        <p15:guide id="6" pos="7605">
          <p15:clr>
            <a:srgbClr val="FBAE40"/>
          </p15:clr>
        </p15:guide>
        <p15:guide id="7" pos="7491">
          <p15:clr>
            <a:srgbClr val="F26B43"/>
          </p15:clr>
        </p15:guide>
        <p15:guide id="8" orient="horz" pos="799">
          <p15:clr>
            <a:srgbClr val="F26B43"/>
          </p15:clr>
        </p15:guide>
        <p15:guide id="9" pos="75">
          <p15:clr>
            <a:srgbClr val="FBAE40"/>
          </p15:clr>
        </p15:guide>
        <p15:guide id="10" orient="horz" pos="73">
          <p15:clr>
            <a:srgbClr val="FBAE40"/>
          </p15:clr>
        </p15:guide>
        <p15:guide id="11" orient="horz" pos="4065">
          <p15:clr>
            <a:srgbClr val="FBAE40"/>
          </p15:clr>
        </p15:guide>
        <p15:guide id="12" pos="3772">
          <p15:clr>
            <a:srgbClr val="FBAE40"/>
          </p15:clr>
        </p15:guide>
        <p15:guide id="13" pos="3908">
          <p15:clr>
            <a:srgbClr val="FBAE40"/>
          </p15:clr>
        </p15:guide>
        <p15:guide id="14" pos="2751">
          <p15:clr>
            <a:srgbClr val="5ACBF0"/>
          </p15:clr>
        </p15:guide>
        <p15:guide id="15" pos="4929">
          <p15:clr>
            <a:srgbClr val="5ACBF0"/>
          </p15:clr>
        </p15:guide>
        <p15:guide id="16" pos="2389">
          <p15:clr>
            <a:srgbClr val="5ACBF0"/>
          </p15:clr>
        </p15:guide>
        <p15:guide id="17" pos="5292">
          <p15:clr>
            <a:srgbClr val="5ACBF0"/>
          </p15:clr>
        </p15:guide>
        <p15:guide id="18" pos="2502">
          <p15:clr>
            <a:srgbClr val="9FCC3B"/>
          </p15:clr>
        </p15:guide>
        <p15:guide id="19" pos="2638">
          <p15:clr>
            <a:srgbClr val="9FCC3B"/>
          </p15:clr>
        </p15:guide>
        <p15:guide id="20" pos="5042">
          <p15:clr>
            <a:srgbClr val="9FCC3B"/>
          </p15:clr>
        </p15:guide>
        <p15:guide id="21" pos="5178">
          <p15:clr>
            <a:srgbClr val="9FCC3B"/>
          </p15:clr>
        </p15:guide>
        <p15:guide id="22" pos="1731">
          <p15:clr>
            <a:srgbClr val="F26B43"/>
          </p15:clr>
        </p15:guide>
        <p15:guide id="23" pos="2094">
          <p15:clr>
            <a:srgbClr val="F26B43"/>
          </p15:clr>
        </p15:guide>
        <p15:guide id="24" pos="1844">
          <p15:clr>
            <a:srgbClr val="FBAE40"/>
          </p15:clr>
        </p15:guide>
        <p15:guide id="25" pos="1980">
          <p15:clr>
            <a:srgbClr val="FBAE40"/>
          </p15:clr>
        </p15:guide>
        <p15:guide id="26" pos="5586">
          <p15:clr>
            <a:srgbClr val="F26B43"/>
          </p15:clr>
        </p15:guide>
        <p15:guide id="27" pos="5949">
          <p15:clr>
            <a:srgbClr val="F26B43"/>
          </p15:clr>
        </p15:guide>
        <p15:guide id="28" pos="5836">
          <p15:clr>
            <a:srgbClr val="FBAE40"/>
          </p15:clr>
        </p15:guide>
        <p15:guide id="29" pos="5700">
          <p15:clr>
            <a:srgbClr val="FBAE4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391ECC4-DEE0-A6BE-BA1B-38CC73060925}"/>
              </a:ext>
            </a:extLst>
          </p:cNvPr>
          <p:cNvSpPr>
            <a:spLocks noGrp="1"/>
          </p:cNvSpPr>
          <p:nvPr>
            <p:ph type="title"/>
          </p:nvPr>
        </p:nvSpPr>
        <p:spPr bwMode="gray">
          <a:xfrm>
            <a:off x="299356" y="339483"/>
            <a:ext cx="11592000" cy="526298"/>
          </a:xfrm>
          <a:prstGeom prst="rect">
            <a:avLst/>
          </a:prstGeom>
        </p:spPr>
        <p:txBody>
          <a:bodyPr vert="horz" lIns="0" tIns="0" rIns="0" bIns="0" rtlCol="0" anchor="t">
            <a:spAutoFit/>
          </a:bodyPr>
          <a:lstStyle/>
          <a:p>
            <a:r>
              <a:rPr lang="de-DE" dirty="0"/>
              <a:t>Folientitel bearbeiten (maximal einzeilig)</a:t>
            </a:r>
          </a:p>
        </p:txBody>
      </p:sp>
      <p:sp>
        <p:nvSpPr>
          <p:cNvPr id="3" name="Textplatzhalter 2">
            <a:extLst>
              <a:ext uri="{FF2B5EF4-FFF2-40B4-BE49-F238E27FC236}">
                <a16:creationId xmlns:a16="http://schemas.microsoft.com/office/drawing/2014/main" id="{CA850CED-55F3-6620-5570-C4B87E4B76D8}"/>
              </a:ext>
            </a:extLst>
          </p:cNvPr>
          <p:cNvSpPr>
            <a:spLocks noGrp="1"/>
          </p:cNvSpPr>
          <p:nvPr>
            <p:ph type="body" idx="1"/>
          </p:nvPr>
        </p:nvSpPr>
        <p:spPr bwMode="gray">
          <a:xfrm>
            <a:off x="299356" y="1268760"/>
            <a:ext cx="11592000" cy="5076000"/>
          </a:xfrm>
          <a:prstGeom prst="rect">
            <a:avLst/>
          </a:prstGeom>
        </p:spPr>
        <p:txBody>
          <a:bodyPr vert="horz" lIns="0" tIns="0" rIns="0" bIns="0" rtlCol="0">
            <a:noAutofit/>
          </a:bodyPr>
          <a:lstStyle/>
          <a:p>
            <a:pPr lvl="0"/>
            <a:r>
              <a:rPr lang="de-DE" dirty="0"/>
              <a:t>Text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4" name="Datumsplatzhalter 3">
            <a:extLst>
              <a:ext uri="{FF2B5EF4-FFF2-40B4-BE49-F238E27FC236}">
                <a16:creationId xmlns:a16="http://schemas.microsoft.com/office/drawing/2014/main" id="{DED38640-9C3C-5976-ED3D-48C6E08D2865}"/>
              </a:ext>
            </a:extLst>
          </p:cNvPr>
          <p:cNvSpPr>
            <a:spLocks noGrp="1"/>
          </p:cNvSpPr>
          <p:nvPr>
            <p:ph type="dt" sz="half" idx="2"/>
          </p:nvPr>
        </p:nvSpPr>
        <p:spPr bwMode="gray">
          <a:xfrm>
            <a:off x="11460644" y="6597639"/>
            <a:ext cx="43200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r>
              <a:rPr lang="en-US"/>
              <a:t>roedl.com</a:t>
            </a:r>
            <a:endParaRPr lang="de-DE" dirty="0"/>
          </a:p>
        </p:txBody>
      </p:sp>
      <p:sp>
        <p:nvSpPr>
          <p:cNvPr id="5" name="Fußzeilenplatzhalter 4">
            <a:extLst>
              <a:ext uri="{FF2B5EF4-FFF2-40B4-BE49-F238E27FC236}">
                <a16:creationId xmlns:a16="http://schemas.microsoft.com/office/drawing/2014/main" id="{F705E3E5-A3C3-19FC-C253-A181B39AB9C0}"/>
              </a:ext>
            </a:extLst>
          </p:cNvPr>
          <p:cNvSpPr>
            <a:spLocks noGrp="1"/>
          </p:cNvSpPr>
          <p:nvPr>
            <p:ph type="ftr" sz="quarter" idx="3"/>
          </p:nvPr>
        </p:nvSpPr>
        <p:spPr bwMode="gray">
          <a:xfrm>
            <a:off x="300039" y="6543781"/>
            <a:ext cx="4320000" cy="215444"/>
          </a:xfrm>
          <a:prstGeom prst="rect">
            <a:avLst/>
          </a:prstGeom>
        </p:spPr>
        <p:txBody>
          <a:bodyPr vert="horz" wrap="square" lIns="0" tIns="0" rIns="0" bIns="0" rtlCol="0" anchor="ctr">
            <a:spAutoFit/>
          </a:bodyPr>
          <a:lstStyle>
            <a:lvl1pPr algn="l">
              <a:defRPr sz="700">
                <a:solidFill>
                  <a:schemeClr val="tx1"/>
                </a:solidFill>
                <a:latin typeface="GT America LC Regular" pitchFamily="2" charset="0"/>
              </a:defRPr>
            </a:lvl1pPr>
          </a:lstStyle>
          <a:p>
            <a:r>
              <a:rPr lang="de-DE" noProof="0"/>
              <a:t>Das modernisierte Freihandelsabkommen zwischen der EU und Mexiko | Daten - Fakten - Zahlen | 25 06 2026</a:t>
            </a:r>
            <a:endParaRPr lang="de-DE" noProof="0" dirty="0"/>
          </a:p>
        </p:txBody>
      </p:sp>
      <p:sp>
        <p:nvSpPr>
          <p:cNvPr id="6" name="Foliennummernplatzhalter 5">
            <a:extLst>
              <a:ext uri="{FF2B5EF4-FFF2-40B4-BE49-F238E27FC236}">
                <a16:creationId xmlns:a16="http://schemas.microsoft.com/office/drawing/2014/main" id="{E5F13EA8-9949-D88E-1CCC-1B8AFEE4847A}"/>
              </a:ext>
            </a:extLst>
          </p:cNvPr>
          <p:cNvSpPr>
            <a:spLocks noGrp="1"/>
          </p:cNvSpPr>
          <p:nvPr>
            <p:ph type="sldNum" sz="quarter" idx="4"/>
          </p:nvPr>
        </p:nvSpPr>
        <p:spPr bwMode="gray">
          <a:xfrm>
            <a:off x="11712624" y="6597642"/>
            <a:ext cx="180020" cy="107722"/>
          </a:xfrm>
          <a:prstGeom prst="rect">
            <a:avLst/>
          </a:prstGeom>
        </p:spPr>
        <p:txBody>
          <a:bodyPr vert="horz" wrap="square" lIns="0" tIns="0" rIns="0" bIns="0" rtlCol="0" anchor="ctr">
            <a:spAutoFit/>
          </a:bodyPr>
          <a:lstStyle>
            <a:lvl1pPr algn="r">
              <a:defRPr sz="700">
                <a:solidFill>
                  <a:schemeClr val="tx1"/>
                </a:solidFill>
                <a:latin typeface="GT America LC Regular" pitchFamily="2" charset="0"/>
              </a:defRPr>
            </a:lvl1pPr>
          </a:lstStyle>
          <a:p>
            <a:fld id="{71A7B291-2355-427D-82B0-8FE063299AFC}" type="slidenum">
              <a:rPr lang="de-DE" smtClean="0"/>
              <a:pPr/>
              <a:t>‹Nr.›</a:t>
            </a:fld>
            <a:endParaRPr lang="de-DE" dirty="0"/>
          </a:p>
        </p:txBody>
      </p:sp>
    </p:spTree>
    <p:extLst>
      <p:ext uri="{BB962C8B-B14F-4D97-AF65-F5344CB8AC3E}">
        <p14:creationId xmlns:p14="http://schemas.microsoft.com/office/powerpoint/2010/main" val="1075064205"/>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 id="2147484482" r:id="rId14"/>
    <p:sldLayoutId id="2147484483" r:id="rId15"/>
    <p:sldLayoutId id="2147484484" r:id="rId16"/>
    <p:sldLayoutId id="2147484485" r:id="rId17"/>
    <p:sldLayoutId id="2147484486" r:id="rId18"/>
    <p:sldLayoutId id="2147484487" r:id="rId19"/>
    <p:sldLayoutId id="2147484488" r:id="rId20"/>
    <p:sldLayoutId id="2147484489" r:id="rId21"/>
    <p:sldLayoutId id="2147484490" r:id="rId22"/>
    <p:sldLayoutId id="2147484491" r:id="rId23"/>
    <p:sldLayoutId id="2147484492" r:id="rId24"/>
    <p:sldLayoutId id="2147484493" r:id="rId25"/>
    <p:sldLayoutId id="2147484494" r:id="rId26"/>
    <p:sldLayoutId id="2147484495" r:id="rId27"/>
    <p:sldLayoutId id="2147484496" r:id="rId28"/>
    <p:sldLayoutId id="2147484497" r:id="rId29"/>
    <p:sldLayoutId id="2147484498" r:id="rId30"/>
    <p:sldLayoutId id="2147484499" r:id="rId31"/>
    <p:sldLayoutId id="2147484500" r:id="rId32"/>
    <p:sldLayoutId id="2147484501" r:id="rId33"/>
    <p:sldLayoutId id="2147484502" r:id="rId34"/>
    <p:sldLayoutId id="2147484503" r:id="rId35"/>
    <p:sldLayoutId id="2147484504" r:id="rId36"/>
    <p:sldLayoutId id="2147484505" r:id="rId37"/>
    <p:sldLayoutId id="2147484506" r:id="rId38"/>
    <p:sldLayoutId id="2147484507" r:id="rId39"/>
    <p:sldLayoutId id="2147484508" r:id="rId40"/>
    <p:sldLayoutId id="2147484509" r:id="rId41"/>
    <p:sldLayoutId id="2147484510" r:id="rId42"/>
    <p:sldLayoutId id="2147484511" r:id="rId43"/>
    <p:sldLayoutId id="2147484512" r:id="rId44"/>
    <p:sldLayoutId id="2147484513" r:id="rId45"/>
    <p:sldLayoutId id="2147484514" r:id="rId46"/>
    <p:sldLayoutId id="2147484515" r:id="rId47"/>
    <p:sldLayoutId id="2147484516" r:id="rId48"/>
    <p:sldLayoutId id="2147484517" r:id="rId49"/>
    <p:sldLayoutId id="2147484518" r:id="rId50"/>
    <p:sldLayoutId id="2147484519" r:id="rId51"/>
    <p:sldLayoutId id="2147484520" r:id="rId52"/>
    <p:sldLayoutId id="2147484521" r:id="rId53"/>
    <p:sldLayoutId id="2147484522" r:id="rId54"/>
  </p:sldLayoutIdLst>
  <p:hf hdr="0" dt="0"/>
  <p:txStyles>
    <p:title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p:titleStyle>
    <p:bodyStyle>
      <a:lvl1pPr marL="0" indent="0" algn="l" defTabSz="914400" rtl="0" eaLnBrk="1" latinLnBrk="0" hangingPunct="1">
        <a:lnSpc>
          <a:spcPct val="100000"/>
        </a:lnSpc>
        <a:spcBef>
          <a:spcPts val="1400"/>
        </a:spcBef>
        <a:buFont typeface="Arial" panose="020B0604020202020204" pitchFamily="34" charset="0"/>
        <a:buNone/>
        <a:defRPr sz="2000" b="0" kern="1200">
          <a:solidFill>
            <a:schemeClr val="tx1"/>
          </a:solidFill>
          <a:latin typeface="GT America LC Extended Medium" pitchFamily="2"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GT America LC Regular" pitchFamily="2" charset="0"/>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GT America LC Regular" pitchFamily="2" charset="0"/>
          <a:ea typeface="+mn-ea"/>
          <a:cs typeface="+mn-cs"/>
        </a:defRPr>
      </a:lvl3pPr>
      <a:lvl4pPr marL="36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4pPr>
      <a:lvl5pPr marL="54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5pPr>
      <a:lvl6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6pPr>
      <a:lvl7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7pPr>
      <a:lvl8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8pPr>
      <a:lvl9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1">
          <p15:clr>
            <a:srgbClr val="FBAE40"/>
          </p15:clr>
        </p15:guide>
        <p15:guide id="2" pos="3659">
          <p15:clr>
            <a:srgbClr val="F26B43"/>
          </p15:clr>
        </p15:guide>
        <p15:guide id="3" orient="horz" pos="3997">
          <p15:clr>
            <a:srgbClr val="F26B43"/>
          </p15:clr>
        </p15:guide>
        <p15:guide id="4" pos="4021">
          <p15:clr>
            <a:srgbClr val="F26B43"/>
          </p15:clr>
        </p15:guide>
        <p15:guide id="5" pos="189">
          <p15:clr>
            <a:srgbClr val="F26B43"/>
          </p15:clr>
        </p15:guide>
        <p15:guide id="6" pos="7605">
          <p15:clr>
            <a:srgbClr val="FBAE40"/>
          </p15:clr>
        </p15:guide>
        <p15:guide id="7" pos="7491">
          <p15:clr>
            <a:srgbClr val="F26B43"/>
          </p15:clr>
        </p15:guide>
        <p15:guide id="8" orient="horz" pos="799">
          <p15:clr>
            <a:srgbClr val="F26B43"/>
          </p15:clr>
        </p15:guide>
        <p15:guide id="9" pos="75">
          <p15:clr>
            <a:srgbClr val="FBAE40"/>
          </p15:clr>
        </p15:guide>
        <p15:guide id="10" orient="horz" pos="73">
          <p15:clr>
            <a:srgbClr val="FBAE40"/>
          </p15:clr>
        </p15:guide>
        <p15:guide id="11" orient="horz" pos="4065">
          <p15:clr>
            <a:srgbClr val="FBAE40"/>
          </p15:clr>
        </p15:guide>
        <p15:guide id="12" pos="3772">
          <p15:clr>
            <a:srgbClr val="FBAE40"/>
          </p15:clr>
        </p15:guide>
        <p15:guide id="13" pos="3908">
          <p15:clr>
            <a:srgbClr val="FBAE40"/>
          </p15:clr>
        </p15:guide>
        <p15:guide id="14" pos="2751">
          <p15:clr>
            <a:srgbClr val="5ACBF0"/>
          </p15:clr>
        </p15:guide>
        <p15:guide id="15" pos="4929">
          <p15:clr>
            <a:srgbClr val="5ACBF0"/>
          </p15:clr>
        </p15:guide>
        <p15:guide id="16" pos="2389">
          <p15:clr>
            <a:srgbClr val="5ACBF0"/>
          </p15:clr>
        </p15:guide>
        <p15:guide id="17" pos="5292">
          <p15:clr>
            <a:srgbClr val="5ACBF0"/>
          </p15:clr>
        </p15:guide>
        <p15:guide id="18" pos="2502">
          <p15:clr>
            <a:srgbClr val="9FCC3B"/>
          </p15:clr>
        </p15:guide>
        <p15:guide id="19" pos="2638">
          <p15:clr>
            <a:srgbClr val="9FCC3B"/>
          </p15:clr>
        </p15:guide>
        <p15:guide id="20" pos="5042">
          <p15:clr>
            <a:srgbClr val="9FCC3B"/>
          </p15:clr>
        </p15:guide>
        <p15:guide id="21" pos="5178">
          <p15:clr>
            <a:srgbClr val="9FCC3B"/>
          </p15:clr>
        </p15:guide>
        <p15:guide id="22" pos="1731">
          <p15:clr>
            <a:srgbClr val="F26B43"/>
          </p15:clr>
        </p15:guide>
        <p15:guide id="23" pos="2094">
          <p15:clr>
            <a:srgbClr val="F26B43"/>
          </p15:clr>
        </p15:guide>
        <p15:guide id="24" pos="1844">
          <p15:clr>
            <a:srgbClr val="FBAE40"/>
          </p15:clr>
        </p15:guide>
        <p15:guide id="25" pos="1980">
          <p15:clr>
            <a:srgbClr val="FBAE40"/>
          </p15:clr>
        </p15:guide>
        <p15:guide id="26" pos="5586">
          <p15:clr>
            <a:srgbClr val="F26B43"/>
          </p15:clr>
        </p15:guide>
        <p15:guide id="27" pos="5949">
          <p15:clr>
            <a:srgbClr val="F26B43"/>
          </p15:clr>
        </p15:guide>
        <p15:guide id="28" pos="5836">
          <p15:clr>
            <a:srgbClr val="FBAE40"/>
          </p15:clr>
        </p15:guide>
        <p15:guide id="29" pos="5700">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9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tags" Target="../tags/tag199.xml"/><Relationship Id="rId7" Type="http://schemas.openxmlformats.org/officeDocument/2006/relationships/image" Target="../media/image10.svg"/><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200.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19.sv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mailto:moritz.deppe@roedl.com" TargetMode="External"/><Relationship Id="rId2" Type="http://schemas.openxmlformats.org/officeDocument/2006/relationships/notesSlide" Target="../notesSlides/notesSlide16.xml"/><Relationship Id="rId1" Type="http://schemas.openxmlformats.org/officeDocument/2006/relationships/slideLayout" Target="../slideLayouts/slideLayout117.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17" Type="http://schemas.openxmlformats.org/officeDocument/2006/relationships/tags" Target="../tags/tag118.xml"/><Relationship Id="rId21" Type="http://schemas.openxmlformats.org/officeDocument/2006/relationships/tags" Target="../tags/tag22.xml"/><Relationship Id="rId42" Type="http://schemas.openxmlformats.org/officeDocument/2006/relationships/tags" Target="../tags/tag43.xml"/><Relationship Id="rId63" Type="http://schemas.openxmlformats.org/officeDocument/2006/relationships/tags" Target="../tags/tag64.xml"/><Relationship Id="rId84" Type="http://schemas.openxmlformats.org/officeDocument/2006/relationships/tags" Target="../tags/tag85.xml"/><Relationship Id="rId138" Type="http://schemas.openxmlformats.org/officeDocument/2006/relationships/tags" Target="../tags/tag139.xml"/><Relationship Id="rId159" Type="http://schemas.openxmlformats.org/officeDocument/2006/relationships/tags" Target="../tags/tag160.xml"/><Relationship Id="rId170" Type="http://schemas.openxmlformats.org/officeDocument/2006/relationships/tags" Target="../tags/tag171.xml"/><Relationship Id="rId107" Type="http://schemas.openxmlformats.org/officeDocument/2006/relationships/tags" Target="../tags/tag108.xml"/><Relationship Id="rId11" Type="http://schemas.openxmlformats.org/officeDocument/2006/relationships/tags" Target="../tags/tag12.xml"/><Relationship Id="rId32" Type="http://schemas.openxmlformats.org/officeDocument/2006/relationships/tags" Target="../tags/tag33.xml"/><Relationship Id="rId53" Type="http://schemas.openxmlformats.org/officeDocument/2006/relationships/tags" Target="../tags/tag54.xml"/><Relationship Id="rId74" Type="http://schemas.openxmlformats.org/officeDocument/2006/relationships/tags" Target="../tags/tag75.xml"/><Relationship Id="rId128" Type="http://schemas.openxmlformats.org/officeDocument/2006/relationships/tags" Target="../tags/tag129.xml"/><Relationship Id="rId149" Type="http://schemas.openxmlformats.org/officeDocument/2006/relationships/tags" Target="../tags/tag150.xml"/><Relationship Id="rId5" Type="http://schemas.openxmlformats.org/officeDocument/2006/relationships/tags" Target="../tags/tag6.xml"/><Relationship Id="rId95" Type="http://schemas.openxmlformats.org/officeDocument/2006/relationships/tags" Target="../tags/tag96.xml"/><Relationship Id="rId160" Type="http://schemas.openxmlformats.org/officeDocument/2006/relationships/tags" Target="../tags/tag161.xml"/><Relationship Id="rId22" Type="http://schemas.openxmlformats.org/officeDocument/2006/relationships/tags" Target="../tags/tag23.xml"/><Relationship Id="rId43" Type="http://schemas.openxmlformats.org/officeDocument/2006/relationships/tags" Target="../tags/tag44.xml"/><Relationship Id="rId64" Type="http://schemas.openxmlformats.org/officeDocument/2006/relationships/tags" Target="../tags/tag65.xml"/><Relationship Id="rId118" Type="http://schemas.openxmlformats.org/officeDocument/2006/relationships/tags" Target="../tags/tag119.xml"/><Relationship Id="rId139" Type="http://schemas.openxmlformats.org/officeDocument/2006/relationships/tags" Target="../tags/tag140.xml"/><Relationship Id="rId85" Type="http://schemas.openxmlformats.org/officeDocument/2006/relationships/tags" Target="../tags/tag86.xml"/><Relationship Id="rId150" Type="http://schemas.openxmlformats.org/officeDocument/2006/relationships/tags" Target="../tags/tag151.xml"/><Relationship Id="rId171" Type="http://schemas.openxmlformats.org/officeDocument/2006/relationships/tags" Target="../tags/tag172.xml"/><Relationship Id="rId12" Type="http://schemas.openxmlformats.org/officeDocument/2006/relationships/tags" Target="../tags/tag13.xml"/><Relationship Id="rId33" Type="http://schemas.openxmlformats.org/officeDocument/2006/relationships/tags" Target="../tags/tag34.xml"/><Relationship Id="rId108" Type="http://schemas.openxmlformats.org/officeDocument/2006/relationships/tags" Target="../tags/tag109.xml"/><Relationship Id="rId129" Type="http://schemas.openxmlformats.org/officeDocument/2006/relationships/tags" Target="../tags/tag130.xml"/><Relationship Id="rId54" Type="http://schemas.openxmlformats.org/officeDocument/2006/relationships/tags" Target="../tags/tag55.xml"/><Relationship Id="rId75" Type="http://schemas.openxmlformats.org/officeDocument/2006/relationships/tags" Target="../tags/tag76.xml"/><Relationship Id="rId96" Type="http://schemas.openxmlformats.org/officeDocument/2006/relationships/tags" Target="../tags/tag97.xml"/><Relationship Id="rId140" Type="http://schemas.openxmlformats.org/officeDocument/2006/relationships/tags" Target="../tags/tag141.xml"/><Relationship Id="rId161" Type="http://schemas.openxmlformats.org/officeDocument/2006/relationships/tags" Target="../tags/tag162.xml"/><Relationship Id="rId1" Type="http://schemas.openxmlformats.org/officeDocument/2006/relationships/tags" Target="../tags/tag2.xml"/><Relationship Id="rId6" Type="http://schemas.openxmlformats.org/officeDocument/2006/relationships/tags" Target="../tags/tag7.xml"/><Relationship Id="rId23" Type="http://schemas.openxmlformats.org/officeDocument/2006/relationships/tags" Target="../tags/tag24.xml"/><Relationship Id="rId28" Type="http://schemas.openxmlformats.org/officeDocument/2006/relationships/tags" Target="../tags/tag29.xml"/><Relationship Id="rId49" Type="http://schemas.openxmlformats.org/officeDocument/2006/relationships/tags" Target="../tags/tag50.xml"/><Relationship Id="rId114" Type="http://schemas.openxmlformats.org/officeDocument/2006/relationships/tags" Target="../tags/tag115.xml"/><Relationship Id="rId119" Type="http://schemas.openxmlformats.org/officeDocument/2006/relationships/tags" Target="../tags/tag120.xml"/><Relationship Id="rId44" Type="http://schemas.openxmlformats.org/officeDocument/2006/relationships/tags" Target="../tags/tag45.xml"/><Relationship Id="rId60" Type="http://schemas.openxmlformats.org/officeDocument/2006/relationships/tags" Target="../tags/tag61.xml"/><Relationship Id="rId65" Type="http://schemas.openxmlformats.org/officeDocument/2006/relationships/tags" Target="../tags/tag66.xml"/><Relationship Id="rId81" Type="http://schemas.openxmlformats.org/officeDocument/2006/relationships/tags" Target="../tags/tag82.xml"/><Relationship Id="rId86" Type="http://schemas.openxmlformats.org/officeDocument/2006/relationships/tags" Target="../tags/tag87.xml"/><Relationship Id="rId130" Type="http://schemas.openxmlformats.org/officeDocument/2006/relationships/tags" Target="../tags/tag131.xml"/><Relationship Id="rId135" Type="http://schemas.openxmlformats.org/officeDocument/2006/relationships/tags" Target="../tags/tag136.xml"/><Relationship Id="rId151" Type="http://schemas.openxmlformats.org/officeDocument/2006/relationships/tags" Target="../tags/tag152.xml"/><Relationship Id="rId156" Type="http://schemas.openxmlformats.org/officeDocument/2006/relationships/tags" Target="../tags/tag157.xml"/><Relationship Id="rId172" Type="http://schemas.openxmlformats.org/officeDocument/2006/relationships/tags" Target="../tags/tag173.xml"/><Relationship Id="rId13" Type="http://schemas.openxmlformats.org/officeDocument/2006/relationships/tags" Target="../tags/tag14.xml"/><Relationship Id="rId18" Type="http://schemas.openxmlformats.org/officeDocument/2006/relationships/tags" Target="../tags/tag19.xml"/><Relationship Id="rId39" Type="http://schemas.openxmlformats.org/officeDocument/2006/relationships/tags" Target="../tags/tag40.xml"/><Relationship Id="rId109" Type="http://schemas.openxmlformats.org/officeDocument/2006/relationships/tags" Target="../tags/tag110.xml"/><Relationship Id="rId34" Type="http://schemas.openxmlformats.org/officeDocument/2006/relationships/tags" Target="../tags/tag35.xml"/><Relationship Id="rId50" Type="http://schemas.openxmlformats.org/officeDocument/2006/relationships/tags" Target="../tags/tag51.xml"/><Relationship Id="rId55" Type="http://schemas.openxmlformats.org/officeDocument/2006/relationships/tags" Target="../tags/tag56.xml"/><Relationship Id="rId76" Type="http://schemas.openxmlformats.org/officeDocument/2006/relationships/tags" Target="../tags/tag77.xml"/><Relationship Id="rId97" Type="http://schemas.openxmlformats.org/officeDocument/2006/relationships/tags" Target="../tags/tag98.xml"/><Relationship Id="rId104" Type="http://schemas.openxmlformats.org/officeDocument/2006/relationships/tags" Target="../tags/tag105.xml"/><Relationship Id="rId120" Type="http://schemas.openxmlformats.org/officeDocument/2006/relationships/tags" Target="../tags/tag121.xml"/><Relationship Id="rId125" Type="http://schemas.openxmlformats.org/officeDocument/2006/relationships/tags" Target="../tags/tag126.xml"/><Relationship Id="rId141" Type="http://schemas.openxmlformats.org/officeDocument/2006/relationships/tags" Target="../tags/tag142.xml"/><Relationship Id="rId146" Type="http://schemas.openxmlformats.org/officeDocument/2006/relationships/tags" Target="../tags/tag147.xml"/><Relationship Id="rId167" Type="http://schemas.openxmlformats.org/officeDocument/2006/relationships/tags" Target="../tags/tag168.xml"/><Relationship Id="rId7" Type="http://schemas.openxmlformats.org/officeDocument/2006/relationships/tags" Target="../tags/tag8.xml"/><Relationship Id="rId71" Type="http://schemas.openxmlformats.org/officeDocument/2006/relationships/tags" Target="../tags/tag72.xml"/><Relationship Id="rId92" Type="http://schemas.openxmlformats.org/officeDocument/2006/relationships/tags" Target="../tags/tag93.xml"/><Relationship Id="rId162" Type="http://schemas.openxmlformats.org/officeDocument/2006/relationships/tags" Target="../tags/tag163.xml"/><Relationship Id="rId2" Type="http://schemas.openxmlformats.org/officeDocument/2006/relationships/tags" Target="../tags/tag3.xml"/><Relationship Id="rId29" Type="http://schemas.openxmlformats.org/officeDocument/2006/relationships/tags" Target="../tags/tag30.xml"/><Relationship Id="rId24" Type="http://schemas.openxmlformats.org/officeDocument/2006/relationships/tags" Target="../tags/tag25.xml"/><Relationship Id="rId40" Type="http://schemas.openxmlformats.org/officeDocument/2006/relationships/tags" Target="../tags/tag41.xml"/><Relationship Id="rId45" Type="http://schemas.openxmlformats.org/officeDocument/2006/relationships/tags" Target="../tags/tag46.xml"/><Relationship Id="rId66" Type="http://schemas.openxmlformats.org/officeDocument/2006/relationships/tags" Target="../tags/tag67.xml"/><Relationship Id="rId87" Type="http://schemas.openxmlformats.org/officeDocument/2006/relationships/tags" Target="../tags/tag88.xml"/><Relationship Id="rId110" Type="http://schemas.openxmlformats.org/officeDocument/2006/relationships/tags" Target="../tags/tag111.xml"/><Relationship Id="rId115" Type="http://schemas.openxmlformats.org/officeDocument/2006/relationships/tags" Target="../tags/tag116.xml"/><Relationship Id="rId131" Type="http://schemas.openxmlformats.org/officeDocument/2006/relationships/tags" Target="../tags/tag132.xml"/><Relationship Id="rId136" Type="http://schemas.openxmlformats.org/officeDocument/2006/relationships/tags" Target="../tags/tag137.xml"/><Relationship Id="rId157" Type="http://schemas.openxmlformats.org/officeDocument/2006/relationships/tags" Target="../tags/tag158.xml"/><Relationship Id="rId61" Type="http://schemas.openxmlformats.org/officeDocument/2006/relationships/tags" Target="../tags/tag62.xml"/><Relationship Id="rId82" Type="http://schemas.openxmlformats.org/officeDocument/2006/relationships/tags" Target="../tags/tag83.xml"/><Relationship Id="rId152" Type="http://schemas.openxmlformats.org/officeDocument/2006/relationships/tags" Target="../tags/tag153.xml"/><Relationship Id="rId173" Type="http://schemas.openxmlformats.org/officeDocument/2006/relationships/slideLayout" Target="../slideLayouts/slideLayout5.xml"/><Relationship Id="rId19" Type="http://schemas.openxmlformats.org/officeDocument/2006/relationships/tags" Target="../tags/tag20.xml"/><Relationship Id="rId14" Type="http://schemas.openxmlformats.org/officeDocument/2006/relationships/tags" Target="../tags/tag15.xml"/><Relationship Id="rId30" Type="http://schemas.openxmlformats.org/officeDocument/2006/relationships/tags" Target="../tags/tag31.xml"/><Relationship Id="rId35" Type="http://schemas.openxmlformats.org/officeDocument/2006/relationships/tags" Target="../tags/tag36.xml"/><Relationship Id="rId56" Type="http://schemas.openxmlformats.org/officeDocument/2006/relationships/tags" Target="../tags/tag57.xml"/><Relationship Id="rId77" Type="http://schemas.openxmlformats.org/officeDocument/2006/relationships/tags" Target="../tags/tag78.xml"/><Relationship Id="rId100" Type="http://schemas.openxmlformats.org/officeDocument/2006/relationships/tags" Target="../tags/tag101.xml"/><Relationship Id="rId105" Type="http://schemas.openxmlformats.org/officeDocument/2006/relationships/tags" Target="../tags/tag106.xml"/><Relationship Id="rId126" Type="http://schemas.openxmlformats.org/officeDocument/2006/relationships/tags" Target="../tags/tag127.xml"/><Relationship Id="rId147" Type="http://schemas.openxmlformats.org/officeDocument/2006/relationships/tags" Target="../tags/tag148.xml"/><Relationship Id="rId168" Type="http://schemas.openxmlformats.org/officeDocument/2006/relationships/tags" Target="../tags/tag169.xml"/><Relationship Id="rId8" Type="http://schemas.openxmlformats.org/officeDocument/2006/relationships/tags" Target="../tags/tag9.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98" Type="http://schemas.openxmlformats.org/officeDocument/2006/relationships/tags" Target="../tags/tag99.xml"/><Relationship Id="rId121" Type="http://schemas.openxmlformats.org/officeDocument/2006/relationships/tags" Target="../tags/tag122.xml"/><Relationship Id="rId142" Type="http://schemas.openxmlformats.org/officeDocument/2006/relationships/tags" Target="../tags/tag143.xml"/><Relationship Id="rId163" Type="http://schemas.openxmlformats.org/officeDocument/2006/relationships/tags" Target="../tags/tag164.xml"/><Relationship Id="rId3" Type="http://schemas.openxmlformats.org/officeDocument/2006/relationships/tags" Target="../tags/tag4.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116" Type="http://schemas.openxmlformats.org/officeDocument/2006/relationships/tags" Target="../tags/tag117.xml"/><Relationship Id="rId137" Type="http://schemas.openxmlformats.org/officeDocument/2006/relationships/tags" Target="../tags/tag138.xml"/><Relationship Id="rId158" Type="http://schemas.openxmlformats.org/officeDocument/2006/relationships/tags" Target="../tags/tag159.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88" Type="http://schemas.openxmlformats.org/officeDocument/2006/relationships/tags" Target="../tags/tag89.xml"/><Relationship Id="rId111" Type="http://schemas.openxmlformats.org/officeDocument/2006/relationships/tags" Target="../tags/tag112.xml"/><Relationship Id="rId132" Type="http://schemas.openxmlformats.org/officeDocument/2006/relationships/tags" Target="../tags/tag133.xml"/><Relationship Id="rId153" Type="http://schemas.openxmlformats.org/officeDocument/2006/relationships/tags" Target="../tags/tag154.xml"/><Relationship Id="rId174" Type="http://schemas.openxmlformats.org/officeDocument/2006/relationships/notesSlide" Target="../notesSlides/notesSlide3.xml"/><Relationship Id="rId15" Type="http://schemas.openxmlformats.org/officeDocument/2006/relationships/tags" Target="../tags/tag16.xml"/><Relationship Id="rId36" Type="http://schemas.openxmlformats.org/officeDocument/2006/relationships/tags" Target="../tags/tag37.xml"/><Relationship Id="rId57" Type="http://schemas.openxmlformats.org/officeDocument/2006/relationships/tags" Target="../tags/tag58.xml"/><Relationship Id="rId106" Type="http://schemas.openxmlformats.org/officeDocument/2006/relationships/tags" Target="../tags/tag107.xml"/><Relationship Id="rId127" Type="http://schemas.openxmlformats.org/officeDocument/2006/relationships/tags" Target="../tags/tag128.xml"/><Relationship Id="rId10" Type="http://schemas.openxmlformats.org/officeDocument/2006/relationships/tags" Target="../tags/tag11.xml"/><Relationship Id="rId31" Type="http://schemas.openxmlformats.org/officeDocument/2006/relationships/tags" Target="../tags/tag32.xml"/><Relationship Id="rId52" Type="http://schemas.openxmlformats.org/officeDocument/2006/relationships/tags" Target="../tags/tag53.xml"/><Relationship Id="rId73" Type="http://schemas.openxmlformats.org/officeDocument/2006/relationships/tags" Target="../tags/tag74.xml"/><Relationship Id="rId78" Type="http://schemas.openxmlformats.org/officeDocument/2006/relationships/tags" Target="../tags/tag79.xml"/><Relationship Id="rId94" Type="http://schemas.openxmlformats.org/officeDocument/2006/relationships/tags" Target="../tags/tag95.xml"/><Relationship Id="rId99" Type="http://schemas.openxmlformats.org/officeDocument/2006/relationships/tags" Target="../tags/tag100.xml"/><Relationship Id="rId101" Type="http://schemas.openxmlformats.org/officeDocument/2006/relationships/tags" Target="../tags/tag102.xml"/><Relationship Id="rId122" Type="http://schemas.openxmlformats.org/officeDocument/2006/relationships/tags" Target="../tags/tag123.xml"/><Relationship Id="rId143" Type="http://schemas.openxmlformats.org/officeDocument/2006/relationships/tags" Target="../tags/tag144.xml"/><Relationship Id="rId148" Type="http://schemas.openxmlformats.org/officeDocument/2006/relationships/tags" Target="../tags/tag149.xml"/><Relationship Id="rId164" Type="http://schemas.openxmlformats.org/officeDocument/2006/relationships/tags" Target="../tags/tag165.xml"/><Relationship Id="rId169" Type="http://schemas.openxmlformats.org/officeDocument/2006/relationships/tags" Target="../tags/tag170.xml"/><Relationship Id="rId4" Type="http://schemas.openxmlformats.org/officeDocument/2006/relationships/tags" Target="../tags/tag5.xml"/><Relationship Id="rId9" Type="http://schemas.openxmlformats.org/officeDocument/2006/relationships/tags" Target="../tags/tag10.xml"/><Relationship Id="rId26" Type="http://schemas.openxmlformats.org/officeDocument/2006/relationships/tags" Target="../tags/tag27.xml"/><Relationship Id="rId47" Type="http://schemas.openxmlformats.org/officeDocument/2006/relationships/tags" Target="../tags/tag48.xml"/><Relationship Id="rId68" Type="http://schemas.openxmlformats.org/officeDocument/2006/relationships/tags" Target="../tags/tag69.xml"/><Relationship Id="rId89" Type="http://schemas.openxmlformats.org/officeDocument/2006/relationships/tags" Target="../tags/tag90.xml"/><Relationship Id="rId112" Type="http://schemas.openxmlformats.org/officeDocument/2006/relationships/tags" Target="../tags/tag113.xml"/><Relationship Id="rId133" Type="http://schemas.openxmlformats.org/officeDocument/2006/relationships/tags" Target="../tags/tag134.xml"/><Relationship Id="rId154" Type="http://schemas.openxmlformats.org/officeDocument/2006/relationships/tags" Target="../tags/tag155.xml"/><Relationship Id="rId175" Type="http://schemas.openxmlformats.org/officeDocument/2006/relationships/image" Target="../media/image6.jpg"/><Relationship Id="rId16" Type="http://schemas.openxmlformats.org/officeDocument/2006/relationships/tags" Target="../tags/tag17.xml"/><Relationship Id="rId37" Type="http://schemas.openxmlformats.org/officeDocument/2006/relationships/tags" Target="../tags/tag38.xml"/><Relationship Id="rId58" Type="http://schemas.openxmlformats.org/officeDocument/2006/relationships/tags" Target="../tags/tag59.xml"/><Relationship Id="rId79" Type="http://schemas.openxmlformats.org/officeDocument/2006/relationships/tags" Target="../tags/tag80.xml"/><Relationship Id="rId102" Type="http://schemas.openxmlformats.org/officeDocument/2006/relationships/tags" Target="../tags/tag103.xml"/><Relationship Id="rId123" Type="http://schemas.openxmlformats.org/officeDocument/2006/relationships/tags" Target="../tags/tag124.xml"/><Relationship Id="rId144" Type="http://schemas.openxmlformats.org/officeDocument/2006/relationships/tags" Target="../tags/tag145.xml"/><Relationship Id="rId90" Type="http://schemas.openxmlformats.org/officeDocument/2006/relationships/tags" Target="../tags/tag91.xml"/><Relationship Id="rId165" Type="http://schemas.openxmlformats.org/officeDocument/2006/relationships/tags" Target="../tags/tag166.xml"/><Relationship Id="rId27" Type="http://schemas.openxmlformats.org/officeDocument/2006/relationships/tags" Target="../tags/tag28.xml"/><Relationship Id="rId48" Type="http://schemas.openxmlformats.org/officeDocument/2006/relationships/tags" Target="../tags/tag49.xml"/><Relationship Id="rId69" Type="http://schemas.openxmlformats.org/officeDocument/2006/relationships/tags" Target="../tags/tag70.xml"/><Relationship Id="rId113" Type="http://schemas.openxmlformats.org/officeDocument/2006/relationships/tags" Target="../tags/tag114.xml"/><Relationship Id="rId134" Type="http://schemas.openxmlformats.org/officeDocument/2006/relationships/tags" Target="../tags/tag135.xml"/><Relationship Id="rId80" Type="http://schemas.openxmlformats.org/officeDocument/2006/relationships/tags" Target="../tags/tag81.xml"/><Relationship Id="rId155" Type="http://schemas.openxmlformats.org/officeDocument/2006/relationships/tags" Target="../tags/tag156.xml"/><Relationship Id="rId176" Type="http://schemas.openxmlformats.org/officeDocument/2006/relationships/image" Target="../media/image7.jpg"/><Relationship Id="rId17" Type="http://schemas.openxmlformats.org/officeDocument/2006/relationships/tags" Target="../tags/tag18.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24" Type="http://schemas.openxmlformats.org/officeDocument/2006/relationships/tags" Target="../tags/tag125.xml"/><Relationship Id="rId70" Type="http://schemas.openxmlformats.org/officeDocument/2006/relationships/tags" Target="../tags/tag71.xml"/><Relationship Id="rId91" Type="http://schemas.openxmlformats.org/officeDocument/2006/relationships/tags" Target="../tags/tag92.xml"/><Relationship Id="rId145" Type="http://schemas.openxmlformats.org/officeDocument/2006/relationships/tags" Target="../tags/tag146.xml"/><Relationship Id="rId166" Type="http://schemas.openxmlformats.org/officeDocument/2006/relationships/tags" Target="../tags/tag16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8.png"/><Relationship Id="rId5" Type="http://schemas.openxmlformats.org/officeDocument/2006/relationships/chart" Target="../charts/chart3.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18" Type="http://schemas.openxmlformats.org/officeDocument/2006/relationships/image" Target="../media/image11.svg"/><Relationship Id="rId3" Type="http://schemas.openxmlformats.org/officeDocument/2006/relationships/tags" Target="../tags/tag182.xml"/><Relationship Id="rId21" Type="http://schemas.openxmlformats.org/officeDocument/2006/relationships/image" Target="../media/image14.svg"/><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image" Target="../media/image10.svg"/><Relationship Id="rId2" Type="http://schemas.openxmlformats.org/officeDocument/2006/relationships/tags" Target="../tags/tag181.xml"/><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5" Type="http://schemas.openxmlformats.org/officeDocument/2006/relationships/tags" Target="../tags/tag184.xml"/><Relationship Id="rId15" Type="http://schemas.openxmlformats.org/officeDocument/2006/relationships/notesSlide" Target="../notesSlides/notesSlide8.xml"/><Relationship Id="rId10" Type="http://schemas.openxmlformats.org/officeDocument/2006/relationships/tags" Target="../tags/tag189.xml"/><Relationship Id="rId19" Type="http://schemas.openxmlformats.org/officeDocument/2006/relationships/image" Target="../media/image12.svg"/><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9.sv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8D8798C-01CF-BE29-0C47-67662122325E}"/>
              </a:ext>
            </a:extLst>
          </p:cNvPr>
          <p:cNvSpPr>
            <a:spLocks noGrp="1"/>
          </p:cNvSpPr>
          <p:nvPr>
            <p:ph type="ctrTitle"/>
          </p:nvPr>
        </p:nvSpPr>
        <p:spPr>
          <a:xfrm>
            <a:off x="299356" y="3933056"/>
            <a:ext cx="11592000" cy="997196"/>
          </a:xfrm>
        </p:spPr>
        <p:txBody>
          <a:bodyPr/>
          <a:lstStyle/>
          <a:p>
            <a:r>
              <a:rPr lang="de-DE" sz="3600" noProof="0" dirty="0"/>
              <a:t>Das modernisierte Freihandelsabkommen zwischen der EU und Mexiko</a:t>
            </a:r>
          </a:p>
        </p:txBody>
      </p:sp>
      <p:sp>
        <p:nvSpPr>
          <p:cNvPr id="14" name="Textplatzhalter 13">
            <a:extLst>
              <a:ext uri="{FF2B5EF4-FFF2-40B4-BE49-F238E27FC236}">
                <a16:creationId xmlns:a16="http://schemas.microsoft.com/office/drawing/2014/main" id="{275A7B83-0931-E146-B987-DB75DA54A6E8}"/>
              </a:ext>
            </a:extLst>
          </p:cNvPr>
          <p:cNvSpPr>
            <a:spLocks noGrp="1"/>
          </p:cNvSpPr>
          <p:nvPr>
            <p:ph type="body" sz="quarter" idx="12"/>
          </p:nvPr>
        </p:nvSpPr>
        <p:spPr>
          <a:xfrm>
            <a:off x="299357" y="5589239"/>
            <a:ext cx="3493182" cy="184666"/>
          </a:xfrm>
        </p:spPr>
        <p:txBody>
          <a:bodyPr/>
          <a:lstStyle/>
          <a:p>
            <a:r>
              <a:rPr lang="de-DE" noProof="0" dirty="0"/>
              <a:t>Moritz Deppe</a:t>
            </a:r>
          </a:p>
        </p:txBody>
      </p:sp>
      <p:sp>
        <p:nvSpPr>
          <p:cNvPr id="15" name="Textplatzhalter 14">
            <a:extLst>
              <a:ext uri="{FF2B5EF4-FFF2-40B4-BE49-F238E27FC236}">
                <a16:creationId xmlns:a16="http://schemas.microsoft.com/office/drawing/2014/main" id="{FD92D81A-0C75-04FC-9F24-D30B20F8EE77}"/>
              </a:ext>
            </a:extLst>
          </p:cNvPr>
          <p:cNvSpPr>
            <a:spLocks noGrp="1"/>
          </p:cNvSpPr>
          <p:nvPr>
            <p:ph type="body" sz="quarter" idx="13"/>
          </p:nvPr>
        </p:nvSpPr>
        <p:spPr>
          <a:xfrm>
            <a:off x="299357" y="5861397"/>
            <a:ext cx="3493182" cy="246221"/>
          </a:xfrm>
        </p:spPr>
        <p:txBody>
          <a:bodyPr/>
          <a:lstStyle/>
          <a:p>
            <a:r>
              <a:rPr lang="de-DE" noProof="0" dirty="0"/>
              <a:t>Rechtsanwalt &amp; Abogado</a:t>
            </a:r>
          </a:p>
          <a:p>
            <a:r>
              <a:rPr lang="de-DE" noProof="0" dirty="0"/>
              <a:t>Associate Partner</a:t>
            </a:r>
          </a:p>
        </p:txBody>
      </p:sp>
      <p:pic>
        <p:nvPicPr>
          <p:cNvPr id="2" name="Picture Placeholder 1">
            <a:extLst>
              <a:ext uri="{FF2B5EF4-FFF2-40B4-BE49-F238E27FC236}">
                <a16:creationId xmlns:a16="http://schemas.microsoft.com/office/drawing/2014/main" id="{22429065-EF8F-E5C7-74AF-888A38AECC82}"/>
              </a:ext>
            </a:extLst>
          </p:cNvPr>
          <p:cNvPicPr>
            <a:picLocks noGrp="1" noChangeAspect="1"/>
          </p:cNvPicPr>
          <p:nvPr>
            <p:ph type="pic" sz="quarter" idx="15"/>
          </p:nvPr>
        </p:nvPicPr>
        <p:blipFill>
          <a:blip r:embed="rId3"/>
          <a:srcRect l="1367" t="2623" b="19533"/>
          <a:stretch>
            <a:fillRect/>
          </a:stretch>
        </p:blipFill>
        <p:spPr>
          <a:xfrm>
            <a:off x="83332" y="936011"/>
            <a:ext cx="6012668" cy="2817025"/>
          </a:xfrm>
          <a:prstGeom prst="rect">
            <a:avLst/>
          </a:prstGeom>
        </p:spPr>
      </p:pic>
      <p:pic>
        <p:nvPicPr>
          <p:cNvPr id="11" name="Picture 10">
            <a:extLst>
              <a:ext uri="{FF2B5EF4-FFF2-40B4-BE49-F238E27FC236}">
                <a16:creationId xmlns:a16="http://schemas.microsoft.com/office/drawing/2014/main" id="{7E3F84DA-0C19-9B49-0470-D02EB306AB9A}"/>
              </a:ext>
            </a:extLst>
          </p:cNvPr>
          <p:cNvPicPr>
            <a:picLocks noChangeAspect="1"/>
          </p:cNvPicPr>
          <p:nvPr/>
        </p:nvPicPr>
        <p:blipFill>
          <a:blip r:embed="rId4"/>
          <a:srcRect l="2270" t="9428" r="2988" b="11515"/>
          <a:stretch>
            <a:fillRect/>
          </a:stretch>
        </p:blipFill>
        <p:spPr>
          <a:xfrm>
            <a:off x="6096001" y="936011"/>
            <a:ext cx="6012667" cy="2817025"/>
          </a:xfrm>
          <a:prstGeom prst="rect">
            <a:avLst/>
          </a:prstGeom>
        </p:spPr>
      </p:pic>
      <p:sp>
        <p:nvSpPr>
          <p:cNvPr id="3" name="Subtitle 3">
            <a:extLst>
              <a:ext uri="{FF2B5EF4-FFF2-40B4-BE49-F238E27FC236}">
                <a16:creationId xmlns:a16="http://schemas.microsoft.com/office/drawing/2014/main" id="{2E96A3B4-CCF9-16A9-4CD8-86324C667B07}"/>
              </a:ext>
            </a:extLst>
          </p:cNvPr>
          <p:cNvSpPr>
            <a:spLocks noGrp="1"/>
          </p:cNvSpPr>
          <p:nvPr>
            <p:ph type="subTitle" idx="1"/>
          </p:nvPr>
        </p:nvSpPr>
        <p:spPr>
          <a:xfrm>
            <a:off x="299356" y="4977172"/>
            <a:ext cx="11592000" cy="307777"/>
          </a:xfrm>
        </p:spPr>
        <p:txBody>
          <a:bodyPr/>
          <a:lstStyle/>
          <a:p>
            <a:r>
              <a:rPr lang="de-DE" b="1" noProof="0" dirty="0"/>
              <a:t>Daten - Fakten - Zahlen</a:t>
            </a:r>
            <a:endParaRPr lang="de-DE" noProof="0" dirty="0"/>
          </a:p>
        </p:txBody>
      </p:sp>
    </p:spTree>
    <p:extLst>
      <p:ext uri="{BB962C8B-B14F-4D97-AF65-F5344CB8AC3E}">
        <p14:creationId xmlns:p14="http://schemas.microsoft.com/office/powerpoint/2010/main" val="3726423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8896A-C0F0-84B3-B8F7-AE8142C0E8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118FAE-FCEB-C004-7339-99B63CEC9DF1}"/>
              </a:ext>
            </a:extLst>
          </p:cNvPr>
          <p:cNvSpPr>
            <a:spLocks noGrp="1"/>
          </p:cNvSpPr>
          <p:nvPr>
            <p:ph type="title"/>
          </p:nvPr>
        </p:nvSpPr>
        <p:spPr>
          <a:xfrm>
            <a:off x="300038" y="333375"/>
            <a:ext cx="10980000" cy="1043014"/>
          </a:xfrm>
        </p:spPr>
        <p:txBody>
          <a:bodyPr/>
          <a:lstStyle/>
          <a:p>
            <a:r>
              <a:rPr lang="de-DE" sz="3800" noProof="0" dirty="0"/>
              <a:t>Auswirkungen nach Branchen</a:t>
            </a:r>
            <a:br>
              <a:rPr lang="de-DE" sz="3800" noProof="0" dirty="0"/>
            </a:br>
            <a:endParaRPr lang="de-DE" sz="3800" noProof="0" dirty="0"/>
          </a:p>
        </p:txBody>
      </p:sp>
      <p:sp>
        <p:nvSpPr>
          <p:cNvPr id="3" name="TextBox 2">
            <a:extLst>
              <a:ext uri="{FF2B5EF4-FFF2-40B4-BE49-F238E27FC236}">
                <a16:creationId xmlns:a16="http://schemas.microsoft.com/office/drawing/2014/main" id="{DD14F0B8-2DE5-1CB4-A60B-72849D69AC62}"/>
              </a:ext>
            </a:extLst>
          </p:cNvPr>
          <p:cNvSpPr txBox="1"/>
          <p:nvPr/>
        </p:nvSpPr>
        <p:spPr>
          <a:xfrm>
            <a:off x="1307468" y="1841919"/>
            <a:ext cx="3600400" cy="1231106"/>
          </a:xfrm>
          <a:prstGeom prst="rect">
            <a:avLst/>
          </a:prstGeom>
          <a:noFill/>
        </p:spPr>
        <p:txBody>
          <a:bodyPr vert="horz" wrap="square" lIns="0" tIns="0" rIns="0" bIns="0" rtlCol="0">
            <a:spAutoFit/>
          </a:bodyPr>
          <a:lstStyle/>
          <a:p>
            <a:pPr lvl="0"/>
            <a:r>
              <a:rPr lang="de-DE" sz="2000" noProof="0" dirty="0"/>
              <a:t>Industriegüter, Automobilindustrie sowie chemische und elektronische Erzeugnisse</a:t>
            </a:r>
          </a:p>
        </p:txBody>
      </p:sp>
      <p:sp>
        <p:nvSpPr>
          <p:cNvPr id="4" name="TextBox 3">
            <a:extLst>
              <a:ext uri="{FF2B5EF4-FFF2-40B4-BE49-F238E27FC236}">
                <a16:creationId xmlns:a16="http://schemas.microsoft.com/office/drawing/2014/main" id="{367FA4C5-CA60-F4CB-443D-014D3197A378}"/>
              </a:ext>
            </a:extLst>
          </p:cNvPr>
          <p:cNvSpPr txBox="1"/>
          <p:nvPr/>
        </p:nvSpPr>
        <p:spPr>
          <a:xfrm>
            <a:off x="1307468" y="3353507"/>
            <a:ext cx="3276431" cy="615553"/>
          </a:xfrm>
          <a:prstGeom prst="rect">
            <a:avLst/>
          </a:prstGeom>
          <a:noFill/>
        </p:spPr>
        <p:txBody>
          <a:bodyPr vert="horz" wrap="square" lIns="0" tIns="0" rIns="0" bIns="0" rtlCol="0">
            <a:spAutoFit/>
          </a:bodyPr>
          <a:lstStyle/>
          <a:p>
            <a:pPr lvl="0"/>
            <a:r>
              <a:rPr lang="de-DE" sz="2000" noProof="0" dirty="0"/>
              <a:t>Agrar- und Lebensmittelindustrie</a:t>
            </a:r>
          </a:p>
        </p:txBody>
      </p:sp>
      <p:sp>
        <p:nvSpPr>
          <p:cNvPr id="5" name="TextBox 4">
            <a:extLst>
              <a:ext uri="{FF2B5EF4-FFF2-40B4-BE49-F238E27FC236}">
                <a16:creationId xmlns:a16="http://schemas.microsoft.com/office/drawing/2014/main" id="{2C8D0FC3-919C-8D82-84CF-EDCDFC67B454}"/>
              </a:ext>
            </a:extLst>
          </p:cNvPr>
          <p:cNvSpPr txBox="1"/>
          <p:nvPr/>
        </p:nvSpPr>
        <p:spPr>
          <a:xfrm>
            <a:off x="1307084" y="4381363"/>
            <a:ext cx="2448272" cy="307777"/>
          </a:xfrm>
          <a:prstGeom prst="rect">
            <a:avLst/>
          </a:prstGeom>
          <a:noFill/>
        </p:spPr>
        <p:txBody>
          <a:bodyPr vert="horz" wrap="square" lIns="0" tIns="0" rIns="0" bIns="0" rtlCol="0">
            <a:spAutoFit/>
          </a:bodyPr>
          <a:lstStyle/>
          <a:p>
            <a:pPr lvl="0"/>
            <a:r>
              <a:rPr lang="de-DE" sz="2000" noProof="0" dirty="0"/>
              <a:t>Getränkeindustrie </a:t>
            </a:r>
          </a:p>
        </p:txBody>
      </p:sp>
      <p:sp>
        <p:nvSpPr>
          <p:cNvPr id="9" name="TextBox 8">
            <a:extLst>
              <a:ext uri="{FF2B5EF4-FFF2-40B4-BE49-F238E27FC236}">
                <a16:creationId xmlns:a16="http://schemas.microsoft.com/office/drawing/2014/main" id="{5318F9D4-3E81-306A-A82B-5018468169C1}"/>
              </a:ext>
            </a:extLst>
          </p:cNvPr>
          <p:cNvSpPr txBox="1"/>
          <p:nvPr/>
        </p:nvSpPr>
        <p:spPr>
          <a:xfrm>
            <a:off x="1317304" y="5045695"/>
            <a:ext cx="2759124" cy="615553"/>
          </a:xfrm>
          <a:prstGeom prst="rect">
            <a:avLst/>
          </a:prstGeom>
          <a:noFill/>
        </p:spPr>
        <p:txBody>
          <a:bodyPr vert="horz" wrap="square" lIns="0" tIns="0" rIns="0" bIns="0" rtlCol="0">
            <a:spAutoFit/>
          </a:bodyPr>
          <a:lstStyle/>
          <a:p>
            <a:pPr lvl="0"/>
            <a:r>
              <a:rPr lang="de-DE" sz="2000" noProof="0" dirty="0"/>
              <a:t>Pharma- und Medizintechnikindustrie</a:t>
            </a:r>
          </a:p>
        </p:txBody>
      </p:sp>
      <p:pic>
        <p:nvPicPr>
          <p:cNvPr id="23" name="Picture 22">
            <a:extLst>
              <a:ext uri="{FF2B5EF4-FFF2-40B4-BE49-F238E27FC236}">
                <a16:creationId xmlns:a16="http://schemas.microsoft.com/office/drawing/2014/main" id="{DB949CF9-134C-2E8F-3EC3-2E4C53027238}"/>
              </a:ext>
            </a:extLst>
          </p:cNvPr>
          <p:cNvPicPr>
            <a:picLocks noChangeAspect="1"/>
          </p:cNvPicPr>
          <p:nvPr/>
        </p:nvPicPr>
        <p:blipFill>
          <a:blip r:embed="rId4"/>
          <a:stretch>
            <a:fillRect/>
          </a:stretch>
        </p:blipFill>
        <p:spPr>
          <a:xfrm>
            <a:off x="6073417" y="3969060"/>
            <a:ext cx="1016422" cy="1016422"/>
          </a:xfrm>
          <a:prstGeom prst="rect">
            <a:avLst/>
          </a:prstGeom>
        </p:spPr>
      </p:pic>
      <p:grpSp>
        <p:nvGrpSpPr>
          <p:cNvPr id="185" name="Group 184">
            <a:extLst>
              <a:ext uri="{FF2B5EF4-FFF2-40B4-BE49-F238E27FC236}">
                <a16:creationId xmlns:a16="http://schemas.microsoft.com/office/drawing/2014/main" id="{E60D586B-4BED-A929-77A3-F944848C1557}"/>
              </a:ext>
            </a:extLst>
          </p:cNvPr>
          <p:cNvGrpSpPr/>
          <p:nvPr/>
        </p:nvGrpSpPr>
        <p:grpSpPr>
          <a:xfrm>
            <a:off x="6174509" y="5071205"/>
            <a:ext cx="2183336" cy="756356"/>
            <a:chOff x="6289200" y="4904892"/>
            <a:chExt cx="2183336" cy="756356"/>
          </a:xfrm>
        </p:grpSpPr>
        <p:sp>
          <p:nvSpPr>
            <p:cNvPr id="161" name="Freeform 92">
              <a:extLst>
                <a:ext uri="{FF2B5EF4-FFF2-40B4-BE49-F238E27FC236}">
                  <a16:creationId xmlns:a16="http://schemas.microsoft.com/office/drawing/2014/main" id="{F48F39E7-BFBA-68FC-B859-5F575C36B15F}"/>
                </a:ext>
              </a:extLst>
            </p:cNvPr>
            <p:cNvSpPr>
              <a:spLocks noEditPoints="1"/>
            </p:cNvSpPr>
            <p:nvPr/>
          </p:nvSpPr>
          <p:spPr bwMode="auto">
            <a:xfrm>
              <a:off x="6289200" y="4917912"/>
              <a:ext cx="798690" cy="725312"/>
            </a:xfrm>
            <a:custGeom>
              <a:avLst/>
              <a:gdLst>
                <a:gd name="T0" fmla="*/ 42 w 851"/>
                <a:gd name="T1" fmla="*/ 230 h 773"/>
                <a:gd name="T2" fmla="*/ 109 w 851"/>
                <a:gd name="T3" fmla="*/ 115 h 773"/>
                <a:gd name="T4" fmla="*/ 132 w 851"/>
                <a:gd name="T5" fmla="*/ 207 h 773"/>
                <a:gd name="T6" fmla="*/ 416 w 851"/>
                <a:gd name="T7" fmla="*/ 231 h 773"/>
                <a:gd name="T8" fmla="*/ 359 w 851"/>
                <a:gd name="T9" fmla="*/ 67 h 773"/>
                <a:gd name="T10" fmla="*/ 492 w 851"/>
                <a:gd name="T11" fmla="*/ 67 h 773"/>
                <a:gd name="T12" fmla="*/ 434 w 851"/>
                <a:gd name="T13" fmla="*/ 231 h 773"/>
                <a:gd name="T14" fmla="*/ 718 w 851"/>
                <a:gd name="T15" fmla="*/ 207 h 773"/>
                <a:gd name="T16" fmla="*/ 741 w 851"/>
                <a:gd name="T17" fmla="*/ 115 h 773"/>
                <a:gd name="T18" fmla="*/ 808 w 851"/>
                <a:gd name="T19" fmla="*/ 230 h 773"/>
                <a:gd name="T20" fmla="*/ 564 w 851"/>
                <a:gd name="T21" fmla="*/ 317 h 773"/>
                <a:gd name="T22" fmla="*/ 564 w 851"/>
                <a:gd name="T23" fmla="*/ 457 h 773"/>
                <a:gd name="T24" fmla="*/ 808 w 851"/>
                <a:gd name="T25" fmla="*/ 544 h 773"/>
                <a:gd name="T26" fmla="*/ 741 w 851"/>
                <a:gd name="T27" fmla="*/ 659 h 773"/>
                <a:gd name="T28" fmla="*/ 718 w 851"/>
                <a:gd name="T29" fmla="*/ 566 h 773"/>
                <a:gd name="T30" fmla="*/ 434 w 851"/>
                <a:gd name="T31" fmla="*/ 543 h 773"/>
                <a:gd name="T32" fmla="*/ 492 w 851"/>
                <a:gd name="T33" fmla="*/ 707 h 773"/>
                <a:gd name="T34" fmla="*/ 359 w 851"/>
                <a:gd name="T35" fmla="*/ 707 h 773"/>
                <a:gd name="T36" fmla="*/ 416 w 851"/>
                <a:gd name="T37" fmla="*/ 543 h 773"/>
                <a:gd name="T38" fmla="*/ 132 w 851"/>
                <a:gd name="T39" fmla="*/ 566 h 773"/>
                <a:gd name="T40" fmla="*/ 109 w 851"/>
                <a:gd name="T41" fmla="*/ 659 h 773"/>
                <a:gd name="T42" fmla="*/ 42 w 851"/>
                <a:gd name="T43" fmla="*/ 544 h 773"/>
                <a:gd name="T44" fmla="*/ 286 w 851"/>
                <a:gd name="T45" fmla="*/ 457 h 773"/>
                <a:gd name="T46" fmla="*/ 286 w 851"/>
                <a:gd name="T47" fmla="*/ 317 h 773"/>
                <a:gd name="T48" fmla="*/ 113 w 851"/>
                <a:gd name="T49" fmla="*/ 194 h 773"/>
                <a:gd name="T50" fmla="*/ 39 w 851"/>
                <a:gd name="T51" fmla="*/ 151 h 773"/>
                <a:gd name="T52" fmla="*/ 113 w 851"/>
                <a:gd name="T53" fmla="*/ 194 h 773"/>
                <a:gd name="T54" fmla="*/ 796 w 851"/>
                <a:gd name="T55" fmla="*/ 209 h 773"/>
                <a:gd name="T56" fmla="*/ 753 w 851"/>
                <a:gd name="T57" fmla="*/ 135 h 773"/>
                <a:gd name="T58" fmla="*/ 425 w 851"/>
                <a:gd name="T59" fmla="*/ 24 h 773"/>
                <a:gd name="T60" fmla="*/ 425 w 851"/>
                <a:gd name="T61" fmla="*/ 110 h 773"/>
                <a:gd name="T62" fmla="*/ 425 w 851"/>
                <a:gd name="T63" fmla="*/ 24 h 773"/>
                <a:gd name="T64" fmla="*/ 753 w 851"/>
                <a:gd name="T65" fmla="*/ 639 h 773"/>
                <a:gd name="T66" fmla="*/ 796 w 851"/>
                <a:gd name="T67" fmla="*/ 564 h 773"/>
                <a:gd name="T68" fmla="*/ 425 w 851"/>
                <a:gd name="T69" fmla="*/ 255 h 773"/>
                <a:gd name="T70" fmla="*/ 425 w 851"/>
                <a:gd name="T71" fmla="*/ 519 h 773"/>
                <a:gd name="T72" fmla="*/ 425 w 851"/>
                <a:gd name="T73" fmla="*/ 255 h 773"/>
                <a:gd name="T74" fmla="*/ 54 w 851"/>
                <a:gd name="T75" fmla="*/ 564 h 773"/>
                <a:gd name="T76" fmla="*/ 97 w 851"/>
                <a:gd name="T77" fmla="*/ 639 h 773"/>
                <a:gd name="T78" fmla="*/ 425 w 851"/>
                <a:gd name="T79" fmla="*/ 750 h 773"/>
                <a:gd name="T80" fmla="*/ 425 w 851"/>
                <a:gd name="T81" fmla="*/ 664 h 773"/>
                <a:gd name="T82" fmla="*/ 425 w 851"/>
                <a:gd name="T83" fmla="*/ 75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1" h="773">
                  <a:moveTo>
                    <a:pt x="121" y="221"/>
                  </a:moveTo>
                  <a:cubicBezTo>
                    <a:pt x="100" y="240"/>
                    <a:pt x="68" y="245"/>
                    <a:pt x="42" y="230"/>
                  </a:cubicBezTo>
                  <a:cubicBezTo>
                    <a:pt x="11" y="212"/>
                    <a:pt x="0" y="171"/>
                    <a:pt x="18" y="139"/>
                  </a:cubicBezTo>
                  <a:cubicBezTo>
                    <a:pt x="36" y="107"/>
                    <a:pt x="77" y="96"/>
                    <a:pt x="109" y="115"/>
                  </a:cubicBezTo>
                  <a:cubicBezTo>
                    <a:pt x="141" y="133"/>
                    <a:pt x="152" y="174"/>
                    <a:pt x="133" y="206"/>
                  </a:cubicBezTo>
                  <a:cubicBezTo>
                    <a:pt x="133" y="206"/>
                    <a:pt x="133" y="207"/>
                    <a:pt x="132" y="207"/>
                  </a:cubicBezTo>
                  <a:cubicBezTo>
                    <a:pt x="295" y="301"/>
                    <a:pt x="295" y="301"/>
                    <a:pt x="295" y="301"/>
                  </a:cubicBezTo>
                  <a:cubicBezTo>
                    <a:pt x="321" y="261"/>
                    <a:pt x="365" y="234"/>
                    <a:pt x="416" y="231"/>
                  </a:cubicBezTo>
                  <a:cubicBezTo>
                    <a:pt x="416" y="133"/>
                    <a:pt x="416" y="133"/>
                    <a:pt x="416" y="133"/>
                  </a:cubicBezTo>
                  <a:cubicBezTo>
                    <a:pt x="384" y="129"/>
                    <a:pt x="359" y="101"/>
                    <a:pt x="359" y="67"/>
                  </a:cubicBezTo>
                  <a:cubicBezTo>
                    <a:pt x="359" y="30"/>
                    <a:pt x="388" y="0"/>
                    <a:pt x="425" y="0"/>
                  </a:cubicBezTo>
                  <a:cubicBezTo>
                    <a:pt x="462" y="0"/>
                    <a:pt x="492" y="30"/>
                    <a:pt x="492" y="67"/>
                  </a:cubicBezTo>
                  <a:cubicBezTo>
                    <a:pt x="492" y="101"/>
                    <a:pt x="467" y="129"/>
                    <a:pt x="434" y="133"/>
                  </a:cubicBezTo>
                  <a:cubicBezTo>
                    <a:pt x="434" y="231"/>
                    <a:pt x="434" y="231"/>
                    <a:pt x="434" y="231"/>
                  </a:cubicBezTo>
                  <a:cubicBezTo>
                    <a:pt x="485" y="234"/>
                    <a:pt x="529" y="261"/>
                    <a:pt x="556" y="301"/>
                  </a:cubicBezTo>
                  <a:cubicBezTo>
                    <a:pt x="718" y="207"/>
                    <a:pt x="718" y="207"/>
                    <a:pt x="718" y="207"/>
                  </a:cubicBezTo>
                  <a:cubicBezTo>
                    <a:pt x="718" y="207"/>
                    <a:pt x="717" y="206"/>
                    <a:pt x="717" y="206"/>
                  </a:cubicBezTo>
                  <a:cubicBezTo>
                    <a:pt x="698" y="174"/>
                    <a:pt x="709" y="133"/>
                    <a:pt x="741" y="115"/>
                  </a:cubicBezTo>
                  <a:cubicBezTo>
                    <a:pt x="773" y="96"/>
                    <a:pt x="814" y="107"/>
                    <a:pt x="832" y="139"/>
                  </a:cubicBezTo>
                  <a:cubicBezTo>
                    <a:pt x="851" y="171"/>
                    <a:pt x="840" y="212"/>
                    <a:pt x="808" y="230"/>
                  </a:cubicBezTo>
                  <a:cubicBezTo>
                    <a:pt x="782" y="245"/>
                    <a:pt x="750" y="240"/>
                    <a:pt x="729" y="221"/>
                  </a:cubicBezTo>
                  <a:cubicBezTo>
                    <a:pt x="564" y="317"/>
                    <a:pt x="564" y="317"/>
                    <a:pt x="564" y="317"/>
                  </a:cubicBezTo>
                  <a:cubicBezTo>
                    <a:pt x="575" y="338"/>
                    <a:pt x="581" y="362"/>
                    <a:pt x="581" y="387"/>
                  </a:cubicBezTo>
                  <a:cubicBezTo>
                    <a:pt x="581" y="412"/>
                    <a:pt x="575" y="436"/>
                    <a:pt x="564" y="457"/>
                  </a:cubicBezTo>
                  <a:cubicBezTo>
                    <a:pt x="729" y="552"/>
                    <a:pt x="729" y="552"/>
                    <a:pt x="729" y="552"/>
                  </a:cubicBezTo>
                  <a:cubicBezTo>
                    <a:pt x="750" y="533"/>
                    <a:pt x="782" y="529"/>
                    <a:pt x="808" y="544"/>
                  </a:cubicBezTo>
                  <a:cubicBezTo>
                    <a:pt x="840" y="562"/>
                    <a:pt x="851" y="603"/>
                    <a:pt x="832" y="634"/>
                  </a:cubicBezTo>
                  <a:cubicBezTo>
                    <a:pt x="814" y="666"/>
                    <a:pt x="773" y="677"/>
                    <a:pt x="741" y="659"/>
                  </a:cubicBezTo>
                  <a:cubicBezTo>
                    <a:pt x="709" y="641"/>
                    <a:pt x="698" y="600"/>
                    <a:pt x="717" y="568"/>
                  </a:cubicBezTo>
                  <a:cubicBezTo>
                    <a:pt x="717" y="567"/>
                    <a:pt x="718" y="567"/>
                    <a:pt x="718" y="566"/>
                  </a:cubicBezTo>
                  <a:cubicBezTo>
                    <a:pt x="556" y="472"/>
                    <a:pt x="556" y="472"/>
                    <a:pt x="556" y="472"/>
                  </a:cubicBezTo>
                  <a:cubicBezTo>
                    <a:pt x="529" y="512"/>
                    <a:pt x="485" y="540"/>
                    <a:pt x="434" y="543"/>
                  </a:cubicBezTo>
                  <a:cubicBezTo>
                    <a:pt x="434" y="641"/>
                    <a:pt x="434" y="641"/>
                    <a:pt x="434" y="641"/>
                  </a:cubicBezTo>
                  <a:cubicBezTo>
                    <a:pt x="467" y="645"/>
                    <a:pt x="492" y="673"/>
                    <a:pt x="492" y="707"/>
                  </a:cubicBezTo>
                  <a:cubicBezTo>
                    <a:pt x="492" y="743"/>
                    <a:pt x="462" y="773"/>
                    <a:pt x="425" y="773"/>
                  </a:cubicBezTo>
                  <a:cubicBezTo>
                    <a:pt x="388" y="773"/>
                    <a:pt x="359" y="743"/>
                    <a:pt x="359" y="707"/>
                  </a:cubicBezTo>
                  <a:cubicBezTo>
                    <a:pt x="359" y="673"/>
                    <a:pt x="384" y="645"/>
                    <a:pt x="416" y="641"/>
                  </a:cubicBezTo>
                  <a:cubicBezTo>
                    <a:pt x="416" y="543"/>
                    <a:pt x="416" y="543"/>
                    <a:pt x="416" y="543"/>
                  </a:cubicBezTo>
                  <a:cubicBezTo>
                    <a:pt x="365" y="540"/>
                    <a:pt x="321" y="512"/>
                    <a:pt x="295" y="472"/>
                  </a:cubicBezTo>
                  <a:cubicBezTo>
                    <a:pt x="132" y="566"/>
                    <a:pt x="132" y="566"/>
                    <a:pt x="132" y="566"/>
                  </a:cubicBezTo>
                  <a:cubicBezTo>
                    <a:pt x="133" y="567"/>
                    <a:pt x="133" y="567"/>
                    <a:pt x="133" y="568"/>
                  </a:cubicBezTo>
                  <a:cubicBezTo>
                    <a:pt x="152" y="600"/>
                    <a:pt x="141" y="641"/>
                    <a:pt x="109" y="659"/>
                  </a:cubicBezTo>
                  <a:cubicBezTo>
                    <a:pt x="77" y="677"/>
                    <a:pt x="36" y="666"/>
                    <a:pt x="18" y="634"/>
                  </a:cubicBezTo>
                  <a:cubicBezTo>
                    <a:pt x="0" y="603"/>
                    <a:pt x="11" y="562"/>
                    <a:pt x="42" y="544"/>
                  </a:cubicBezTo>
                  <a:cubicBezTo>
                    <a:pt x="68" y="529"/>
                    <a:pt x="100" y="533"/>
                    <a:pt x="121" y="552"/>
                  </a:cubicBezTo>
                  <a:cubicBezTo>
                    <a:pt x="286" y="457"/>
                    <a:pt x="286" y="457"/>
                    <a:pt x="286" y="457"/>
                  </a:cubicBezTo>
                  <a:cubicBezTo>
                    <a:pt x="275" y="436"/>
                    <a:pt x="269" y="412"/>
                    <a:pt x="269" y="387"/>
                  </a:cubicBezTo>
                  <a:cubicBezTo>
                    <a:pt x="269" y="362"/>
                    <a:pt x="275" y="338"/>
                    <a:pt x="286" y="317"/>
                  </a:cubicBezTo>
                  <a:lnTo>
                    <a:pt x="121" y="221"/>
                  </a:lnTo>
                  <a:close/>
                  <a:moveTo>
                    <a:pt x="113" y="194"/>
                  </a:moveTo>
                  <a:cubicBezTo>
                    <a:pt x="125" y="173"/>
                    <a:pt x="118" y="147"/>
                    <a:pt x="97" y="135"/>
                  </a:cubicBezTo>
                  <a:cubicBezTo>
                    <a:pt x="77" y="123"/>
                    <a:pt x="50" y="130"/>
                    <a:pt x="39" y="151"/>
                  </a:cubicBezTo>
                  <a:cubicBezTo>
                    <a:pt x="27" y="171"/>
                    <a:pt x="34" y="198"/>
                    <a:pt x="54" y="209"/>
                  </a:cubicBezTo>
                  <a:cubicBezTo>
                    <a:pt x="75" y="221"/>
                    <a:pt x="101" y="214"/>
                    <a:pt x="113" y="194"/>
                  </a:cubicBezTo>
                  <a:close/>
                  <a:moveTo>
                    <a:pt x="737" y="194"/>
                  </a:moveTo>
                  <a:cubicBezTo>
                    <a:pt x="749" y="214"/>
                    <a:pt x="775" y="221"/>
                    <a:pt x="796" y="209"/>
                  </a:cubicBezTo>
                  <a:cubicBezTo>
                    <a:pt x="817" y="198"/>
                    <a:pt x="824" y="171"/>
                    <a:pt x="812" y="151"/>
                  </a:cubicBezTo>
                  <a:cubicBezTo>
                    <a:pt x="800" y="130"/>
                    <a:pt x="774" y="123"/>
                    <a:pt x="753" y="135"/>
                  </a:cubicBezTo>
                  <a:cubicBezTo>
                    <a:pt x="732" y="147"/>
                    <a:pt x="725" y="173"/>
                    <a:pt x="737" y="194"/>
                  </a:cubicBezTo>
                  <a:close/>
                  <a:moveTo>
                    <a:pt x="425" y="24"/>
                  </a:moveTo>
                  <a:cubicBezTo>
                    <a:pt x="401" y="24"/>
                    <a:pt x="382" y="43"/>
                    <a:pt x="382" y="67"/>
                  </a:cubicBezTo>
                  <a:cubicBezTo>
                    <a:pt x="382" y="91"/>
                    <a:pt x="401" y="110"/>
                    <a:pt x="425" y="110"/>
                  </a:cubicBezTo>
                  <a:cubicBezTo>
                    <a:pt x="449" y="110"/>
                    <a:pt x="468" y="91"/>
                    <a:pt x="468" y="67"/>
                  </a:cubicBezTo>
                  <a:cubicBezTo>
                    <a:pt x="468" y="43"/>
                    <a:pt x="449" y="24"/>
                    <a:pt x="425" y="24"/>
                  </a:cubicBezTo>
                  <a:close/>
                  <a:moveTo>
                    <a:pt x="737" y="580"/>
                  </a:moveTo>
                  <a:cubicBezTo>
                    <a:pt x="725" y="600"/>
                    <a:pt x="732" y="627"/>
                    <a:pt x="753" y="639"/>
                  </a:cubicBezTo>
                  <a:cubicBezTo>
                    <a:pt x="774" y="650"/>
                    <a:pt x="800" y="643"/>
                    <a:pt x="812" y="623"/>
                  </a:cubicBezTo>
                  <a:cubicBezTo>
                    <a:pt x="824" y="602"/>
                    <a:pt x="817" y="576"/>
                    <a:pt x="796" y="564"/>
                  </a:cubicBezTo>
                  <a:cubicBezTo>
                    <a:pt x="775" y="552"/>
                    <a:pt x="749" y="559"/>
                    <a:pt x="737" y="580"/>
                  </a:cubicBezTo>
                  <a:close/>
                  <a:moveTo>
                    <a:pt x="425" y="255"/>
                  </a:moveTo>
                  <a:cubicBezTo>
                    <a:pt x="352" y="255"/>
                    <a:pt x="293" y="314"/>
                    <a:pt x="293" y="387"/>
                  </a:cubicBezTo>
                  <a:cubicBezTo>
                    <a:pt x="293" y="460"/>
                    <a:pt x="352" y="519"/>
                    <a:pt x="425" y="519"/>
                  </a:cubicBezTo>
                  <a:cubicBezTo>
                    <a:pt x="498" y="519"/>
                    <a:pt x="557" y="460"/>
                    <a:pt x="557" y="387"/>
                  </a:cubicBezTo>
                  <a:cubicBezTo>
                    <a:pt x="557" y="314"/>
                    <a:pt x="498" y="255"/>
                    <a:pt x="425" y="255"/>
                  </a:cubicBezTo>
                  <a:close/>
                  <a:moveTo>
                    <a:pt x="113" y="580"/>
                  </a:moveTo>
                  <a:cubicBezTo>
                    <a:pt x="101" y="559"/>
                    <a:pt x="75" y="552"/>
                    <a:pt x="54" y="564"/>
                  </a:cubicBezTo>
                  <a:cubicBezTo>
                    <a:pt x="34" y="576"/>
                    <a:pt x="27" y="602"/>
                    <a:pt x="39" y="623"/>
                  </a:cubicBezTo>
                  <a:cubicBezTo>
                    <a:pt x="50" y="643"/>
                    <a:pt x="77" y="650"/>
                    <a:pt x="97" y="639"/>
                  </a:cubicBezTo>
                  <a:cubicBezTo>
                    <a:pt x="118" y="627"/>
                    <a:pt x="125" y="600"/>
                    <a:pt x="113" y="580"/>
                  </a:cubicBezTo>
                  <a:close/>
                  <a:moveTo>
                    <a:pt x="425" y="750"/>
                  </a:moveTo>
                  <a:cubicBezTo>
                    <a:pt x="449" y="750"/>
                    <a:pt x="468" y="730"/>
                    <a:pt x="468" y="707"/>
                  </a:cubicBezTo>
                  <a:cubicBezTo>
                    <a:pt x="468" y="683"/>
                    <a:pt x="449" y="664"/>
                    <a:pt x="425" y="664"/>
                  </a:cubicBezTo>
                  <a:cubicBezTo>
                    <a:pt x="401" y="664"/>
                    <a:pt x="382" y="683"/>
                    <a:pt x="382" y="707"/>
                  </a:cubicBezTo>
                  <a:cubicBezTo>
                    <a:pt x="382" y="730"/>
                    <a:pt x="401" y="750"/>
                    <a:pt x="425" y="750"/>
                  </a:cubicBezTo>
                  <a:close/>
                </a:path>
              </a:pathLst>
            </a:custGeom>
            <a:solidFill>
              <a:schemeClr val="tx1"/>
            </a:solidFill>
            <a:ln>
              <a:noFill/>
            </a:ln>
          </p:spPr>
          <p:txBody>
            <a:bodyPr vert="horz" wrap="square" lIns="162560" tIns="81280" rIns="162560" bIns="81280" numCol="1" anchor="t" anchorCtr="0" compatLnSpc="1">
              <a:prstTxWarp prst="textNoShape">
                <a:avLst/>
              </a:prstTxWarp>
            </a:bodyPr>
            <a:lstStyle/>
            <a:p>
              <a:endParaRPr lang="de-DE" sz="3200" noProof="0" dirty="0"/>
            </a:p>
          </p:txBody>
        </p:sp>
        <p:sp>
          <p:nvSpPr>
            <p:cNvPr id="162" name="Freeform 35">
              <a:extLst>
                <a:ext uri="{FF2B5EF4-FFF2-40B4-BE49-F238E27FC236}">
                  <a16:creationId xmlns:a16="http://schemas.microsoft.com/office/drawing/2014/main" id="{0A683CD6-9806-182A-F8CD-67DA022AF80A}"/>
                </a:ext>
              </a:extLst>
            </p:cNvPr>
            <p:cNvSpPr>
              <a:spLocks noEditPoints="1"/>
            </p:cNvSpPr>
            <p:nvPr/>
          </p:nvSpPr>
          <p:spPr bwMode="auto">
            <a:xfrm>
              <a:off x="7716180" y="4904892"/>
              <a:ext cx="756356" cy="756356"/>
            </a:xfrm>
            <a:custGeom>
              <a:avLst/>
              <a:gdLst>
                <a:gd name="T0" fmla="*/ 403 w 806"/>
                <a:gd name="T1" fmla="*/ 0 h 805"/>
                <a:gd name="T2" fmla="*/ 806 w 806"/>
                <a:gd name="T3" fmla="*/ 403 h 805"/>
                <a:gd name="T4" fmla="*/ 403 w 806"/>
                <a:gd name="T5" fmla="*/ 805 h 805"/>
                <a:gd name="T6" fmla="*/ 0 w 806"/>
                <a:gd name="T7" fmla="*/ 403 h 805"/>
                <a:gd name="T8" fmla="*/ 403 w 806"/>
                <a:gd name="T9" fmla="*/ 0 h 805"/>
                <a:gd name="T10" fmla="*/ 403 w 806"/>
                <a:gd name="T11" fmla="*/ 23 h 805"/>
                <a:gd name="T12" fmla="*/ 24 w 806"/>
                <a:gd name="T13" fmla="*/ 403 h 805"/>
                <a:gd name="T14" fmla="*/ 403 w 806"/>
                <a:gd name="T15" fmla="*/ 782 h 805"/>
                <a:gd name="T16" fmla="*/ 782 w 806"/>
                <a:gd name="T17" fmla="*/ 403 h 805"/>
                <a:gd name="T18" fmla="*/ 403 w 806"/>
                <a:gd name="T19" fmla="*/ 23 h 805"/>
                <a:gd name="T20" fmla="*/ 320 w 806"/>
                <a:gd name="T21" fmla="*/ 319 h 805"/>
                <a:gd name="T22" fmla="*/ 320 w 806"/>
                <a:gd name="T23" fmla="*/ 126 h 805"/>
                <a:gd name="T24" fmla="*/ 329 w 806"/>
                <a:gd name="T25" fmla="*/ 117 h 805"/>
                <a:gd name="T26" fmla="*/ 478 w 806"/>
                <a:gd name="T27" fmla="*/ 117 h 805"/>
                <a:gd name="T28" fmla="*/ 486 w 806"/>
                <a:gd name="T29" fmla="*/ 126 h 805"/>
                <a:gd name="T30" fmla="*/ 486 w 806"/>
                <a:gd name="T31" fmla="*/ 319 h 805"/>
                <a:gd name="T32" fmla="*/ 680 w 806"/>
                <a:gd name="T33" fmla="*/ 319 h 805"/>
                <a:gd name="T34" fmla="*/ 688 w 806"/>
                <a:gd name="T35" fmla="*/ 328 h 805"/>
                <a:gd name="T36" fmla="*/ 688 w 806"/>
                <a:gd name="T37" fmla="*/ 477 h 805"/>
                <a:gd name="T38" fmla="*/ 680 w 806"/>
                <a:gd name="T39" fmla="*/ 486 h 805"/>
                <a:gd name="T40" fmla="*/ 486 w 806"/>
                <a:gd name="T41" fmla="*/ 486 h 805"/>
                <a:gd name="T42" fmla="*/ 486 w 806"/>
                <a:gd name="T43" fmla="*/ 679 h 805"/>
                <a:gd name="T44" fmla="*/ 478 w 806"/>
                <a:gd name="T45" fmla="*/ 688 h 805"/>
                <a:gd name="T46" fmla="*/ 329 w 806"/>
                <a:gd name="T47" fmla="*/ 688 h 805"/>
                <a:gd name="T48" fmla="*/ 320 w 806"/>
                <a:gd name="T49" fmla="*/ 679 h 805"/>
                <a:gd name="T50" fmla="*/ 320 w 806"/>
                <a:gd name="T51" fmla="*/ 486 h 805"/>
                <a:gd name="T52" fmla="*/ 127 w 806"/>
                <a:gd name="T53" fmla="*/ 486 h 805"/>
                <a:gd name="T54" fmla="*/ 118 w 806"/>
                <a:gd name="T55" fmla="*/ 477 h 805"/>
                <a:gd name="T56" fmla="*/ 118 w 806"/>
                <a:gd name="T57" fmla="*/ 328 h 805"/>
                <a:gd name="T58" fmla="*/ 127 w 806"/>
                <a:gd name="T59" fmla="*/ 319 h 805"/>
                <a:gd name="T60" fmla="*/ 320 w 806"/>
                <a:gd name="T61" fmla="*/ 319 h 805"/>
                <a:gd name="T62" fmla="*/ 329 w 806"/>
                <a:gd name="T63" fmla="*/ 337 h 805"/>
                <a:gd name="T64" fmla="*/ 136 w 806"/>
                <a:gd name="T65" fmla="*/ 337 h 805"/>
                <a:gd name="T66" fmla="*/ 136 w 806"/>
                <a:gd name="T67" fmla="*/ 468 h 805"/>
                <a:gd name="T68" fmla="*/ 329 w 806"/>
                <a:gd name="T69" fmla="*/ 468 h 805"/>
                <a:gd name="T70" fmla="*/ 338 w 806"/>
                <a:gd name="T71" fmla="*/ 477 h 805"/>
                <a:gd name="T72" fmla="*/ 338 w 806"/>
                <a:gd name="T73" fmla="*/ 670 h 805"/>
                <a:gd name="T74" fmla="*/ 469 w 806"/>
                <a:gd name="T75" fmla="*/ 670 h 805"/>
                <a:gd name="T76" fmla="*/ 469 w 806"/>
                <a:gd name="T77" fmla="*/ 477 h 805"/>
                <a:gd name="T78" fmla="*/ 478 w 806"/>
                <a:gd name="T79" fmla="*/ 468 h 805"/>
                <a:gd name="T80" fmla="*/ 671 w 806"/>
                <a:gd name="T81" fmla="*/ 468 h 805"/>
                <a:gd name="T82" fmla="*/ 671 w 806"/>
                <a:gd name="T83" fmla="*/ 337 h 805"/>
                <a:gd name="T84" fmla="*/ 478 w 806"/>
                <a:gd name="T85" fmla="*/ 337 h 805"/>
                <a:gd name="T86" fmla="*/ 469 w 806"/>
                <a:gd name="T87" fmla="*/ 328 h 805"/>
                <a:gd name="T88" fmla="*/ 469 w 806"/>
                <a:gd name="T89" fmla="*/ 135 h 805"/>
                <a:gd name="T90" fmla="*/ 338 w 806"/>
                <a:gd name="T91" fmla="*/ 135 h 805"/>
                <a:gd name="T92" fmla="*/ 338 w 806"/>
                <a:gd name="T93" fmla="*/ 328 h 805"/>
                <a:gd name="T94" fmla="*/ 329 w 806"/>
                <a:gd name="T95" fmla="*/ 337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6" h="805">
                  <a:moveTo>
                    <a:pt x="403" y="0"/>
                  </a:moveTo>
                  <a:cubicBezTo>
                    <a:pt x="625" y="0"/>
                    <a:pt x="806" y="180"/>
                    <a:pt x="806" y="403"/>
                  </a:cubicBezTo>
                  <a:cubicBezTo>
                    <a:pt x="806" y="625"/>
                    <a:pt x="625" y="805"/>
                    <a:pt x="403" y="805"/>
                  </a:cubicBezTo>
                  <a:cubicBezTo>
                    <a:pt x="181" y="805"/>
                    <a:pt x="0" y="625"/>
                    <a:pt x="0" y="403"/>
                  </a:cubicBezTo>
                  <a:cubicBezTo>
                    <a:pt x="0" y="180"/>
                    <a:pt x="181" y="0"/>
                    <a:pt x="403" y="0"/>
                  </a:cubicBezTo>
                  <a:close/>
                  <a:moveTo>
                    <a:pt x="403" y="23"/>
                  </a:moveTo>
                  <a:cubicBezTo>
                    <a:pt x="194" y="23"/>
                    <a:pt x="24" y="193"/>
                    <a:pt x="24" y="403"/>
                  </a:cubicBezTo>
                  <a:cubicBezTo>
                    <a:pt x="24" y="612"/>
                    <a:pt x="194" y="782"/>
                    <a:pt x="403" y="782"/>
                  </a:cubicBezTo>
                  <a:cubicBezTo>
                    <a:pt x="612" y="782"/>
                    <a:pt x="782" y="612"/>
                    <a:pt x="782" y="403"/>
                  </a:cubicBezTo>
                  <a:cubicBezTo>
                    <a:pt x="782" y="193"/>
                    <a:pt x="612" y="23"/>
                    <a:pt x="403" y="23"/>
                  </a:cubicBezTo>
                  <a:close/>
                  <a:moveTo>
                    <a:pt x="320" y="319"/>
                  </a:moveTo>
                  <a:cubicBezTo>
                    <a:pt x="320" y="126"/>
                    <a:pt x="320" y="126"/>
                    <a:pt x="320" y="126"/>
                  </a:cubicBezTo>
                  <a:cubicBezTo>
                    <a:pt x="329" y="117"/>
                    <a:pt x="329" y="117"/>
                    <a:pt x="329" y="117"/>
                  </a:cubicBezTo>
                  <a:cubicBezTo>
                    <a:pt x="478" y="117"/>
                    <a:pt x="478" y="117"/>
                    <a:pt x="478" y="117"/>
                  </a:cubicBezTo>
                  <a:cubicBezTo>
                    <a:pt x="486" y="126"/>
                    <a:pt x="486" y="126"/>
                    <a:pt x="486" y="126"/>
                  </a:cubicBezTo>
                  <a:cubicBezTo>
                    <a:pt x="486" y="319"/>
                    <a:pt x="486" y="319"/>
                    <a:pt x="486" y="319"/>
                  </a:cubicBezTo>
                  <a:cubicBezTo>
                    <a:pt x="680" y="319"/>
                    <a:pt x="680" y="319"/>
                    <a:pt x="680" y="319"/>
                  </a:cubicBezTo>
                  <a:cubicBezTo>
                    <a:pt x="688" y="328"/>
                    <a:pt x="688" y="328"/>
                    <a:pt x="688" y="328"/>
                  </a:cubicBezTo>
                  <a:cubicBezTo>
                    <a:pt x="688" y="477"/>
                    <a:pt x="688" y="477"/>
                    <a:pt x="688" y="477"/>
                  </a:cubicBezTo>
                  <a:cubicBezTo>
                    <a:pt x="680" y="486"/>
                    <a:pt x="680" y="486"/>
                    <a:pt x="680" y="486"/>
                  </a:cubicBezTo>
                  <a:cubicBezTo>
                    <a:pt x="486" y="486"/>
                    <a:pt x="486" y="486"/>
                    <a:pt x="486" y="486"/>
                  </a:cubicBezTo>
                  <a:cubicBezTo>
                    <a:pt x="486" y="679"/>
                    <a:pt x="486" y="679"/>
                    <a:pt x="486" y="679"/>
                  </a:cubicBezTo>
                  <a:cubicBezTo>
                    <a:pt x="478" y="688"/>
                    <a:pt x="478" y="688"/>
                    <a:pt x="478" y="688"/>
                  </a:cubicBezTo>
                  <a:cubicBezTo>
                    <a:pt x="329" y="688"/>
                    <a:pt x="329" y="688"/>
                    <a:pt x="329" y="688"/>
                  </a:cubicBezTo>
                  <a:cubicBezTo>
                    <a:pt x="320" y="679"/>
                    <a:pt x="320" y="679"/>
                    <a:pt x="320" y="679"/>
                  </a:cubicBezTo>
                  <a:cubicBezTo>
                    <a:pt x="320" y="486"/>
                    <a:pt x="320" y="486"/>
                    <a:pt x="320" y="486"/>
                  </a:cubicBezTo>
                  <a:cubicBezTo>
                    <a:pt x="127" y="486"/>
                    <a:pt x="127" y="486"/>
                    <a:pt x="127" y="486"/>
                  </a:cubicBezTo>
                  <a:cubicBezTo>
                    <a:pt x="118" y="477"/>
                    <a:pt x="118" y="477"/>
                    <a:pt x="118" y="477"/>
                  </a:cubicBezTo>
                  <a:cubicBezTo>
                    <a:pt x="118" y="328"/>
                    <a:pt x="118" y="328"/>
                    <a:pt x="118" y="328"/>
                  </a:cubicBezTo>
                  <a:cubicBezTo>
                    <a:pt x="127" y="319"/>
                    <a:pt x="127" y="319"/>
                    <a:pt x="127" y="319"/>
                  </a:cubicBezTo>
                  <a:lnTo>
                    <a:pt x="320" y="319"/>
                  </a:lnTo>
                  <a:close/>
                  <a:moveTo>
                    <a:pt x="329" y="337"/>
                  </a:moveTo>
                  <a:cubicBezTo>
                    <a:pt x="136" y="337"/>
                    <a:pt x="136" y="337"/>
                    <a:pt x="136" y="337"/>
                  </a:cubicBezTo>
                  <a:cubicBezTo>
                    <a:pt x="136" y="468"/>
                    <a:pt x="136" y="468"/>
                    <a:pt x="136" y="468"/>
                  </a:cubicBezTo>
                  <a:cubicBezTo>
                    <a:pt x="329" y="468"/>
                    <a:pt x="329" y="468"/>
                    <a:pt x="329" y="468"/>
                  </a:cubicBezTo>
                  <a:cubicBezTo>
                    <a:pt x="338" y="477"/>
                    <a:pt x="338" y="477"/>
                    <a:pt x="338" y="477"/>
                  </a:cubicBezTo>
                  <a:cubicBezTo>
                    <a:pt x="338" y="670"/>
                    <a:pt x="338" y="670"/>
                    <a:pt x="338" y="670"/>
                  </a:cubicBezTo>
                  <a:cubicBezTo>
                    <a:pt x="469" y="670"/>
                    <a:pt x="469" y="670"/>
                    <a:pt x="469" y="670"/>
                  </a:cubicBezTo>
                  <a:cubicBezTo>
                    <a:pt x="469" y="477"/>
                    <a:pt x="469" y="477"/>
                    <a:pt x="469" y="477"/>
                  </a:cubicBezTo>
                  <a:cubicBezTo>
                    <a:pt x="478" y="468"/>
                    <a:pt x="478" y="468"/>
                    <a:pt x="478" y="468"/>
                  </a:cubicBezTo>
                  <a:cubicBezTo>
                    <a:pt x="671" y="468"/>
                    <a:pt x="671" y="468"/>
                    <a:pt x="671" y="468"/>
                  </a:cubicBezTo>
                  <a:cubicBezTo>
                    <a:pt x="671" y="337"/>
                    <a:pt x="671" y="337"/>
                    <a:pt x="671" y="337"/>
                  </a:cubicBezTo>
                  <a:cubicBezTo>
                    <a:pt x="478" y="337"/>
                    <a:pt x="478" y="337"/>
                    <a:pt x="478" y="337"/>
                  </a:cubicBezTo>
                  <a:cubicBezTo>
                    <a:pt x="469" y="328"/>
                    <a:pt x="469" y="328"/>
                    <a:pt x="469" y="328"/>
                  </a:cubicBezTo>
                  <a:cubicBezTo>
                    <a:pt x="469" y="135"/>
                    <a:pt x="469" y="135"/>
                    <a:pt x="469" y="135"/>
                  </a:cubicBezTo>
                  <a:cubicBezTo>
                    <a:pt x="338" y="135"/>
                    <a:pt x="338" y="135"/>
                    <a:pt x="338" y="135"/>
                  </a:cubicBezTo>
                  <a:cubicBezTo>
                    <a:pt x="338" y="328"/>
                    <a:pt x="338" y="328"/>
                    <a:pt x="338" y="328"/>
                  </a:cubicBezTo>
                  <a:lnTo>
                    <a:pt x="329" y="337"/>
                  </a:lnTo>
                  <a:close/>
                </a:path>
              </a:pathLst>
            </a:custGeom>
            <a:solidFill>
              <a:schemeClr val="tx1"/>
            </a:solidFill>
            <a:ln>
              <a:noFill/>
            </a:ln>
          </p:spPr>
          <p:txBody>
            <a:bodyPr vert="horz" wrap="square" lIns="162560" tIns="81280" rIns="162560" bIns="81280" numCol="1" anchor="t" anchorCtr="0" compatLnSpc="1">
              <a:prstTxWarp prst="textNoShape">
                <a:avLst/>
              </a:prstTxWarp>
            </a:bodyPr>
            <a:lstStyle/>
            <a:p>
              <a:endParaRPr lang="de-DE" sz="3200" noProof="0" dirty="0"/>
            </a:p>
          </p:txBody>
        </p:sp>
      </p:grpSp>
      <p:grpSp>
        <p:nvGrpSpPr>
          <p:cNvPr id="177" name="Group 176">
            <a:extLst>
              <a:ext uri="{FF2B5EF4-FFF2-40B4-BE49-F238E27FC236}">
                <a16:creationId xmlns:a16="http://schemas.microsoft.com/office/drawing/2014/main" id="{7E797345-C446-E269-55CD-58C11676D208}"/>
              </a:ext>
            </a:extLst>
          </p:cNvPr>
          <p:cNvGrpSpPr/>
          <p:nvPr/>
        </p:nvGrpSpPr>
        <p:grpSpPr>
          <a:xfrm>
            <a:off x="6337903" y="1527775"/>
            <a:ext cx="4346726" cy="1544252"/>
            <a:chOff x="5197173" y="1502516"/>
            <a:chExt cx="4346726" cy="1544252"/>
          </a:xfrm>
        </p:grpSpPr>
        <p:pic>
          <p:nvPicPr>
            <p:cNvPr id="21" name="Picture 20">
              <a:extLst>
                <a:ext uri="{FF2B5EF4-FFF2-40B4-BE49-F238E27FC236}">
                  <a16:creationId xmlns:a16="http://schemas.microsoft.com/office/drawing/2014/main" id="{16783BE4-5E6B-99EA-90CB-08D2199D6E80}"/>
                </a:ext>
              </a:extLst>
            </p:cNvPr>
            <p:cNvPicPr>
              <a:picLocks noChangeAspect="1"/>
            </p:cNvPicPr>
            <p:nvPr/>
          </p:nvPicPr>
          <p:blipFill>
            <a:blip r:embed="rId5"/>
            <a:stretch>
              <a:fillRect/>
            </a:stretch>
          </p:blipFill>
          <p:spPr>
            <a:xfrm>
              <a:off x="6223009" y="1502516"/>
              <a:ext cx="1544252" cy="1544252"/>
            </a:xfrm>
            <a:prstGeom prst="rect">
              <a:avLst/>
            </a:prstGeom>
          </p:spPr>
        </p:pic>
        <p:sp>
          <p:nvSpPr>
            <p:cNvPr id="31" name="Freeform 93">
              <a:extLst>
                <a:ext uri="{FF2B5EF4-FFF2-40B4-BE49-F238E27FC236}">
                  <a16:creationId xmlns:a16="http://schemas.microsoft.com/office/drawing/2014/main" id="{B7EDEEE7-D7DD-2E19-FA9C-8ED3120B0531}"/>
                </a:ext>
              </a:extLst>
            </p:cNvPr>
            <p:cNvSpPr>
              <a:spLocks noEditPoints="1"/>
            </p:cNvSpPr>
            <p:nvPr/>
          </p:nvSpPr>
          <p:spPr bwMode="auto">
            <a:xfrm>
              <a:off x="7976673" y="1843255"/>
              <a:ext cx="581378" cy="714023"/>
            </a:xfrm>
            <a:custGeom>
              <a:avLst/>
              <a:gdLst>
                <a:gd name="T0" fmla="*/ 238 w 618"/>
                <a:gd name="T1" fmla="*/ 279 h 761"/>
                <a:gd name="T2" fmla="*/ 238 w 618"/>
                <a:gd name="T3" fmla="*/ 60 h 761"/>
                <a:gd name="T4" fmla="*/ 225 w 618"/>
                <a:gd name="T5" fmla="*/ 40 h 761"/>
                <a:gd name="T6" fmla="*/ 225 w 618"/>
                <a:gd name="T7" fmla="*/ 27 h 761"/>
                <a:gd name="T8" fmla="*/ 240 w 618"/>
                <a:gd name="T9" fmla="*/ 5 h 761"/>
                <a:gd name="T10" fmla="*/ 250 w 618"/>
                <a:gd name="T11" fmla="*/ 0 h 761"/>
                <a:gd name="T12" fmla="*/ 368 w 618"/>
                <a:gd name="T13" fmla="*/ 0 h 761"/>
                <a:gd name="T14" fmla="*/ 378 w 618"/>
                <a:gd name="T15" fmla="*/ 5 h 761"/>
                <a:gd name="T16" fmla="*/ 393 w 618"/>
                <a:gd name="T17" fmla="*/ 27 h 761"/>
                <a:gd name="T18" fmla="*/ 393 w 618"/>
                <a:gd name="T19" fmla="*/ 40 h 761"/>
                <a:gd name="T20" fmla="*/ 380 w 618"/>
                <a:gd name="T21" fmla="*/ 60 h 761"/>
                <a:gd name="T22" fmla="*/ 380 w 618"/>
                <a:gd name="T23" fmla="*/ 279 h 761"/>
                <a:gd name="T24" fmla="*/ 593 w 618"/>
                <a:gd name="T25" fmla="*/ 575 h 761"/>
                <a:gd name="T26" fmla="*/ 605 w 618"/>
                <a:gd name="T27" fmla="*/ 673 h 761"/>
                <a:gd name="T28" fmla="*/ 527 w 618"/>
                <a:gd name="T29" fmla="*/ 736 h 761"/>
                <a:gd name="T30" fmla="*/ 91 w 618"/>
                <a:gd name="T31" fmla="*/ 736 h 761"/>
                <a:gd name="T32" fmla="*/ 14 w 618"/>
                <a:gd name="T33" fmla="*/ 673 h 761"/>
                <a:gd name="T34" fmla="*/ 26 w 618"/>
                <a:gd name="T35" fmla="*/ 575 h 761"/>
                <a:gd name="T36" fmla="*/ 238 w 618"/>
                <a:gd name="T37" fmla="*/ 279 h 761"/>
                <a:gd name="T38" fmla="*/ 150 w 618"/>
                <a:gd name="T39" fmla="*/ 442 h 761"/>
                <a:gd name="T40" fmla="*/ 45 w 618"/>
                <a:gd name="T41" fmla="*/ 588 h 761"/>
                <a:gd name="T42" fmla="*/ 36 w 618"/>
                <a:gd name="T43" fmla="*/ 664 h 761"/>
                <a:gd name="T44" fmla="*/ 95 w 618"/>
                <a:gd name="T45" fmla="*/ 712 h 761"/>
                <a:gd name="T46" fmla="*/ 523 w 618"/>
                <a:gd name="T47" fmla="*/ 713 h 761"/>
                <a:gd name="T48" fmla="*/ 583 w 618"/>
                <a:gd name="T49" fmla="*/ 665 h 761"/>
                <a:gd name="T50" fmla="*/ 574 w 618"/>
                <a:gd name="T51" fmla="*/ 588 h 761"/>
                <a:gd name="T52" fmla="*/ 468 w 618"/>
                <a:gd name="T53" fmla="*/ 442 h 761"/>
                <a:gd name="T54" fmla="*/ 150 w 618"/>
                <a:gd name="T55" fmla="*/ 442 h 761"/>
                <a:gd name="T56" fmla="*/ 455 w 618"/>
                <a:gd name="T57" fmla="*/ 424 h 761"/>
                <a:gd name="T58" fmla="*/ 359 w 618"/>
                <a:gd name="T59" fmla="*/ 289 h 761"/>
                <a:gd name="T60" fmla="*/ 356 w 618"/>
                <a:gd name="T61" fmla="*/ 283 h 761"/>
                <a:gd name="T62" fmla="*/ 356 w 618"/>
                <a:gd name="T63" fmla="*/ 56 h 761"/>
                <a:gd name="T64" fmla="*/ 358 w 618"/>
                <a:gd name="T65" fmla="*/ 50 h 761"/>
                <a:gd name="T66" fmla="*/ 369 w 618"/>
                <a:gd name="T67" fmla="*/ 34 h 761"/>
                <a:gd name="T68" fmla="*/ 362 w 618"/>
                <a:gd name="T69" fmla="*/ 23 h 761"/>
                <a:gd name="T70" fmla="*/ 256 w 618"/>
                <a:gd name="T71" fmla="*/ 23 h 761"/>
                <a:gd name="T72" fmla="*/ 249 w 618"/>
                <a:gd name="T73" fmla="*/ 34 h 761"/>
                <a:gd name="T74" fmla="*/ 260 w 618"/>
                <a:gd name="T75" fmla="*/ 50 h 761"/>
                <a:gd name="T76" fmla="*/ 262 w 618"/>
                <a:gd name="T77" fmla="*/ 56 h 761"/>
                <a:gd name="T78" fmla="*/ 262 w 618"/>
                <a:gd name="T79" fmla="*/ 283 h 761"/>
                <a:gd name="T80" fmla="*/ 260 w 618"/>
                <a:gd name="T81" fmla="*/ 289 h 761"/>
                <a:gd name="T82" fmla="*/ 163 w 618"/>
                <a:gd name="T83" fmla="*/ 424 h 761"/>
                <a:gd name="T84" fmla="*/ 455 w 618"/>
                <a:gd name="T85" fmla="*/ 424 h 761"/>
                <a:gd name="T86" fmla="*/ 293 w 618"/>
                <a:gd name="T87" fmla="*/ 678 h 761"/>
                <a:gd name="T88" fmla="*/ 293 w 618"/>
                <a:gd name="T89" fmla="*/ 660 h 761"/>
                <a:gd name="T90" fmla="*/ 390 w 618"/>
                <a:gd name="T91" fmla="*/ 660 h 761"/>
                <a:gd name="T92" fmla="*/ 390 w 618"/>
                <a:gd name="T93" fmla="*/ 678 h 761"/>
                <a:gd name="T94" fmla="*/ 293 w 618"/>
                <a:gd name="T95" fmla="*/ 678 h 761"/>
                <a:gd name="T96" fmla="*/ 293 w 618"/>
                <a:gd name="T97" fmla="*/ 521 h 761"/>
                <a:gd name="T98" fmla="*/ 293 w 618"/>
                <a:gd name="T99" fmla="*/ 504 h 761"/>
                <a:gd name="T100" fmla="*/ 366 w 618"/>
                <a:gd name="T101" fmla="*/ 504 h 761"/>
                <a:gd name="T102" fmla="*/ 366 w 618"/>
                <a:gd name="T103" fmla="*/ 521 h 761"/>
                <a:gd name="T104" fmla="*/ 293 w 618"/>
                <a:gd name="T105" fmla="*/ 521 h 761"/>
                <a:gd name="T106" fmla="*/ 293 w 618"/>
                <a:gd name="T107" fmla="*/ 573 h 761"/>
                <a:gd name="T108" fmla="*/ 293 w 618"/>
                <a:gd name="T109" fmla="*/ 556 h 761"/>
                <a:gd name="T110" fmla="*/ 390 w 618"/>
                <a:gd name="T111" fmla="*/ 556 h 761"/>
                <a:gd name="T112" fmla="*/ 390 w 618"/>
                <a:gd name="T113" fmla="*/ 573 h 761"/>
                <a:gd name="T114" fmla="*/ 293 w 618"/>
                <a:gd name="T115" fmla="*/ 573 h 761"/>
                <a:gd name="T116" fmla="*/ 293 w 618"/>
                <a:gd name="T117" fmla="*/ 625 h 761"/>
                <a:gd name="T118" fmla="*/ 293 w 618"/>
                <a:gd name="T119" fmla="*/ 608 h 761"/>
                <a:gd name="T120" fmla="*/ 366 w 618"/>
                <a:gd name="T121" fmla="*/ 608 h 761"/>
                <a:gd name="T122" fmla="*/ 366 w 618"/>
                <a:gd name="T123" fmla="*/ 625 h 761"/>
                <a:gd name="T124" fmla="*/ 293 w 618"/>
                <a:gd name="T125" fmla="*/ 62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8" h="761">
                  <a:moveTo>
                    <a:pt x="238" y="279"/>
                  </a:moveTo>
                  <a:cubicBezTo>
                    <a:pt x="238" y="60"/>
                    <a:pt x="238" y="60"/>
                    <a:pt x="238" y="60"/>
                  </a:cubicBezTo>
                  <a:cubicBezTo>
                    <a:pt x="225" y="40"/>
                    <a:pt x="225" y="40"/>
                    <a:pt x="225" y="40"/>
                  </a:cubicBezTo>
                  <a:cubicBezTo>
                    <a:pt x="225" y="27"/>
                    <a:pt x="225" y="27"/>
                    <a:pt x="225" y="27"/>
                  </a:cubicBezTo>
                  <a:cubicBezTo>
                    <a:pt x="240" y="5"/>
                    <a:pt x="240" y="5"/>
                    <a:pt x="240" y="5"/>
                  </a:cubicBezTo>
                  <a:cubicBezTo>
                    <a:pt x="250" y="0"/>
                    <a:pt x="250" y="0"/>
                    <a:pt x="250" y="0"/>
                  </a:cubicBezTo>
                  <a:cubicBezTo>
                    <a:pt x="368" y="0"/>
                    <a:pt x="368" y="0"/>
                    <a:pt x="368" y="0"/>
                  </a:cubicBezTo>
                  <a:cubicBezTo>
                    <a:pt x="378" y="5"/>
                    <a:pt x="378" y="5"/>
                    <a:pt x="378" y="5"/>
                  </a:cubicBezTo>
                  <a:cubicBezTo>
                    <a:pt x="393" y="27"/>
                    <a:pt x="393" y="27"/>
                    <a:pt x="393" y="27"/>
                  </a:cubicBezTo>
                  <a:cubicBezTo>
                    <a:pt x="393" y="40"/>
                    <a:pt x="393" y="40"/>
                    <a:pt x="393" y="40"/>
                  </a:cubicBezTo>
                  <a:cubicBezTo>
                    <a:pt x="380" y="60"/>
                    <a:pt x="380" y="60"/>
                    <a:pt x="380" y="60"/>
                  </a:cubicBezTo>
                  <a:cubicBezTo>
                    <a:pt x="380" y="279"/>
                    <a:pt x="380" y="279"/>
                    <a:pt x="380" y="279"/>
                  </a:cubicBezTo>
                  <a:cubicBezTo>
                    <a:pt x="593" y="575"/>
                    <a:pt x="593" y="575"/>
                    <a:pt x="593" y="575"/>
                  </a:cubicBezTo>
                  <a:cubicBezTo>
                    <a:pt x="614" y="603"/>
                    <a:pt x="618" y="641"/>
                    <a:pt x="605" y="673"/>
                  </a:cubicBezTo>
                  <a:cubicBezTo>
                    <a:pt x="591" y="706"/>
                    <a:pt x="562" y="730"/>
                    <a:pt x="527" y="736"/>
                  </a:cubicBezTo>
                  <a:cubicBezTo>
                    <a:pt x="382" y="761"/>
                    <a:pt x="237" y="761"/>
                    <a:pt x="91" y="736"/>
                  </a:cubicBezTo>
                  <a:cubicBezTo>
                    <a:pt x="57" y="730"/>
                    <a:pt x="27" y="706"/>
                    <a:pt x="14" y="673"/>
                  </a:cubicBezTo>
                  <a:cubicBezTo>
                    <a:pt x="0" y="641"/>
                    <a:pt x="5" y="603"/>
                    <a:pt x="26" y="575"/>
                  </a:cubicBezTo>
                  <a:cubicBezTo>
                    <a:pt x="106" y="463"/>
                    <a:pt x="221" y="303"/>
                    <a:pt x="238" y="279"/>
                  </a:cubicBezTo>
                  <a:close/>
                  <a:moveTo>
                    <a:pt x="150" y="442"/>
                  </a:moveTo>
                  <a:cubicBezTo>
                    <a:pt x="115" y="490"/>
                    <a:pt x="77" y="543"/>
                    <a:pt x="45" y="588"/>
                  </a:cubicBezTo>
                  <a:cubicBezTo>
                    <a:pt x="29" y="610"/>
                    <a:pt x="25" y="639"/>
                    <a:pt x="36" y="664"/>
                  </a:cubicBezTo>
                  <a:cubicBezTo>
                    <a:pt x="46" y="690"/>
                    <a:pt x="69" y="708"/>
                    <a:pt x="95" y="712"/>
                  </a:cubicBezTo>
                  <a:cubicBezTo>
                    <a:pt x="238" y="737"/>
                    <a:pt x="380" y="738"/>
                    <a:pt x="523" y="713"/>
                  </a:cubicBezTo>
                  <a:cubicBezTo>
                    <a:pt x="550" y="708"/>
                    <a:pt x="572" y="690"/>
                    <a:pt x="583" y="665"/>
                  </a:cubicBezTo>
                  <a:cubicBezTo>
                    <a:pt x="593" y="639"/>
                    <a:pt x="590" y="610"/>
                    <a:pt x="574" y="588"/>
                  </a:cubicBezTo>
                  <a:cubicBezTo>
                    <a:pt x="468" y="442"/>
                    <a:pt x="468" y="442"/>
                    <a:pt x="468" y="442"/>
                  </a:cubicBezTo>
                  <a:lnTo>
                    <a:pt x="150" y="442"/>
                  </a:lnTo>
                  <a:close/>
                  <a:moveTo>
                    <a:pt x="455" y="424"/>
                  </a:moveTo>
                  <a:cubicBezTo>
                    <a:pt x="359" y="289"/>
                    <a:pt x="359" y="289"/>
                    <a:pt x="359" y="289"/>
                  </a:cubicBezTo>
                  <a:cubicBezTo>
                    <a:pt x="356" y="283"/>
                    <a:pt x="356" y="283"/>
                    <a:pt x="356" y="283"/>
                  </a:cubicBezTo>
                  <a:cubicBezTo>
                    <a:pt x="356" y="56"/>
                    <a:pt x="356" y="56"/>
                    <a:pt x="356" y="56"/>
                  </a:cubicBezTo>
                  <a:cubicBezTo>
                    <a:pt x="358" y="50"/>
                    <a:pt x="358" y="50"/>
                    <a:pt x="358" y="50"/>
                  </a:cubicBezTo>
                  <a:cubicBezTo>
                    <a:pt x="369" y="34"/>
                    <a:pt x="369" y="34"/>
                    <a:pt x="369" y="34"/>
                  </a:cubicBezTo>
                  <a:cubicBezTo>
                    <a:pt x="362" y="23"/>
                    <a:pt x="362" y="23"/>
                    <a:pt x="362" y="23"/>
                  </a:cubicBezTo>
                  <a:cubicBezTo>
                    <a:pt x="256" y="23"/>
                    <a:pt x="256" y="23"/>
                    <a:pt x="256" y="23"/>
                  </a:cubicBezTo>
                  <a:cubicBezTo>
                    <a:pt x="249" y="34"/>
                    <a:pt x="249" y="34"/>
                    <a:pt x="249" y="34"/>
                  </a:cubicBezTo>
                  <a:cubicBezTo>
                    <a:pt x="260" y="50"/>
                    <a:pt x="260" y="50"/>
                    <a:pt x="260" y="50"/>
                  </a:cubicBezTo>
                  <a:cubicBezTo>
                    <a:pt x="262" y="56"/>
                    <a:pt x="262" y="56"/>
                    <a:pt x="262" y="56"/>
                  </a:cubicBezTo>
                  <a:cubicBezTo>
                    <a:pt x="262" y="283"/>
                    <a:pt x="262" y="283"/>
                    <a:pt x="262" y="283"/>
                  </a:cubicBezTo>
                  <a:cubicBezTo>
                    <a:pt x="260" y="289"/>
                    <a:pt x="260" y="289"/>
                    <a:pt x="260" y="289"/>
                  </a:cubicBezTo>
                  <a:cubicBezTo>
                    <a:pt x="260" y="289"/>
                    <a:pt x="216" y="350"/>
                    <a:pt x="163" y="424"/>
                  </a:cubicBezTo>
                  <a:lnTo>
                    <a:pt x="455" y="424"/>
                  </a:lnTo>
                  <a:close/>
                  <a:moveTo>
                    <a:pt x="293" y="678"/>
                  </a:moveTo>
                  <a:cubicBezTo>
                    <a:pt x="293" y="660"/>
                    <a:pt x="293" y="660"/>
                    <a:pt x="293" y="660"/>
                  </a:cubicBezTo>
                  <a:cubicBezTo>
                    <a:pt x="390" y="660"/>
                    <a:pt x="390" y="660"/>
                    <a:pt x="390" y="660"/>
                  </a:cubicBezTo>
                  <a:cubicBezTo>
                    <a:pt x="390" y="678"/>
                    <a:pt x="390" y="678"/>
                    <a:pt x="390" y="678"/>
                  </a:cubicBezTo>
                  <a:lnTo>
                    <a:pt x="293" y="678"/>
                  </a:lnTo>
                  <a:close/>
                  <a:moveTo>
                    <a:pt x="293" y="521"/>
                  </a:moveTo>
                  <a:cubicBezTo>
                    <a:pt x="293" y="504"/>
                    <a:pt x="293" y="504"/>
                    <a:pt x="293" y="504"/>
                  </a:cubicBezTo>
                  <a:cubicBezTo>
                    <a:pt x="366" y="504"/>
                    <a:pt x="366" y="504"/>
                    <a:pt x="366" y="504"/>
                  </a:cubicBezTo>
                  <a:cubicBezTo>
                    <a:pt x="366" y="521"/>
                    <a:pt x="366" y="521"/>
                    <a:pt x="366" y="521"/>
                  </a:cubicBezTo>
                  <a:lnTo>
                    <a:pt x="293" y="521"/>
                  </a:lnTo>
                  <a:close/>
                  <a:moveTo>
                    <a:pt x="293" y="573"/>
                  </a:moveTo>
                  <a:cubicBezTo>
                    <a:pt x="293" y="556"/>
                    <a:pt x="293" y="556"/>
                    <a:pt x="293" y="556"/>
                  </a:cubicBezTo>
                  <a:cubicBezTo>
                    <a:pt x="390" y="556"/>
                    <a:pt x="390" y="556"/>
                    <a:pt x="390" y="556"/>
                  </a:cubicBezTo>
                  <a:cubicBezTo>
                    <a:pt x="390" y="573"/>
                    <a:pt x="390" y="573"/>
                    <a:pt x="390" y="573"/>
                  </a:cubicBezTo>
                  <a:lnTo>
                    <a:pt x="293" y="573"/>
                  </a:lnTo>
                  <a:close/>
                  <a:moveTo>
                    <a:pt x="293" y="625"/>
                  </a:moveTo>
                  <a:cubicBezTo>
                    <a:pt x="293" y="608"/>
                    <a:pt x="293" y="608"/>
                    <a:pt x="293" y="608"/>
                  </a:cubicBezTo>
                  <a:cubicBezTo>
                    <a:pt x="366" y="608"/>
                    <a:pt x="366" y="608"/>
                    <a:pt x="366" y="608"/>
                  </a:cubicBezTo>
                  <a:cubicBezTo>
                    <a:pt x="366" y="625"/>
                    <a:pt x="366" y="625"/>
                    <a:pt x="366" y="625"/>
                  </a:cubicBezTo>
                  <a:lnTo>
                    <a:pt x="293" y="625"/>
                  </a:lnTo>
                  <a:close/>
                </a:path>
              </a:pathLst>
            </a:custGeom>
            <a:solidFill>
              <a:schemeClr val="tx1"/>
            </a:solidFill>
            <a:ln>
              <a:noFill/>
            </a:ln>
          </p:spPr>
          <p:txBody>
            <a:bodyPr vert="horz" wrap="square" lIns="162560" tIns="81280" rIns="162560" bIns="81280" numCol="1" anchor="t" anchorCtr="0" compatLnSpc="1">
              <a:prstTxWarp prst="textNoShape">
                <a:avLst/>
              </a:prstTxWarp>
            </a:bodyPr>
            <a:lstStyle/>
            <a:p>
              <a:endParaRPr lang="de-DE" sz="3200" noProof="0" dirty="0"/>
            </a:p>
          </p:txBody>
        </p:sp>
        <p:sp>
          <p:nvSpPr>
            <p:cNvPr id="163" name="Grafik 36">
              <a:extLst>
                <a:ext uri="{FF2B5EF4-FFF2-40B4-BE49-F238E27FC236}">
                  <a16:creationId xmlns:a16="http://schemas.microsoft.com/office/drawing/2014/main" id="{9F2239F6-D60B-4A16-A307-E7ADD91EC22A}"/>
                </a:ext>
              </a:extLst>
            </p:cNvPr>
            <p:cNvSpPr/>
            <p:nvPr/>
          </p:nvSpPr>
          <p:spPr>
            <a:xfrm>
              <a:off x="8767463" y="2216425"/>
              <a:ext cx="776436" cy="283601"/>
            </a:xfrm>
            <a:custGeom>
              <a:avLst/>
              <a:gdLst>
                <a:gd name="csX0" fmla="*/ 682257 w 682257"/>
                <a:gd name="csY0" fmla="*/ 83800 h 249201"/>
                <a:gd name="csX1" fmla="*/ 682257 w 682257"/>
                <a:gd name="csY1" fmla="*/ 52490 h 249201"/>
                <a:gd name="csX2" fmla="*/ 543685 w 682257"/>
                <a:gd name="csY2" fmla="*/ 52490 h 249201"/>
                <a:gd name="csX3" fmla="*/ 543685 w 682257"/>
                <a:gd name="csY3" fmla="*/ 13443 h 249201"/>
                <a:gd name="csX4" fmla="*/ 530271 w 682257"/>
                <a:gd name="csY4" fmla="*/ 0 h 249201"/>
                <a:gd name="csX5" fmla="*/ 342632 w 682257"/>
                <a:gd name="csY5" fmla="*/ 0 h 249201"/>
                <a:gd name="csX6" fmla="*/ 338457 w 682257"/>
                <a:gd name="csY6" fmla="*/ 417 h 249201"/>
                <a:gd name="csX7" fmla="*/ 334755 w 682257"/>
                <a:gd name="csY7" fmla="*/ 1559 h 249201"/>
                <a:gd name="csX8" fmla="*/ 331388 w 682257"/>
                <a:gd name="csY8" fmla="*/ 3368 h 249201"/>
                <a:gd name="csX9" fmla="*/ 328549 w 682257"/>
                <a:gd name="csY9" fmla="*/ 5761 h 249201"/>
                <a:gd name="csX10" fmla="*/ 326100 w 682257"/>
                <a:gd name="csY10" fmla="*/ 8683 h 249201"/>
                <a:gd name="csX11" fmla="*/ 324346 w 682257"/>
                <a:gd name="csY11" fmla="*/ 11995 h 249201"/>
                <a:gd name="csX12" fmla="*/ 323150 w 682257"/>
                <a:gd name="csY12" fmla="*/ 15697 h 249201"/>
                <a:gd name="csX13" fmla="*/ 322760 w 682257"/>
                <a:gd name="csY13" fmla="*/ 19844 h 249201"/>
                <a:gd name="csX14" fmla="*/ 322760 w 682257"/>
                <a:gd name="csY14" fmla="*/ 113468 h 249201"/>
                <a:gd name="csX15" fmla="*/ 0 w 682257"/>
                <a:gd name="csY15" fmla="*/ 113468 h 249201"/>
                <a:gd name="csX16" fmla="*/ 0 w 682257"/>
                <a:gd name="csY16" fmla="*/ 135733 h 249201"/>
                <a:gd name="csX17" fmla="*/ 322760 w 682257"/>
                <a:gd name="csY17" fmla="*/ 135733 h 249201"/>
                <a:gd name="csX18" fmla="*/ 322760 w 682257"/>
                <a:gd name="csY18" fmla="*/ 229330 h 249201"/>
                <a:gd name="csX19" fmla="*/ 323150 w 682257"/>
                <a:gd name="csY19" fmla="*/ 233477 h 249201"/>
                <a:gd name="csX20" fmla="*/ 324346 w 682257"/>
                <a:gd name="csY20" fmla="*/ 237151 h 249201"/>
                <a:gd name="csX21" fmla="*/ 326183 w 682257"/>
                <a:gd name="csY21" fmla="*/ 240518 h 249201"/>
                <a:gd name="csX22" fmla="*/ 328577 w 682257"/>
                <a:gd name="csY22" fmla="*/ 243413 h 249201"/>
                <a:gd name="csX23" fmla="*/ 331416 w 682257"/>
                <a:gd name="csY23" fmla="*/ 245834 h 249201"/>
                <a:gd name="csX24" fmla="*/ 334728 w 682257"/>
                <a:gd name="csY24" fmla="*/ 247615 h 249201"/>
                <a:gd name="csX25" fmla="*/ 338485 w 682257"/>
                <a:gd name="csY25" fmla="*/ 248757 h 249201"/>
                <a:gd name="csX26" fmla="*/ 342576 w 682257"/>
                <a:gd name="csY26" fmla="*/ 249202 h 249201"/>
                <a:gd name="csX27" fmla="*/ 530271 w 682257"/>
                <a:gd name="csY27" fmla="*/ 249202 h 249201"/>
                <a:gd name="csX28" fmla="*/ 543685 w 682257"/>
                <a:gd name="csY28" fmla="*/ 235759 h 249201"/>
                <a:gd name="csX29" fmla="*/ 543685 w 682257"/>
                <a:gd name="csY29" fmla="*/ 196684 h 249201"/>
                <a:gd name="csX30" fmla="*/ 682257 w 682257"/>
                <a:gd name="csY30" fmla="*/ 196684 h 249201"/>
                <a:gd name="csX31" fmla="*/ 682257 w 682257"/>
                <a:gd name="csY31" fmla="*/ 165374 h 249201"/>
                <a:gd name="csX32" fmla="*/ 543685 w 682257"/>
                <a:gd name="csY32" fmla="*/ 165374 h 249201"/>
                <a:gd name="csX33" fmla="*/ 543685 w 682257"/>
                <a:gd name="csY33" fmla="*/ 83800 h 249201"/>
                <a:gd name="csX34" fmla="*/ 682257 w 682257"/>
                <a:gd name="csY34" fmla="*/ 83800 h 249201"/>
                <a:gd name="csX35" fmla="*/ 520335 w 682257"/>
                <a:gd name="csY35" fmla="*/ 225768 h 249201"/>
                <a:gd name="csX36" fmla="*/ 346194 w 682257"/>
                <a:gd name="csY36" fmla="*/ 225768 h 249201"/>
                <a:gd name="csX37" fmla="*/ 346194 w 682257"/>
                <a:gd name="csY37" fmla="*/ 23406 h 249201"/>
                <a:gd name="csX38" fmla="*/ 520335 w 682257"/>
                <a:gd name="csY38" fmla="*/ 23406 h 249201"/>
                <a:gd name="csX39" fmla="*/ 520335 w 682257"/>
                <a:gd name="csY39" fmla="*/ 225768 h 2492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682257" h="249201">
                  <a:moveTo>
                    <a:pt x="682257" y="83800"/>
                  </a:moveTo>
                  <a:lnTo>
                    <a:pt x="682257" y="52490"/>
                  </a:lnTo>
                  <a:lnTo>
                    <a:pt x="543685" y="52490"/>
                  </a:lnTo>
                  <a:lnTo>
                    <a:pt x="543685" y="13443"/>
                  </a:lnTo>
                  <a:lnTo>
                    <a:pt x="530271" y="0"/>
                  </a:lnTo>
                  <a:lnTo>
                    <a:pt x="342632" y="0"/>
                  </a:lnTo>
                  <a:lnTo>
                    <a:pt x="338457" y="417"/>
                  </a:lnTo>
                  <a:lnTo>
                    <a:pt x="334755" y="1559"/>
                  </a:lnTo>
                  <a:lnTo>
                    <a:pt x="331388" y="3368"/>
                  </a:lnTo>
                  <a:lnTo>
                    <a:pt x="328549" y="5761"/>
                  </a:lnTo>
                  <a:lnTo>
                    <a:pt x="326100" y="8683"/>
                  </a:lnTo>
                  <a:lnTo>
                    <a:pt x="324346" y="11995"/>
                  </a:lnTo>
                  <a:lnTo>
                    <a:pt x="323150" y="15697"/>
                  </a:lnTo>
                  <a:lnTo>
                    <a:pt x="322760" y="19844"/>
                  </a:lnTo>
                  <a:lnTo>
                    <a:pt x="322760" y="113468"/>
                  </a:lnTo>
                  <a:lnTo>
                    <a:pt x="0" y="113468"/>
                  </a:lnTo>
                  <a:lnTo>
                    <a:pt x="0" y="135733"/>
                  </a:lnTo>
                  <a:lnTo>
                    <a:pt x="322760" y="135733"/>
                  </a:lnTo>
                  <a:lnTo>
                    <a:pt x="322760" y="229330"/>
                  </a:lnTo>
                  <a:lnTo>
                    <a:pt x="323150" y="233477"/>
                  </a:lnTo>
                  <a:lnTo>
                    <a:pt x="324346" y="237151"/>
                  </a:lnTo>
                  <a:lnTo>
                    <a:pt x="326183" y="240518"/>
                  </a:lnTo>
                  <a:lnTo>
                    <a:pt x="328577" y="243413"/>
                  </a:lnTo>
                  <a:lnTo>
                    <a:pt x="331416" y="245834"/>
                  </a:lnTo>
                  <a:lnTo>
                    <a:pt x="334728" y="247615"/>
                  </a:lnTo>
                  <a:lnTo>
                    <a:pt x="338485" y="248757"/>
                  </a:lnTo>
                  <a:lnTo>
                    <a:pt x="342576" y="249202"/>
                  </a:lnTo>
                  <a:lnTo>
                    <a:pt x="530271" y="249202"/>
                  </a:lnTo>
                  <a:lnTo>
                    <a:pt x="543685" y="235759"/>
                  </a:lnTo>
                  <a:lnTo>
                    <a:pt x="543685" y="196684"/>
                  </a:lnTo>
                  <a:lnTo>
                    <a:pt x="682257" y="196684"/>
                  </a:lnTo>
                  <a:lnTo>
                    <a:pt x="682257" y="165374"/>
                  </a:lnTo>
                  <a:lnTo>
                    <a:pt x="543685" y="165374"/>
                  </a:lnTo>
                  <a:lnTo>
                    <a:pt x="543685" y="83800"/>
                  </a:lnTo>
                  <a:lnTo>
                    <a:pt x="682257" y="83800"/>
                  </a:lnTo>
                  <a:close/>
                  <a:moveTo>
                    <a:pt x="520335" y="225768"/>
                  </a:moveTo>
                  <a:lnTo>
                    <a:pt x="346194" y="225768"/>
                  </a:lnTo>
                  <a:lnTo>
                    <a:pt x="346194" y="23406"/>
                  </a:lnTo>
                  <a:lnTo>
                    <a:pt x="520335" y="23406"/>
                  </a:lnTo>
                  <a:lnTo>
                    <a:pt x="520335" y="225768"/>
                  </a:lnTo>
                  <a:close/>
                </a:path>
              </a:pathLst>
            </a:custGeom>
            <a:solidFill>
              <a:srgbClr val="1C3828"/>
            </a:solidFill>
            <a:ln w="2768" cap="flat">
              <a:noFill/>
              <a:prstDash val="solid"/>
              <a:miter/>
            </a:ln>
          </p:spPr>
          <p:txBody>
            <a:bodyPr/>
            <a:lstStyle/>
            <a:p>
              <a:endParaRPr lang="de-DE" noProof="0" dirty="0"/>
            </a:p>
          </p:txBody>
        </p:sp>
        <p:sp>
          <p:nvSpPr>
            <p:cNvPr id="167" name="Freeform 103">
              <a:extLst>
                <a:ext uri="{FF2B5EF4-FFF2-40B4-BE49-F238E27FC236}">
                  <a16:creationId xmlns:a16="http://schemas.microsoft.com/office/drawing/2014/main" id="{6117A23B-9FEB-DCCC-F34E-3BE598CC3A44}"/>
                </a:ext>
              </a:extLst>
            </p:cNvPr>
            <p:cNvSpPr>
              <a:spLocks noEditPoints="1"/>
            </p:cNvSpPr>
            <p:nvPr/>
          </p:nvSpPr>
          <p:spPr bwMode="auto">
            <a:xfrm>
              <a:off x="5197173" y="1746423"/>
              <a:ext cx="816424" cy="753603"/>
            </a:xfrm>
            <a:custGeom>
              <a:avLst/>
              <a:gdLst>
                <a:gd name="T0" fmla="*/ 140 w 220"/>
                <a:gd name="T1" fmla="*/ 70 h 220"/>
                <a:gd name="T2" fmla="*/ 146 w 220"/>
                <a:gd name="T3" fmla="*/ 121 h 220"/>
                <a:gd name="T4" fmla="*/ 220 w 220"/>
                <a:gd name="T5" fmla="*/ 73 h 220"/>
                <a:gd name="T6" fmla="*/ 216 w 220"/>
                <a:gd name="T7" fmla="*/ 220 h 220"/>
                <a:gd name="T8" fmla="*/ 0 w 220"/>
                <a:gd name="T9" fmla="*/ 216 h 220"/>
                <a:gd name="T10" fmla="*/ 13 w 220"/>
                <a:gd name="T11" fmla="*/ 0 h 220"/>
                <a:gd name="T12" fmla="*/ 67 w 220"/>
                <a:gd name="T13" fmla="*/ 3 h 220"/>
                <a:gd name="T14" fmla="*/ 72 w 220"/>
                <a:gd name="T15" fmla="*/ 121 h 220"/>
                <a:gd name="T16" fmla="*/ 65 w 220"/>
                <a:gd name="T17" fmla="*/ 129 h 220"/>
                <a:gd name="T18" fmla="*/ 17 w 220"/>
                <a:gd name="T19" fmla="*/ 7 h 220"/>
                <a:gd name="T20" fmla="*/ 68 w 220"/>
                <a:gd name="T21" fmla="*/ 212 h 220"/>
                <a:gd name="T22" fmla="*/ 65 w 220"/>
                <a:gd name="T23" fmla="*/ 129 h 220"/>
                <a:gd name="T24" fmla="*/ 212 w 220"/>
                <a:gd name="T25" fmla="*/ 212 h 220"/>
                <a:gd name="T26" fmla="*/ 145 w 220"/>
                <a:gd name="T27" fmla="*/ 132 h 220"/>
                <a:gd name="T28" fmla="*/ 139 w 220"/>
                <a:gd name="T29" fmla="*/ 81 h 220"/>
                <a:gd name="T30" fmla="*/ 74 w 220"/>
                <a:gd name="T31" fmla="*/ 212 h 220"/>
                <a:gd name="T32" fmla="*/ 113 w 220"/>
                <a:gd name="T33" fmla="*/ 152 h 220"/>
                <a:gd name="T34" fmla="*/ 110 w 220"/>
                <a:gd name="T35" fmla="*/ 186 h 220"/>
                <a:gd name="T36" fmla="*/ 89 w 220"/>
                <a:gd name="T37" fmla="*/ 184 h 220"/>
                <a:gd name="T38" fmla="*/ 92 w 220"/>
                <a:gd name="T39" fmla="*/ 149 h 220"/>
                <a:gd name="T40" fmla="*/ 113 w 220"/>
                <a:gd name="T41" fmla="*/ 152 h 220"/>
                <a:gd name="T42" fmla="*/ 107 w 220"/>
                <a:gd name="T43" fmla="*/ 155 h 220"/>
                <a:gd name="T44" fmla="*/ 95 w 220"/>
                <a:gd name="T45" fmla="*/ 181 h 220"/>
                <a:gd name="T46" fmla="*/ 107 w 220"/>
                <a:gd name="T47" fmla="*/ 155 h 220"/>
                <a:gd name="T48" fmla="*/ 196 w 220"/>
                <a:gd name="T49" fmla="*/ 152 h 220"/>
                <a:gd name="T50" fmla="*/ 193 w 220"/>
                <a:gd name="T51" fmla="*/ 186 h 220"/>
                <a:gd name="T52" fmla="*/ 172 w 220"/>
                <a:gd name="T53" fmla="*/ 184 h 220"/>
                <a:gd name="T54" fmla="*/ 174 w 220"/>
                <a:gd name="T55" fmla="*/ 149 h 220"/>
                <a:gd name="T56" fmla="*/ 196 w 220"/>
                <a:gd name="T57" fmla="*/ 152 h 220"/>
                <a:gd name="T58" fmla="*/ 190 w 220"/>
                <a:gd name="T59" fmla="*/ 155 h 220"/>
                <a:gd name="T60" fmla="*/ 177 w 220"/>
                <a:gd name="T61" fmla="*/ 181 h 220"/>
                <a:gd name="T62" fmla="*/ 190 w 220"/>
                <a:gd name="T63" fmla="*/ 155 h 220"/>
                <a:gd name="T64" fmla="*/ 155 w 220"/>
                <a:gd name="T65" fmla="*/ 152 h 220"/>
                <a:gd name="T66" fmla="*/ 152 w 220"/>
                <a:gd name="T67" fmla="*/ 186 h 220"/>
                <a:gd name="T68" fmla="*/ 130 w 220"/>
                <a:gd name="T69" fmla="*/ 184 h 220"/>
                <a:gd name="T70" fmla="*/ 133 w 220"/>
                <a:gd name="T71" fmla="*/ 149 h 220"/>
                <a:gd name="T72" fmla="*/ 155 w 220"/>
                <a:gd name="T73" fmla="*/ 152 h 220"/>
                <a:gd name="T74" fmla="*/ 149 w 220"/>
                <a:gd name="T75" fmla="*/ 155 h 220"/>
                <a:gd name="T76" fmla="*/ 136 w 220"/>
                <a:gd name="T77" fmla="*/ 181 h 220"/>
                <a:gd name="T78" fmla="*/ 149 w 220"/>
                <a:gd name="T79" fmla="*/ 155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220">
                  <a:moveTo>
                    <a:pt x="72" y="121"/>
                  </a:moveTo>
                  <a:lnTo>
                    <a:pt x="140" y="70"/>
                  </a:lnTo>
                  <a:lnTo>
                    <a:pt x="146" y="73"/>
                  </a:lnTo>
                  <a:lnTo>
                    <a:pt x="146" y="121"/>
                  </a:lnTo>
                  <a:lnTo>
                    <a:pt x="214" y="70"/>
                  </a:lnTo>
                  <a:lnTo>
                    <a:pt x="220" y="73"/>
                  </a:lnTo>
                  <a:lnTo>
                    <a:pt x="220" y="216"/>
                  </a:lnTo>
                  <a:lnTo>
                    <a:pt x="216" y="220"/>
                  </a:lnTo>
                  <a:lnTo>
                    <a:pt x="4" y="220"/>
                  </a:lnTo>
                  <a:lnTo>
                    <a:pt x="0" y="216"/>
                  </a:lnTo>
                  <a:lnTo>
                    <a:pt x="9" y="3"/>
                  </a:lnTo>
                  <a:lnTo>
                    <a:pt x="13" y="0"/>
                  </a:lnTo>
                  <a:lnTo>
                    <a:pt x="63" y="0"/>
                  </a:lnTo>
                  <a:lnTo>
                    <a:pt x="67" y="3"/>
                  </a:lnTo>
                  <a:lnTo>
                    <a:pt x="72" y="121"/>
                  </a:lnTo>
                  <a:lnTo>
                    <a:pt x="72" y="121"/>
                  </a:lnTo>
                  <a:close/>
                  <a:moveTo>
                    <a:pt x="65" y="129"/>
                  </a:moveTo>
                  <a:lnTo>
                    <a:pt x="65" y="129"/>
                  </a:lnTo>
                  <a:lnTo>
                    <a:pt x="59" y="7"/>
                  </a:lnTo>
                  <a:lnTo>
                    <a:pt x="17" y="7"/>
                  </a:lnTo>
                  <a:lnTo>
                    <a:pt x="8" y="212"/>
                  </a:lnTo>
                  <a:lnTo>
                    <a:pt x="68" y="212"/>
                  </a:lnTo>
                  <a:lnTo>
                    <a:pt x="65" y="129"/>
                  </a:lnTo>
                  <a:lnTo>
                    <a:pt x="65" y="129"/>
                  </a:lnTo>
                  <a:close/>
                  <a:moveTo>
                    <a:pt x="74" y="212"/>
                  </a:moveTo>
                  <a:lnTo>
                    <a:pt x="212" y="212"/>
                  </a:lnTo>
                  <a:lnTo>
                    <a:pt x="212" y="81"/>
                  </a:lnTo>
                  <a:lnTo>
                    <a:pt x="145" y="132"/>
                  </a:lnTo>
                  <a:lnTo>
                    <a:pt x="139" y="128"/>
                  </a:lnTo>
                  <a:lnTo>
                    <a:pt x="139" y="81"/>
                  </a:lnTo>
                  <a:lnTo>
                    <a:pt x="71" y="132"/>
                  </a:lnTo>
                  <a:lnTo>
                    <a:pt x="74" y="212"/>
                  </a:lnTo>
                  <a:lnTo>
                    <a:pt x="74" y="212"/>
                  </a:lnTo>
                  <a:close/>
                  <a:moveTo>
                    <a:pt x="113" y="152"/>
                  </a:moveTo>
                  <a:lnTo>
                    <a:pt x="113" y="184"/>
                  </a:lnTo>
                  <a:lnTo>
                    <a:pt x="110" y="186"/>
                  </a:lnTo>
                  <a:lnTo>
                    <a:pt x="92" y="186"/>
                  </a:lnTo>
                  <a:lnTo>
                    <a:pt x="89" y="184"/>
                  </a:lnTo>
                  <a:lnTo>
                    <a:pt x="89" y="152"/>
                  </a:lnTo>
                  <a:lnTo>
                    <a:pt x="92" y="149"/>
                  </a:lnTo>
                  <a:lnTo>
                    <a:pt x="110" y="149"/>
                  </a:lnTo>
                  <a:lnTo>
                    <a:pt x="113" y="152"/>
                  </a:lnTo>
                  <a:lnTo>
                    <a:pt x="113" y="152"/>
                  </a:lnTo>
                  <a:close/>
                  <a:moveTo>
                    <a:pt x="107" y="155"/>
                  </a:moveTo>
                  <a:lnTo>
                    <a:pt x="95" y="155"/>
                  </a:lnTo>
                  <a:lnTo>
                    <a:pt x="95" y="181"/>
                  </a:lnTo>
                  <a:lnTo>
                    <a:pt x="107" y="181"/>
                  </a:lnTo>
                  <a:lnTo>
                    <a:pt x="107" y="155"/>
                  </a:lnTo>
                  <a:lnTo>
                    <a:pt x="107" y="155"/>
                  </a:lnTo>
                  <a:close/>
                  <a:moveTo>
                    <a:pt x="196" y="152"/>
                  </a:moveTo>
                  <a:lnTo>
                    <a:pt x="196" y="184"/>
                  </a:lnTo>
                  <a:lnTo>
                    <a:pt x="193" y="186"/>
                  </a:lnTo>
                  <a:lnTo>
                    <a:pt x="174" y="186"/>
                  </a:lnTo>
                  <a:lnTo>
                    <a:pt x="172" y="184"/>
                  </a:lnTo>
                  <a:lnTo>
                    <a:pt x="172" y="152"/>
                  </a:lnTo>
                  <a:lnTo>
                    <a:pt x="174" y="149"/>
                  </a:lnTo>
                  <a:lnTo>
                    <a:pt x="193" y="149"/>
                  </a:lnTo>
                  <a:lnTo>
                    <a:pt x="196" y="152"/>
                  </a:lnTo>
                  <a:lnTo>
                    <a:pt x="196" y="152"/>
                  </a:lnTo>
                  <a:close/>
                  <a:moveTo>
                    <a:pt x="190" y="155"/>
                  </a:moveTo>
                  <a:lnTo>
                    <a:pt x="177" y="155"/>
                  </a:lnTo>
                  <a:lnTo>
                    <a:pt x="177" y="181"/>
                  </a:lnTo>
                  <a:lnTo>
                    <a:pt x="190" y="181"/>
                  </a:lnTo>
                  <a:lnTo>
                    <a:pt x="190" y="155"/>
                  </a:lnTo>
                  <a:lnTo>
                    <a:pt x="190" y="155"/>
                  </a:lnTo>
                  <a:close/>
                  <a:moveTo>
                    <a:pt x="155" y="152"/>
                  </a:moveTo>
                  <a:lnTo>
                    <a:pt x="155" y="184"/>
                  </a:lnTo>
                  <a:lnTo>
                    <a:pt x="152" y="186"/>
                  </a:lnTo>
                  <a:lnTo>
                    <a:pt x="133" y="186"/>
                  </a:lnTo>
                  <a:lnTo>
                    <a:pt x="130" y="184"/>
                  </a:lnTo>
                  <a:lnTo>
                    <a:pt x="130" y="152"/>
                  </a:lnTo>
                  <a:lnTo>
                    <a:pt x="133" y="149"/>
                  </a:lnTo>
                  <a:lnTo>
                    <a:pt x="152" y="149"/>
                  </a:lnTo>
                  <a:lnTo>
                    <a:pt x="155" y="152"/>
                  </a:lnTo>
                  <a:lnTo>
                    <a:pt x="155" y="152"/>
                  </a:lnTo>
                  <a:close/>
                  <a:moveTo>
                    <a:pt x="149" y="155"/>
                  </a:moveTo>
                  <a:lnTo>
                    <a:pt x="136" y="155"/>
                  </a:lnTo>
                  <a:lnTo>
                    <a:pt x="136" y="181"/>
                  </a:lnTo>
                  <a:lnTo>
                    <a:pt x="149" y="181"/>
                  </a:lnTo>
                  <a:lnTo>
                    <a:pt x="149" y="155"/>
                  </a:lnTo>
                  <a:lnTo>
                    <a:pt x="149" y="155"/>
                  </a:lnTo>
                  <a:close/>
                </a:path>
              </a:pathLst>
            </a:custGeom>
            <a:solidFill>
              <a:schemeClr val="tx1"/>
            </a:solidFill>
            <a:ln>
              <a:noFill/>
            </a:ln>
          </p:spPr>
          <p:txBody>
            <a:bodyPr vert="horz" wrap="square" lIns="162560" tIns="81280" rIns="162560" bIns="81280" numCol="1" anchor="t" anchorCtr="0" compatLnSpc="1">
              <a:prstTxWarp prst="textNoShape">
                <a:avLst/>
              </a:prstTxWarp>
            </a:bodyPr>
            <a:lstStyle/>
            <a:p>
              <a:endParaRPr lang="de-DE" sz="3200" noProof="0" dirty="0"/>
            </a:p>
          </p:txBody>
        </p:sp>
      </p:grpSp>
      <p:grpSp>
        <p:nvGrpSpPr>
          <p:cNvPr id="182" name="Group 181">
            <a:extLst>
              <a:ext uri="{FF2B5EF4-FFF2-40B4-BE49-F238E27FC236}">
                <a16:creationId xmlns:a16="http://schemas.microsoft.com/office/drawing/2014/main" id="{2A3B7A24-491E-7726-67E1-EBEE1E118756}"/>
              </a:ext>
            </a:extLst>
          </p:cNvPr>
          <p:cNvGrpSpPr/>
          <p:nvPr/>
        </p:nvGrpSpPr>
        <p:grpSpPr>
          <a:xfrm>
            <a:off x="6288670" y="3239295"/>
            <a:ext cx="2150138" cy="667132"/>
            <a:chOff x="6610286" y="3100618"/>
            <a:chExt cx="2150138" cy="667132"/>
          </a:xfrm>
        </p:grpSpPr>
        <p:grpSp>
          <p:nvGrpSpPr>
            <p:cNvPr id="168" name="Gruppieren 132">
              <a:extLst>
                <a:ext uri="{FF2B5EF4-FFF2-40B4-BE49-F238E27FC236}">
                  <a16:creationId xmlns:a16="http://schemas.microsoft.com/office/drawing/2014/main" id="{8F28EE20-B7C9-1CF3-16D6-126226238B03}"/>
                </a:ext>
              </a:extLst>
            </p:cNvPr>
            <p:cNvGrpSpPr/>
            <p:nvPr/>
          </p:nvGrpSpPr>
          <p:grpSpPr>
            <a:xfrm>
              <a:off x="7911111" y="3110850"/>
              <a:ext cx="849313" cy="641350"/>
              <a:chOff x="4829175" y="3211513"/>
              <a:chExt cx="849313" cy="641350"/>
            </a:xfrm>
          </p:grpSpPr>
          <p:sp>
            <p:nvSpPr>
              <p:cNvPr id="169" name="Freeform 42">
                <a:extLst>
                  <a:ext uri="{FF2B5EF4-FFF2-40B4-BE49-F238E27FC236}">
                    <a16:creationId xmlns:a16="http://schemas.microsoft.com/office/drawing/2014/main" id="{F420F903-24F7-7097-C3E2-926FA3EA528E}"/>
                  </a:ext>
                </a:extLst>
              </p:cNvPr>
              <p:cNvSpPr>
                <a:spLocks noEditPoints="1"/>
              </p:cNvSpPr>
              <p:nvPr/>
            </p:nvSpPr>
            <p:spPr bwMode="auto">
              <a:xfrm>
                <a:off x="4946650" y="3214688"/>
                <a:ext cx="631825" cy="635000"/>
              </a:xfrm>
              <a:custGeom>
                <a:avLst/>
                <a:gdLst>
                  <a:gd name="T0" fmla="*/ 442 w 885"/>
                  <a:gd name="T1" fmla="*/ 0 h 885"/>
                  <a:gd name="T2" fmla="*/ 0 w 885"/>
                  <a:gd name="T3" fmla="*/ 442 h 885"/>
                  <a:gd name="T4" fmla="*/ 442 w 885"/>
                  <a:gd name="T5" fmla="*/ 885 h 885"/>
                  <a:gd name="T6" fmla="*/ 885 w 885"/>
                  <a:gd name="T7" fmla="*/ 442 h 885"/>
                  <a:gd name="T8" fmla="*/ 442 w 885"/>
                  <a:gd name="T9" fmla="*/ 0 h 885"/>
                  <a:gd name="T10" fmla="*/ 442 w 885"/>
                  <a:gd name="T11" fmla="*/ 853 h 885"/>
                  <a:gd name="T12" fmla="*/ 32 w 885"/>
                  <a:gd name="T13" fmla="*/ 442 h 885"/>
                  <a:gd name="T14" fmla="*/ 442 w 885"/>
                  <a:gd name="T15" fmla="*/ 32 h 885"/>
                  <a:gd name="T16" fmla="*/ 853 w 885"/>
                  <a:gd name="T17" fmla="*/ 442 h 885"/>
                  <a:gd name="T18" fmla="*/ 442 w 885"/>
                  <a:gd name="T19" fmla="*/ 853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5" h="885">
                    <a:moveTo>
                      <a:pt x="442" y="0"/>
                    </a:moveTo>
                    <a:cubicBezTo>
                      <a:pt x="198" y="0"/>
                      <a:pt x="0" y="198"/>
                      <a:pt x="0" y="442"/>
                    </a:cubicBezTo>
                    <a:cubicBezTo>
                      <a:pt x="0" y="687"/>
                      <a:pt x="198" y="885"/>
                      <a:pt x="442" y="885"/>
                    </a:cubicBezTo>
                    <a:cubicBezTo>
                      <a:pt x="687" y="885"/>
                      <a:pt x="885" y="687"/>
                      <a:pt x="885" y="442"/>
                    </a:cubicBezTo>
                    <a:cubicBezTo>
                      <a:pt x="885" y="198"/>
                      <a:pt x="687" y="0"/>
                      <a:pt x="442" y="0"/>
                    </a:cubicBezTo>
                    <a:close/>
                    <a:moveTo>
                      <a:pt x="442" y="853"/>
                    </a:moveTo>
                    <a:cubicBezTo>
                      <a:pt x="216" y="853"/>
                      <a:pt x="32" y="669"/>
                      <a:pt x="32" y="442"/>
                    </a:cubicBezTo>
                    <a:cubicBezTo>
                      <a:pt x="32" y="216"/>
                      <a:pt x="216" y="32"/>
                      <a:pt x="442" y="32"/>
                    </a:cubicBezTo>
                    <a:cubicBezTo>
                      <a:pt x="669" y="32"/>
                      <a:pt x="853" y="216"/>
                      <a:pt x="853" y="442"/>
                    </a:cubicBezTo>
                    <a:cubicBezTo>
                      <a:pt x="853" y="669"/>
                      <a:pt x="669" y="853"/>
                      <a:pt x="442" y="853"/>
                    </a:cubicBezTo>
                    <a:close/>
                  </a:path>
                </a:pathLst>
              </a:custGeom>
              <a:solidFill>
                <a:srgbClr val="00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sp>
            <p:nvSpPr>
              <p:cNvPr id="170" name="Freeform 43">
                <a:extLst>
                  <a:ext uri="{FF2B5EF4-FFF2-40B4-BE49-F238E27FC236}">
                    <a16:creationId xmlns:a16="http://schemas.microsoft.com/office/drawing/2014/main" id="{332A977A-CB2F-B7B5-5FA1-83F2F2F56FDB}"/>
                  </a:ext>
                </a:extLst>
              </p:cNvPr>
              <p:cNvSpPr>
                <a:spLocks noEditPoints="1"/>
              </p:cNvSpPr>
              <p:nvPr/>
            </p:nvSpPr>
            <p:spPr bwMode="auto">
              <a:xfrm>
                <a:off x="5041900" y="3311525"/>
                <a:ext cx="441325" cy="441325"/>
              </a:xfrm>
              <a:custGeom>
                <a:avLst/>
                <a:gdLst>
                  <a:gd name="T0" fmla="*/ 308 w 617"/>
                  <a:gd name="T1" fmla="*/ 0 h 617"/>
                  <a:gd name="T2" fmla="*/ 0 w 617"/>
                  <a:gd name="T3" fmla="*/ 308 h 617"/>
                  <a:gd name="T4" fmla="*/ 308 w 617"/>
                  <a:gd name="T5" fmla="*/ 617 h 617"/>
                  <a:gd name="T6" fmla="*/ 617 w 617"/>
                  <a:gd name="T7" fmla="*/ 308 h 617"/>
                  <a:gd name="T8" fmla="*/ 308 w 617"/>
                  <a:gd name="T9" fmla="*/ 0 h 617"/>
                  <a:gd name="T10" fmla="*/ 308 w 617"/>
                  <a:gd name="T11" fmla="*/ 593 h 617"/>
                  <a:gd name="T12" fmla="*/ 24 w 617"/>
                  <a:gd name="T13" fmla="*/ 308 h 617"/>
                  <a:gd name="T14" fmla="*/ 308 w 617"/>
                  <a:gd name="T15" fmla="*/ 24 h 617"/>
                  <a:gd name="T16" fmla="*/ 593 w 617"/>
                  <a:gd name="T17" fmla="*/ 308 h 617"/>
                  <a:gd name="T18" fmla="*/ 308 w 617"/>
                  <a:gd name="T19" fmla="*/ 59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7" h="617">
                    <a:moveTo>
                      <a:pt x="308" y="0"/>
                    </a:moveTo>
                    <a:cubicBezTo>
                      <a:pt x="139" y="0"/>
                      <a:pt x="0" y="139"/>
                      <a:pt x="0" y="308"/>
                    </a:cubicBezTo>
                    <a:cubicBezTo>
                      <a:pt x="0" y="478"/>
                      <a:pt x="139" y="617"/>
                      <a:pt x="308" y="617"/>
                    </a:cubicBezTo>
                    <a:cubicBezTo>
                      <a:pt x="478" y="617"/>
                      <a:pt x="617" y="478"/>
                      <a:pt x="617" y="308"/>
                    </a:cubicBezTo>
                    <a:cubicBezTo>
                      <a:pt x="617" y="139"/>
                      <a:pt x="478" y="0"/>
                      <a:pt x="308" y="0"/>
                    </a:cubicBezTo>
                    <a:close/>
                    <a:moveTo>
                      <a:pt x="308" y="593"/>
                    </a:moveTo>
                    <a:cubicBezTo>
                      <a:pt x="152" y="593"/>
                      <a:pt x="24" y="465"/>
                      <a:pt x="24" y="308"/>
                    </a:cubicBezTo>
                    <a:cubicBezTo>
                      <a:pt x="24" y="152"/>
                      <a:pt x="152" y="24"/>
                      <a:pt x="308" y="24"/>
                    </a:cubicBezTo>
                    <a:cubicBezTo>
                      <a:pt x="465" y="24"/>
                      <a:pt x="593" y="152"/>
                      <a:pt x="593" y="308"/>
                    </a:cubicBezTo>
                    <a:cubicBezTo>
                      <a:pt x="593" y="465"/>
                      <a:pt x="465" y="593"/>
                      <a:pt x="308" y="593"/>
                    </a:cubicBezTo>
                    <a:close/>
                  </a:path>
                </a:pathLst>
              </a:custGeom>
              <a:solidFill>
                <a:srgbClr val="00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sp>
            <p:nvSpPr>
              <p:cNvPr id="171" name="Freeform 44">
                <a:extLst>
                  <a:ext uri="{FF2B5EF4-FFF2-40B4-BE49-F238E27FC236}">
                    <a16:creationId xmlns:a16="http://schemas.microsoft.com/office/drawing/2014/main" id="{346E4085-6D6E-645B-40A3-3110CA92ACE4}"/>
                  </a:ext>
                </a:extLst>
              </p:cNvPr>
              <p:cNvSpPr>
                <a:spLocks/>
              </p:cNvSpPr>
              <p:nvPr/>
            </p:nvSpPr>
            <p:spPr bwMode="auto">
              <a:xfrm>
                <a:off x="4829175" y="3214688"/>
                <a:ext cx="112713" cy="635000"/>
              </a:xfrm>
              <a:custGeom>
                <a:avLst/>
                <a:gdLst>
                  <a:gd name="T0" fmla="*/ 126 w 158"/>
                  <a:gd name="T1" fmla="*/ 0 h 885"/>
                  <a:gd name="T2" fmla="*/ 134 w 158"/>
                  <a:gd name="T3" fmla="*/ 271 h 885"/>
                  <a:gd name="T4" fmla="*/ 120 w 158"/>
                  <a:gd name="T5" fmla="*/ 300 h 885"/>
                  <a:gd name="T6" fmla="*/ 103 w 158"/>
                  <a:gd name="T7" fmla="*/ 318 h 885"/>
                  <a:gd name="T8" fmla="*/ 97 w 158"/>
                  <a:gd name="T9" fmla="*/ 323 h 885"/>
                  <a:gd name="T10" fmla="*/ 91 w 158"/>
                  <a:gd name="T11" fmla="*/ 327 h 885"/>
                  <a:gd name="T12" fmla="*/ 92 w 158"/>
                  <a:gd name="T13" fmla="*/ 334 h 885"/>
                  <a:gd name="T14" fmla="*/ 99 w 158"/>
                  <a:gd name="T15" fmla="*/ 612 h 885"/>
                  <a:gd name="T16" fmla="*/ 95 w 158"/>
                  <a:gd name="T17" fmla="*/ 861 h 885"/>
                  <a:gd name="T18" fmla="*/ 85 w 158"/>
                  <a:gd name="T19" fmla="*/ 861 h 885"/>
                  <a:gd name="T20" fmla="*/ 79 w 158"/>
                  <a:gd name="T21" fmla="*/ 861 h 885"/>
                  <a:gd name="T22" fmla="*/ 63 w 158"/>
                  <a:gd name="T23" fmla="*/ 861 h 885"/>
                  <a:gd name="T24" fmla="*/ 58 w 158"/>
                  <a:gd name="T25" fmla="*/ 612 h 885"/>
                  <a:gd name="T26" fmla="*/ 66 w 158"/>
                  <a:gd name="T27" fmla="*/ 334 h 885"/>
                  <a:gd name="T28" fmla="*/ 66 w 158"/>
                  <a:gd name="T29" fmla="*/ 327 h 885"/>
                  <a:gd name="T30" fmla="*/ 61 w 158"/>
                  <a:gd name="T31" fmla="*/ 323 h 885"/>
                  <a:gd name="T32" fmla="*/ 38 w 158"/>
                  <a:gd name="T33" fmla="*/ 300 h 885"/>
                  <a:gd name="T34" fmla="*/ 24 w 158"/>
                  <a:gd name="T35" fmla="*/ 271 h 885"/>
                  <a:gd name="T36" fmla="*/ 32 w 158"/>
                  <a:gd name="T37" fmla="*/ 0 h 885"/>
                  <a:gd name="T38" fmla="*/ 8 w 158"/>
                  <a:gd name="T39" fmla="*/ 0 h 885"/>
                  <a:gd name="T40" fmla="*/ 0 w 158"/>
                  <a:gd name="T41" fmla="*/ 271 h 885"/>
                  <a:gd name="T42" fmla="*/ 0 w 158"/>
                  <a:gd name="T43" fmla="*/ 271 h 885"/>
                  <a:gd name="T44" fmla="*/ 19 w 158"/>
                  <a:gd name="T45" fmla="*/ 315 h 885"/>
                  <a:gd name="T46" fmla="*/ 42 w 158"/>
                  <a:gd name="T47" fmla="*/ 339 h 885"/>
                  <a:gd name="T48" fmla="*/ 34 w 158"/>
                  <a:gd name="T49" fmla="*/ 612 h 885"/>
                  <a:gd name="T50" fmla="*/ 35 w 158"/>
                  <a:gd name="T51" fmla="*/ 818 h 885"/>
                  <a:gd name="T52" fmla="*/ 46 w 158"/>
                  <a:gd name="T53" fmla="*/ 881 h 885"/>
                  <a:gd name="T54" fmla="*/ 54 w 158"/>
                  <a:gd name="T55" fmla="*/ 884 h 885"/>
                  <a:gd name="T56" fmla="*/ 54 w 158"/>
                  <a:gd name="T57" fmla="*/ 885 h 885"/>
                  <a:gd name="T58" fmla="*/ 74 w 158"/>
                  <a:gd name="T59" fmla="*/ 885 h 885"/>
                  <a:gd name="T60" fmla="*/ 78 w 158"/>
                  <a:gd name="T61" fmla="*/ 885 h 885"/>
                  <a:gd name="T62" fmla="*/ 83 w 158"/>
                  <a:gd name="T63" fmla="*/ 885 h 885"/>
                  <a:gd name="T64" fmla="*/ 104 w 158"/>
                  <a:gd name="T65" fmla="*/ 885 h 885"/>
                  <a:gd name="T66" fmla="*/ 104 w 158"/>
                  <a:gd name="T67" fmla="*/ 884 h 885"/>
                  <a:gd name="T68" fmla="*/ 111 w 158"/>
                  <a:gd name="T69" fmla="*/ 881 h 885"/>
                  <a:gd name="T70" fmla="*/ 123 w 158"/>
                  <a:gd name="T71" fmla="*/ 818 h 885"/>
                  <a:gd name="T72" fmla="*/ 123 w 158"/>
                  <a:gd name="T73" fmla="*/ 612 h 885"/>
                  <a:gd name="T74" fmla="*/ 116 w 158"/>
                  <a:gd name="T75" fmla="*/ 339 h 885"/>
                  <a:gd name="T76" fmla="*/ 138 w 158"/>
                  <a:gd name="T77" fmla="*/ 315 h 885"/>
                  <a:gd name="T78" fmla="*/ 158 w 158"/>
                  <a:gd name="T79" fmla="*/ 271 h 885"/>
                  <a:gd name="T80" fmla="*/ 158 w 158"/>
                  <a:gd name="T81" fmla="*/ 271 h 885"/>
                  <a:gd name="T82" fmla="*/ 150 w 158"/>
                  <a:gd name="T83" fmla="*/ 0 h 885"/>
                  <a:gd name="T84" fmla="*/ 126 w 158"/>
                  <a:gd name="T85" fmla="*/ 0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8" h="885">
                    <a:moveTo>
                      <a:pt x="126" y="0"/>
                    </a:moveTo>
                    <a:cubicBezTo>
                      <a:pt x="134" y="271"/>
                      <a:pt x="134" y="271"/>
                      <a:pt x="134" y="271"/>
                    </a:cubicBezTo>
                    <a:cubicBezTo>
                      <a:pt x="133" y="273"/>
                      <a:pt x="132" y="285"/>
                      <a:pt x="120" y="300"/>
                    </a:cubicBezTo>
                    <a:cubicBezTo>
                      <a:pt x="112" y="309"/>
                      <a:pt x="107" y="315"/>
                      <a:pt x="103" y="318"/>
                    </a:cubicBezTo>
                    <a:cubicBezTo>
                      <a:pt x="99" y="322"/>
                      <a:pt x="97" y="323"/>
                      <a:pt x="97" y="323"/>
                    </a:cubicBezTo>
                    <a:cubicBezTo>
                      <a:pt x="91" y="327"/>
                      <a:pt x="91" y="327"/>
                      <a:pt x="91" y="327"/>
                    </a:cubicBezTo>
                    <a:cubicBezTo>
                      <a:pt x="92" y="334"/>
                      <a:pt x="92" y="334"/>
                      <a:pt x="92" y="334"/>
                    </a:cubicBezTo>
                    <a:cubicBezTo>
                      <a:pt x="92" y="335"/>
                      <a:pt x="95" y="418"/>
                      <a:pt x="99" y="612"/>
                    </a:cubicBezTo>
                    <a:cubicBezTo>
                      <a:pt x="103" y="795"/>
                      <a:pt x="97" y="847"/>
                      <a:pt x="95" y="861"/>
                    </a:cubicBezTo>
                    <a:cubicBezTo>
                      <a:pt x="92" y="861"/>
                      <a:pt x="89" y="861"/>
                      <a:pt x="85" y="861"/>
                    </a:cubicBezTo>
                    <a:cubicBezTo>
                      <a:pt x="83" y="861"/>
                      <a:pt x="81" y="861"/>
                      <a:pt x="79" y="861"/>
                    </a:cubicBezTo>
                    <a:cubicBezTo>
                      <a:pt x="72" y="861"/>
                      <a:pt x="67" y="861"/>
                      <a:pt x="63" y="861"/>
                    </a:cubicBezTo>
                    <a:cubicBezTo>
                      <a:pt x="60" y="847"/>
                      <a:pt x="55" y="795"/>
                      <a:pt x="58" y="612"/>
                    </a:cubicBezTo>
                    <a:cubicBezTo>
                      <a:pt x="62" y="418"/>
                      <a:pt x="66" y="335"/>
                      <a:pt x="66" y="334"/>
                    </a:cubicBezTo>
                    <a:cubicBezTo>
                      <a:pt x="66" y="327"/>
                      <a:pt x="66" y="327"/>
                      <a:pt x="66" y="327"/>
                    </a:cubicBezTo>
                    <a:cubicBezTo>
                      <a:pt x="61" y="323"/>
                      <a:pt x="61" y="323"/>
                      <a:pt x="61" y="323"/>
                    </a:cubicBezTo>
                    <a:cubicBezTo>
                      <a:pt x="60" y="323"/>
                      <a:pt x="52" y="317"/>
                      <a:pt x="38" y="300"/>
                    </a:cubicBezTo>
                    <a:cubicBezTo>
                      <a:pt x="26" y="285"/>
                      <a:pt x="24" y="273"/>
                      <a:pt x="24" y="271"/>
                    </a:cubicBezTo>
                    <a:cubicBezTo>
                      <a:pt x="32" y="0"/>
                      <a:pt x="32" y="0"/>
                      <a:pt x="32" y="0"/>
                    </a:cubicBezTo>
                    <a:cubicBezTo>
                      <a:pt x="8" y="0"/>
                      <a:pt x="8" y="0"/>
                      <a:pt x="8" y="0"/>
                    </a:cubicBezTo>
                    <a:cubicBezTo>
                      <a:pt x="0" y="271"/>
                      <a:pt x="0" y="271"/>
                      <a:pt x="0" y="271"/>
                    </a:cubicBezTo>
                    <a:cubicBezTo>
                      <a:pt x="0" y="271"/>
                      <a:pt x="0" y="271"/>
                      <a:pt x="0" y="271"/>
                    </a:cubicBezTo>
                    <a:cubicBezTo>
                      <a:pt x="0" y="274"/>
                      <a:pt x="1" y="293"/>
                      <a:pt x="19" y="315"/>
                    </a:cubicBezTo>
                    <a:cubicBezTo>
                      <a:pt x="29" y="327"/>
                      <a:pt x="37" y="335"/>
                      <a:pt x="42" y="339"/>
                    </a:cubicBezTo>
                    <a:cubicBezTo>
                      <a:pt x="41" y="361"/>
                      <a:pt x="38" y="447"/>
                      <a:pt x="34" y="612"/>
                    </a:cubicBezTo>
                    <a:cubicBezTo>
                      <a:pt x="33" y="703"/>
                      <a:pt x="33" y="772"/>
                      <a:pt x="35" y="818"/>
                    </a:cubicBezTo>
                    <a:cubicBezTo>
                      <a:pt x="37" y="874"/>
                      <a:pt x="42" y="877"/>
                      <a:pt x="46" y="881"/>
                    </a:cubicBezTo>
                    <a:cubicBezTo>
                      <a:pt x="47" y="882"/>
                      <a:pt x="49" y="883"/>
                      <a:pt x="54" y="884"/>
                    </a:cubicBezTo>
                    <a:cubicBezTo>
                      <a:pt x="54" y="885"/>
                      <a:pt x="54" y="885"/>
                      <a:pt x="54" y="885"/>
                    </a:cubicBezTo>
                    <a:cubicBezTo>
                      <a:pt x="62" y="885"/>
                      <a:pt x="69" y="885"/>
                      <a:pt x="74" y="885"/>
                    </a:cubicBezTo>
                    <a:cubicBezTo>
                      <a:pt x="76" y="885"/>
                      <a:pt x="77" y="885"/>
                      <a:pt x="78" y="885"/>
                    </a:cubicBezTo>
                    <a:cubicBezTo>
                      <a:pt x="80" y="885"/>
                      <a:pt x="82" y="885"/>
                      <a:pt x="83" y="885"/>
                    </a:cubicBezTo>
                    <a:cubicBezTo>
                      <a:pt x="89" y="885"/>
                      <a:pt x="96" y="885"/>
                      <a:pt x="104" y="885"/>
                    </a:cubicBezTo>
                    <a:cubicBezTo>
                      <a:pt x="104" y="884"/>
                      <a:pt x="104" y="884"/>
                      <a:pt x="104" y="884"/>
                    </a:cubicBezTo>
                    <a:cubicBezTo>
                      <a:pt x="109" y="883"/>
                      <a:pt x="110" y="882"/>
                      <a:pt x="111" y="881"/>
                    </a:cubicBezTo>
                    <a:cubicBezTo>
                      <a:pt x="116" y="877"/>
                      <a:pt x="120" y="874"/>
                      <a:pt x="123" y="818"/>
                    </a:cubicBezTo>
                    <a:cubicBezTo>
                      <a:pt x="125" y="772"/>
                      <a:pt x="125" y="703"/>
                      <a:pt x="123" y="612"/>
                    </a:cubicBezTo>
                    <a:cubicBezTo>
                      <a:pt x="120" y="447"/>
                      <a:pt x="117" y="361"/>
                      <a:pt x="116" y="339"/>
                    </a:cubicBezTo>
                    <a:cubicBezTo>
                      <a:pt x="121" y="335"/>
                      <a:pt x="128" y="327"/>
                      <a:pt x="138" y="315"/>
                    </a:cubicBezTo>
                    <a:cubicBezTo>
                      <a:pt x="157" y="293"/>
                      <a:pt x="158" y="274"/>
                      <a:pt x="158" y="271"/>
                    </a:cubicBezTo>
                    <a:cubicBezTo>
                      <a:pt x="158" y="271"/>
                      <a:pt x="158" y="271"/>
                      <a:pt x="158" y="271"/>
                    </a:cubicBezTo>
                    <a:cubicBezTo>
                      <a:pt x="150" y="0"/>
                      <a:pt x="150" y="0"/>
                      <a:pt x="150" y="0"/>
                    </a:cubicBezTo>
                    <a:lnTo>
                      <a:pt x="126" y="0"/>
                    </a:lnTo>
                    <a:close/>
                  </a:path>
                </a:pathLst>
              </a:custGeom>
              <a:solidFill>
                <a:srgbClr val="00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sp>
            <p:nvSpPr>
              <p:cNvPr id="172" name="Rectangle 45">
                <a:extLst>
                  <a:ext uri="{FF2B5EF4-FFF2-40B4-BE49-F238E27FC236}">
                    <a16:creationId xmlns:a16="http://schemas.microsoft.com/office/drawing/2014/main" id="{F0E9AEBF-7E27-62C0-976F-7D4B28A1B25D}"/>
                  </a:ext>
                </a:extLst>
              </p:cNvPr>
              <p:cNvSpPr>
                <a:spLocks noChangeArrowheads="1"/>
              </p:cNvSpPr>
              <p:nvPr/>
            </p:nvSpPr>
            <p:spPr bwMode="auto">
              <a:xfrm>
                <a:off x="4862512" y="3214688"/>
                <a:ext cx="15875" cy="142875"/>
              </a:xfrm>
              <a:prstGeom prst="rect">
                <a:avLst/>
              </a:prstGeom>
              <a:solidFill>
                <a:srgbClr val="003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sp>
            <p:nvSpPr>
              <p:cNvPr id="173" name="Rectangle 46">
                <a:extLst>
                  <a:ext uri="{FF2B5EF4-FFF2-40B4-BE49-F238E27FC236}">
                    <a16:creationId xmlns:a16="http://schemas.microsoft.com/office/drawing/2014/main" id="{3B849634-BF87-51FD-0595-E04DAD8B109B}"/>
                  </a:ext>
                </a:extLst>
              </p:cNvPr>
              <p:cNvSpPr>
                <a:spLocks noChangeArrowheads="1"/>
              </p:cNvSpPr>
              <p:nvPr/>
            </p:nvSpPr>
            <p:spPr bwMode="auto">
              <a:xfrm>
                <a:off x="4891087" y="3214688"/>
                <a:ext cx="17463" cy="142875"/>
              </a:xfrm>
              <a:prstGeom prst="rect">
                <a:avLst/>
              </a:prstGeom>
              <a:solidFill>
                <a:srgbClr val="003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sp>
            <p:nvSpPr>
              <p:cNvPr id="174" name="Freeform 47">
                <a:extLst>
                  <a:ext uri="{FF2B5EF4-FFF2-40B4-BE49-F238E27FC236}">
                    <a16:creationId xmlns:a16="http://schemas.microsoft.com/office/drawing/2014/main" id="{915DB4BB-551B-F0BA-5D96-7345BD7EF689}"/>
                  </a:ext>
                </a:extLst>
              </p:cNvPr>
              <p:cNvSpPr>
                <a:spLocks noEditPoints="1"/>
              </p:cNvSpPr>
              <p:nvPr/>
            </p:nvSpPr>
            <p:spPr bwMode="auto">
              <a:xfrm>
                <a:off x="5597525" y="3211513"/>
                <a:ext cx="80963" cy="641350"/>
              </a:xfrm>
              <a:custGeom>
                <a:avLst/>
                <a:gdLst>
                  <a:gd name="T0" fmla="*/ 112 w 113"/>
                  <a:gd name="T1" fmla="*/ 11 h 897"/>
                  <a:gd name="T2" fmla="*/ 96 w 113"/>
                  <a:gd name="T3" fmla="*/ 0 h 897"/>
                  <a:gd name="T4" fmla="*/ 58 w 113"/>
                  <a:gd name="T5" fmla="*/ 26 h 897"/>
                  <a:gd name="T6" fmla="*/ 13 w 113"/>
                  <a:gd name="T7" fmla="*/ 217 h 897"/>
                  <a:gd name="T8" fmla="*/ 3 w 113"/>
                  <a:gd name="T9" fmla="*/ 427 h 897"/>
                  <a:gd name="T10" fmla="*/ 5 w 113"/>
                  <a:gd name="T11" fmla="*/ 434 h 897"/>
                  <a:gd name="T12" fmla="*/ 44 w 113"/>
                  <a:gd name="T13" fmla="*/ 485 h 897"/>
                  <a:gd name="T14" fmla="*/ 23 w 113"/>
                  <a:gd name="T15" fmla="*/ 831 h 897"/>
                  <a:gd name="T16" fmla="*/ 24 w 113"/>
                  <a:gd name="T17" fmla="*/ 835 h 897"/>
                  <a:gd name="T18" fmla="*/ 56 w 113"/>
                  <a:gd name="T19" fmla="*/ 881 h 897"/>
                  <a:gd name="T20" fmla="*/ 99 w 113"/>
                  <a:gd name="T21" fmla="*/ 897 h 897"/>
                  <a:gd name="T22" fmla="*/ 104 w 113"/>
                  <a:gd name="T23" fmla="*/ 896 h 897"/>
                  <a:gd name="T24" fmla="*/ 113 w 113"/>
                  <a:gd name="T25" fmla="*/ 885 h 897"/>
                  <a:gd name="T26" fmla="*/ 112 w 113"/>
                  <a:gd name="T27" fmla="*/ 11 h 897"/>
                  <a:gd name="T28" fmla="*/ 69 w 113"/>
                  <a:gd name="T29" fmla="*/ 861 h 897"/>
                  <a:gd name="T30" fmla="*/ 47 w 113"/>
                  <a:gd name="T31" fmla="*/ 830 h 897"/>
                  <a:gd name="T32" fmla="*/ 68 w 113"/>
                  <a:gd name="T33" fmla="*/ 482 h 897"/>
                  <a:gd name="T34" fmla="*/ 65 w 113"/>
                  <a:gd name="T35" fmla="*/ 474 h 897"/>
                  <a:gd name="T36" fmla="*/ 27 w 113"/>
                  <a:gd name="T37" fmla="*/ 423 h 897"/>
                  <a:gd name="T38" fmla="*/ 37 w 113"/>
                  <a:gd name="T39" fmla="*/ 219 h 897"/>
                  <a:gd name="T40" fmla="*/ 75 w 113"/>
                  <a:gd name="T41" fmla="*/ 43 h 897"/>
                  <a:gd name="T42" fmla="*/ 88 w 113"/>
                  <a:gd name="T43" fmla="*/ 32 h 897"/>
                  <a:gd name="T44" fmla="*/ 89 w 113"/>
                  <a:gd name="T45" fmla="*/ 871 h 897"/>
                  <a:gd name="T46" fmla="*/ 69 w 113"/>
                  <a:gd name="T47" fmla="*/ 86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897">
                    <a:moveTo>
                      <a:pt x="112" y="11"/>
                    </a:moveTo>
                    <a:cubicBezTo>
                      <a:pt x="96" y="0"/>
                      <a:pt x="96" y="0"/>
                      <a:pt x="96" y="0"/>
                    </a:cubicBezTo>
                    <a:cubicBezTo>
                      <a:pt x="95" y="0"/>
                      <a:pt x="78" y="7"/>
                      <a:pt x="58" y="26"/>
                    </a:cubicBezTo>
                    <a:cubicBezTo>
                      <a:pt x="39" y="46"/>
                      <a:pt x="28" y="78"/>
                      <a:pt x="13" y="217"/>
                    </a:cubicBezTo>
                    <a:cubicBezTo>
                      <a:pt x="0" y="346"/>
                      <a:pt x="3" y="426"/>
                      <a:pt x="3" y="427"/>
                    </a:cubicBezTo>
                    <a:cubicBezTo>
                      <a:pt x="5" y="434"/>
                      <a:pt x="5" y="434"/>
                      <a:pt x="5" y="434"/>
                    </a:cubicBezTo>
                    <a:cubicBezTo>
                      <a:pt x="44" y="485"/>
                      <a:pt x="44" y="485"/>
                      <a:pt x="44" y="485"/>
                    </a:cubicBezTo>
                    <a:cubicBezTo>
                      <a:pt x="23" y="831"/>
                      <a:pt x="23" y="831"/>
                      <a:pt x="23" y="831"/>
                    </a:cubicBezTo>
                    <a:cubicBezTo>
                      <a:pt x="24" y="835"/>
                      <a:pt x="24" y="835"/>
                      <a:pt x="24" y="835"/>
                    </a:cubicBezTo>
                    <a:cubicBezTo>
                      <a:pt x="24" y="836"/>
                      <a:pt x="33" y="866"/>
                      <a:pt x="56" y="881"/>
                    </a:cubicBezTo>
                    <a:cubicBezTo>
                      <a:pt x="77" y="894"/>
                      <a:pt x="91" y="897"/>
                      <a:pt x="99" y="897"/>
                    </a:cubicBezTo>
                    <a:cubicBezTo>
                      <a:pt x="101" y="897"/>
                      <a:pt x="103" y="896"/>
                      <a:pt x="104" y="896"/>
                    </a:cubicBezTo>
                    <a:cubicBezTo>
                      <a:pt x="113" y="885"/>
                      <a:pt x="113" y="885"/>
                      <a:pt x="113" y="885"/>
                    </a:cubicBezTo>
                    <a:lnTo>
                      <a:pt x="112" y="11"/>
                    </a:lnTo>
                    <a:close/>
                    <a:moveTo>
                      <a:pt x="69" y="861"/>
                    </a:moveTo>
                    <a:cubicBezTo>
                      <a:pt x="56" y="853"/>
                      <a:pt x="49" y="836"/>
                      <a:pt x="47" y="830"/>
                    </a:cubicBezTo>
                    <a:cubicBezTo>
                      <a:pt x="68" y="482"/>
                      <a:pt x="68" y="482"/>
                      <a:pt x="68" y="482"/>
                    </a:cubicBezTo>
                    <a:cubicBezTo>
                      <a:pt x="65" y="474"/>
                      <a:pt x="65" y="474"/>
                      <a:pt x="65" y="474"/>
                    </a:cubicBezTo>
                    <a:cubicBezTo>
                      <a:pt x="27" y="423"/>
                      <a:pt x="27" y="423"/>
                      <a:pt x="27" y="423"/>
                    </a:cubicBezTo>
                    <a:cubicBezTo>
                      <a:pt x="26" y="406"/>
                      <a:pt x="26" y="331"/>
                      <a:pt x="37" y="219"/>
                    </a:cubicBezTo>
                    <a:cubicBezTo>
                      <a:pt x="51" y="90"/>
                      <a:pt x="61" y="58"/>
                      <a:pt x="75" y="43"/>
                    </a:cubicBezTo>
                    <a:cubicBezTo>
                      <a:pt x="80" y="39"/>
                      <a:pt x="84" y="35"/>
                      <a:pt x="88" y="32"/>
                    </a:cubicBezTo>
                    <a:cubicBezTo>
                      <a:pt x="89" y="871"/>
                      <a:pt x="89" y="871"/>
                      <a:pt x="89" y="871"/>
                    </a:cubicBezTo>
                    <a:cubicBezTo>
                      <a:pt x="84" y="869"/>
                      <a:pt x="78" y="866"/>
                      <a:pt x="69" y="861"/>
                    </a:cubicBezTo>
                    <a:close/>
                  </a:path>
                </a:pathLst>
              </a:custGeom>
              <a:solidFill>
                <a:srgbClr val="00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grpSp>
        <p:sp>
          <p:nvSpPr>
            <p:cNvPr id="175" name="Freeform 44">
              <a:extLst>
                <a:ext uri="{FF2B5EF4-FFF2-40B4-BE49-F238E27FC236}">
                  <a16:creationId xmlns:a16="http://schemas.microsoft.com/office/drawing/2014/main" id="{1629B449-ED1A-7554-F147-6A93FA1F32D3}"/>
                </a:ext>
              </a:extLst>
            </p:cNvPr>
            <p:cNvSpPr>
              <a:spLocks noEditPoints="1"/>
            </p:cNvSpPr>
            <p:nvPr/>
          </p:nvSpPr>
          <p:spPr bwMode="auto">
            <a:xfrm>
              <a:off x="6610286" y="3100618"/>
              <a:ext cx="671464" cy="667132"/>
            </a:xfrm>
            <a:custGeom>
              <a:avLst/>
              <a:gdLst>
                <a:gd name="T0" fmla="*/ 792 w 816"/>
                <a:gd name="T1" fmla="*/ 36 h 811"/>
                <a:gd name="T2" fmla="*/ 774 w 816"/>
                <a:gd name="T3" fmla="*/ 19 h 811"/>
                <a:gd name="T4" fmla="*/ 630 w 816"/>
                <a:gd name="T5" fmla="*/ 0 h 811"/>
                <a:gd name="T6" fmla="*/ 224 w 816"/>
                <a:gd name="T7" fmla="*/ 168 h 811"/>
                <a:gd name="T8" fmla="*/ 76 w 816"/>
                <a:gd name="T9" fmla="*/ 425 h 811"/>
                <a:gd name="T10" fmla="*/ 73 w 816"/>
                <a:gd name="T11" fmla="*/ 713 h 811"/>
                <a:gd name="T12" fmla="*/ 76 w 816"/>
                <a:gd name="T13" fmla="*/ 722 h 811"/>
                <a:gd name="T14" fmla="*/ 69 w 816"/>
                <a:gd name="T15" fmla="*/ 728 h 811"/>
                <a:gd name="T16" fmla="*/ 0 w 816"/>
                <a:gd name="T17" fmla="*/ 798 h 811"/>
                <a:gd name="T18" fmla="*/ 13 w 816"/>
                <a:gd name="T19" fmla="*/ 811 h 811"/>
                <a:gd name="T20" fmla="*/ 82 w 816"/>
                <a:gd name="T21" fmla="*/ 741 h 811"/>
                <a:gd name="T22" fmla="*/ 89 w 816"/>
                <a:gd name="T23" fmla="*/ 735 h 811"/>
                <a:gd name="T24" fmla="*/ 97 w 816"/>
                <a:gd name="T25" fmla="*/ 737 h 811"/>
                <a:gd name="T26" fmla="*/ 237 w 816"/>
                <a:gd name="T27" fmla="*/ 754 h 811"/>
                <a:gd name="T28" fmla="*/ 642 w 816"/>
                <a:gd name="T29" fmla="*/ 586 h 811"/>
                <a:gd name="T30" fmla="*/ 792 w 816"/>
                <a:gd name="T31" fmla="*/ 325 h 811"/>
                <a:gd name="T32" fmla="*/ 792 w 816"/>
                <a:gd name="T33" fmla="*/ 36 h 811"/>
                <a:gd name="T34" fmla="*/ 618 w 816"/>
                <a:gd name="T35" fmla="*/ 562 h 811"/>
                <a:gd name="T36" fmla="*/ 237 w 816"/>
                <a:gd name="T37" fmla="*/ 719 h 811"/>
                <a:gd name="T38" fmla="*/ 147 w 816"/>
                <a:gd name="T39" fmla="*/ 712 h 811"/>
                <a:gd name="T40" fmla="*/ 117 w 816"/>
                <a:gd name="T41" fmla="*/ 707 h 811"/>
                <a:gd name="T42" fmla="*/ 139 w 816"/>
                <a:gd name="T43" fmla="*/ 685 h 811"/>
                <a:gd name="T44" fmla="*/ 375 w 816"/>
                <a:gd name="T45" fmla="*/ 448 h 811"/>
                <a:gd name="T46" fmla="*/ 380 w 816"/>
                <a:gd name="T47" fmla="*/ 444 h 811"/>
                <a:gd name="T48" fmla="*/ 585 w 816"/>
                <a:gd name="T49" fmla="*/ 444 h 811"/>
                <a:gd name="T50" fmla="*/ 585 w 816"/>
                <a:gd name="T51" fmla="*/ 425 h 811"/>
                <a:gd name="T52" fmla="*/ 398 w 816"/>
                <a:gd name="T53" fmla="*/ 425 h 811"/>
                <a:gd name="T54" fmla="*/ 425 w 816"/>
                <a:gd name="T55" fmla="*/ 398 h 811"/>
                <a:gd name="T56" fmla="*/ 610 w 816"/>
                <a:gd name="T57" fmla="*/ 213 h 811"/>
                <a:gd name="T58" fmla="*/ 597 w 816"/>
                <a:gd name="T59" fmla="*/ 201 h 811"/>
                <a:gd name="T60" fmla="*/ 263 w 816"/>
                <a:gd name="T61" fmla="*/ 534 h 811"/>
                <a:gd name="T62" fmla="*/ 236 w 816"/>
                <a:gd name="T63" fmla="*/ 562 h 811"/>
                <a:gd name="T64" fmla="*/ 236 w 816"/>
                <a:gd name="T65" fmla="*/ 450 h 811"/>
                <a:gd name="T66" fmla="*/ 218 w 816"/>
                <a:gd name="T67" fmla="*/ 450 h 811"/>
                <a:gd name="T68" fmla="*/ 218 w 816"/>
                <a:gd name="T69" fmla="*/ 580 h 811"/>
                <a:gd name="T70" fmla="*/ 213 w 816"/>
                <a:gd name="T71" fmla="*/ 585 h 811"/>
                <a:gd name="T72" fmla="*/ 126 w 816"/>
                <a:gd name="T73" fmla="*/ 672 h 811"/>
                <a:gd name="T74" fmla="*/ 104 w 816"/>
                <a:gd name="T75" fmla="*/ 694 h 811"/>
                <a:gd name="T76" fmla="*/ 99 w 816"/>
                <a:gd name="T77" fmla="*/ 663 h 811"/>
                <a:gd name="T78" fmla="*/ 249 w 816"/>
                <a:gd name="T79" fmla="*/ 193 h 811"/>
                <a:gd name="T80" fmla="*/ 630 w 816"/>
                <a:gd name="T81" fmla="*/ 35 h 811"/>
                <a:gd name="T82" fmla="*/ 750 w 816"/>
                <a:gd name="T83" fmla="*/ 49 h 811"/>
                <a:gd name="T84" fmla="*/ 760 w 816"/>
                <a:gd name="T85" fmla="*/ 51 h 811"/>
                <a:gd name="T86" fmla="*/ 762 w 816"/>
                <a:gd name="T87" fmla="*/ 61 h 811"/>
                <a:gd name="T88" fmla="*/ 618 w 816"/>
                <a:gd name="T89" fmla="*/ 562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6" h="811">
                  <a:moveTo>
                    <a:pt x="792" y="36"/>
                  </a:moveTo>
                  <a:cubicBezTo>
                    <a:pt x="774" y="19"/>
                    <a:pt x="774" y="19"/>
                    <a:pt x="774" y="19"/>
                  </a:cubicBezTo>
                  <a:cubicBezTo>
                    <a:pt x="727" y="7"/>
                    <a:pt x="679" y="0"/>
                    <a:pt x="630" y="0"/>
                  </a:cubicBezTo>
                  <a:cubicBezTo>
                    <a:pt x="477" y="0"/>
                    <a:pt x="333" y="60"/>
                    <a:pt x="224" y="168"/>
                  </a:cubicBezTo>
                  <a:cubicBezTo>
                    <a:pt x="153" y="240"/>
                    <a:pt x="102" y="328"/>
                    <a:pt x="76" y="425"/>
                  </a:cubicBezTo>
                  <a:cubicBezTo>
                    <a:pt x="51" y="519"/>
                    <a:pt x="50" y="619"/>
                    <a:pt x="73" y="713"/>
                  </a:cubicBezTo>
                  <a:cubicBezTo>
                    <a:pt x="76" y="722"/>
                    <a:pt x="76" y="722"/>
                    <a:pt x="76" y="722"/>
                  </a:cubicBezTo>
                  <a:cubicBezTo>
                    <a:pt x="69" y="728"/>
                    <a:pt x="69" y="728"/>
                    <a:pt x="69" y="728"/>
                  </a:cubicBezTo>
                  <a:cubicBezTo>
                    <a:pt x="0" y="798"/>
                    <a:pt x="0" y="798"/>
                    <a:pt x="0" y="798"/>
                  </a:cubicBezTo>
                  <a:cubicBezTo>
                    <a:pt x="13" y="811"/>
                    <a:pt x="13" y="811"/>
                    <a:pt x="13" y="811"/>
                  </a:cubicBezTo>
                  <a:cubicBezTo>
                    <a:pt x="82" y="741"/>
                    <a:pt x="82" y="741"/>
                    <a:pt x="82" y="741"/>
                  </a:cubicBezTo>
                  <a:cubicBezTo>
                    <a:pt x="89" y="735"/>
                    <a:pt x="89" y="735"/>
                    <a:pt x="89" y="735"/>
                  </a:cubicBezTo>
                  <a:cubicBezTo>
                    <a:pt x="97" y="737"/>
                    <a:pt x="97" y="737"/>
                    <a:pt x="97" y="737"/>
                  </a:cubicBezTo>
                  <a:cubicBezTo>
                    <a:pt x="143" y="748"/>
                    <a:pt x="190" y="754"/>
                    <a:pt x="237" y="754"/>
                  </a:cubicBezTo>
                  <a:cubicBezTo>
                    <a:pt x="390" y="754"/>
                    <a:pt x="534" y="695"/>
                    <a:pt x="642" y="586"/>
                  </a:cubicBezTo>
                  <a:cubicBezTo>
                    <a:pt x="715" y="514"/>
                    <a:pt x="766" y="423"/>
                    <a:pt x="792" y="325"/>
                  </a:cubicBezTo>
                  <a:cubicBezTo>
                    <a:pt x="816" y="230"/>
                    <a:pt x="816" y="131"/>
                    <a:pt x="792" y="36"/>
                  </a:cubicBezTo>
                  <a:close/>
                  <a:moveTo>
                    <a:pt x="618" y="562"/>
                  </a:moveTo>
                  <a:cubicBezTo>
                    <a:pt x="516" y="663"/>
                    <a:pt x="381" y="719"/>
                    <a:pt x="237" y="719"/>
                  </a:cubicBezTo>
                  <a:cubicBezTo>
                    <a:pt x="207" y="719"/>
                    <a:pt x="177" y="717"/>
                    <a:pt x="147" y="712"/>
                  </a:cubicBezTo>
                  <a:cubicBezTo>
                    <a:pt x="117" y="707"/>
                    <a:pt x="117" y="707"/>
                    <a:pt x="117" y="707"/>
                  </a:cubicBezTo>
                  <a:cubicBezTo>
                    <a:pt x="139" y="685"/>
                    <a:pt x="139" y="685"/>
                    <a:pt x="139" y="685"/>
                  </a:cubicBezTo>
                  <a:cubicBezTo>
                    <a:pt x="375" y="448"/>
                    <a:pt x="375" y="448"/>
                    <a:pt x="375" y="448"/>
                  </a:cubicBezTo>
                  <a:cubicBezTo>
                    <a:pt x="380" y="444"/>
                    <a:pt x="380" y="444"/>
                    <a:pt x="380" y="444"/>
                  </a:cubicBezTo>
                  <a:cubicBezTo>
                    <a:pt x="585" y="444"/>
                    <a:pt x="585" y="444"/>
                    <a:pt x="585" y="444"/>
                  </a:cubicBezTo>
                  <a:cubicBezTo>
                    <a:pt x="585" y="425"/>
                    <a:pt x="585" y="425"/>
                    <a:pt x="585" y="425"/>
                  </a:cubicBezTo>
                  <a:cubicBezTo>
                    <a:pt x="398" y="425"/>
                    <a:pt x="398" y="425"/>
                    <a:pt x="398" y="425"/>
                  </a:cubicBezTo>
                  <a:cubicBezTo>
                    <a:pt x="425" y="398"/>
                    <a:pt x="425" y="398"/>
                    <a:pt x="425" y="398"/>
                  </a:cubicBezTo>
                  <a:cubicBezTo>
                    <a:pt x="610" y="213"/>
                    <a:pt x="610" y="213"/>
                    <a:pt x="610" y="213"/>
                  </a:cubicBezTo>
                  <a:cubicBezTo>
                    <a:pt x="597" y="201"/>
                    <a:pt x="597" y="201"/>
                    <a:pt x="597" y="201"/>
                  </a:cubicBezTo>
                  <a:cubicBezTo>
                    <a:pt x="263" y="534"/>
                    <a:pt x="263" y="534"/>
                    <a:pt x="263" y="534"/>
                  </a:cubicBezTo>
                  <a:cubicBezTo>
                    <a:pt x="236" y="562"/>
                    <a:pt x="236" y="562"/>
                    <a:pt x="236" y="562"/>
                  </a:cubicBezTo>
                  <a:cubicBezTo>
                    <a:pt x="236" y="450"/>
                    <a:pt x="236" y="450"/>
                    <a:pt x="236" y="450"/>
                  </a:cubicBezTo>
                  <a:cubicBezTo>
                    <a:pt x="218" y="450"/>
                    <a:pt x="218" y="450"/>
                    <a:pt x="218" y="450"/>
                  </a:cubicBezTo>
                  <a:cubicBezTo>
                    <a:pt x="218" y="580"/>
                    <a:pt x="218" y="580"/>
                    <a:pt x="218" y="580"/>
                  </a:cubicBezTo>
                  <a:cubicBezTo>
                    <a:pt x="213" y="585"/>
                    <a:pt x="213" y="585"/>
                    <a:pt x="213" y="585"/>
                  </a:cubicBezTo>
                  <a:cubicBezTo>
                    <a:pt x="126" y="672"/>
                    <a:pt x="126" y="672"/>
                    <a:pt x="126" y="672"/>
                  </a:cubicBezTo>
                  <a:cubicBezTo>
                    <a:pt x="104" y="694"/>
                    <a:pt x="104" y="694"/>
                    <a:pt x="104" y="694"/>
                  </a:cubicBezTo>
                  <a:cubicBezTo>
                    <a:pt x="99" y="663"/>
                    <a:pt x="99" y="663"/>
                    <a:pt x="99" y="663"/>
                  </a:cubicBezTo>
                  <a:cubicBezTo>
                    <a:pt x="70" y="492"/>
                    <a:pt x="126" y="316"/>
                    <a:pt x="249" y="193"/>
                  </a:cubicBezTo>
                  <a:cubicBezTo>
                    <a:pt x="351" y="91"/>
                    <a:pt x="486" y="35"/>
                    <a:pt x="630" y="35"/>
                  </a:cubicBezTo>
                  <a:cubicBezTo>
                    <a:pt x="670" y="35"/>
                    <a:pt x="711" y="40"/>
                    <a:pt x="750" y="49"/>
                  </a:cubicBezTo>
                  <a:cubicBezTo>
                    <a:pt x="760" y="51"/>
                    <a:pt x="760" y="51"/>
                    <a:pt x="760" y="51"/>
                  </a:cubicBezTo>
                  <a:cubicBezTo>
                    <a:pt x="762" y="61"/>
                    <a:pt x="762" y="61"/>
                    <a:pt x="762" y="61"/>
                  </a:cubicBezTo>
                  <a:cubicBezTo>
                    <a:pt x="803" y="243"/>
                    <a:pt x="749" y="430"/>
                    <a:pt x="618" y="562"/>
                  </a:cubicBezTo>
                  <a:close/>
                </a:path>
              </a:pathLst>
            </a:custGeom>
            <a:solidFill>
              <a:srgbClr val="003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noProof="0" dirty="0"/>
            </a:p>
          </p:txBody>
        </p:sp>
      </p:grpSp>
      <p:sp>
        <p:nvSpPr>
          <p:cNvPr id="6" name="Footer Placeholder 5">
            <a:extLst>
              <a:ext uri="{FF2B5EF4-FFF2-40B4-BE49-F238E27FC236}">
                <a16:creationId xmlns:a16="http://schemas.microsoft.com/office/drawing/2014/main" id="{2A0117C0-7052-EBF8-9D8A-85C103F82DA8}"/>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7" name="Slide Number Placeholder 6">
            <a:extLst>
              <a:ext uri="{FF2B5EF4-FFF2-40B4-BE49-F238E27FC236}">
                <a16:creationId xmlns:a16="http://schemas.microsoft.com/office/drawing/2014/main" id="{F6C9E4C1-9DB5-31AE-EF19-E7D6D05B55FD}"/>
              </a:ext>
            </a:extLst>
          </p:cNvPr>
          <p:cNvSpPr>
            <a:spLocks noGrp="1"/>
          </p:cNvSpPr>
          <p:nvPr>
            <p:ph type="sldNum" sz="quarter" idx="12"/>
          </p:nvPr>
        </p:nvSpPr>
        <p:spPr/>
        <p:txBody>
          <a:bodyPr/>
          <a:lstStyle/>
          <a:p>
            <a:fld id="{71A7B291-2355-427D-82B0-8FE063299AFC}" type="slidenum">
              <a:rPr lang="de-DE" smtClean="0">
                <a:solidFill>
                  <a:srgbClr val="1C3828"/>
                </a:solidFill>
              </a:rPr>
              <a:pPr/>
              <a:t>10</a:t>
            </a:fld>
            <a:endParaRPr lang="de-DE" dirty="0">
              <a:solidFill>
                <a:srgbClr val="1C3828"/>
              </a:solidFill>
            </a:endParaRPr>
          </a:p>
        </p:txBody>
      </p:sp>
    </p:spTree>
    <p:custDataLst>
      <p:tags r:id="rId1"/>
    </p:custDataLst>
    <p:extLst>
      <p:ext uri="{BB962C8B-B14F-4D97-AF65-F5344CB8AC3E}">
        <p14:creationId xmlns:p14="http://schemas.microsoft.com/office/powerpoint/2010/main" val="3970356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F225-BA8E-B06D-D2E9-8E43F6DB42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958BDF-DFB1-B6B1-1F10-CA11FB100FF7}"/>
              </a:ext>
            </a:extLst>
          </p:cNvPr>
          <p:cNvPicPr>
            <a:picLocks noChangeAspect="1"/>
          </p:cNvPicPr>
          <p:nvPr/>
        </p:nvPicPr>
        <p:blipFill>
          <a:blip r:embed="rId6"/>
          <a:srcRect l="29228" r="23841" b="1"/>
          <a:stretch>
            <a:fillRect/>
          </a:stretch>
        </p:blipFill>
        <p:spPr>
          <a:xfrm>
            <a:off x="6204012" y="10"/>
            <a:ext cx="5987988" cy="685799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noFill/>
        </p:spPr>
      </p:pic>
      <p:sp>
        <p:nvSpPr>
          <p:cNvPr id="4" name="Title 4">
            <a:extLst>
              <a:ext uri="{FF2B5EF4-FFF2-40B4-BE49-F238E27FC236}">
                <a16:creationId xmlns:a16="http://schemas.microsoft.com/office/drawing/2014/main" id="{D7BC0F5D-98B7-5917-DE23-031CEB32D545}"/>
              </a:ext>
            </a:extLst>
          </p:cNvPr>
          <p:cNvSpPr txBox="1">
            <a:spLocks/>
          </p:cNvSpPr>
          <p:nvPr/>
        </p:nvSpPr>
        <p:spPr bwMode="gray">
          <a:xfrm>
            <a:off x="300038" y="333375"/>
            <a:ext cx="5543550" cy="277158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spc="-100" baseline="0">
                <a:solidFill>
                  <a:schemeClr val="tx1"/>
                </a:solidFill>
                <a:latin typeface="+mj-lt"/>
                <a:ea typeface="GT America LC Extended Medium" pitchFamily="2" charset="0"/>
                <a:cs typeface="GT America LC Extended Medium" pitchFamily="2" charset="0"/>
              </a:defRPr>
            </a:lvl1pPr>
          </a:lstStyle>
          <a:p>
            <a:r>
              <a:rPr kumimoji="0" lang="de-DE" sz="3800" b="0" i="0" u="none" strike="noStrike" kern="1200" cap="none" spc="-100" normalizeH="0" baseline="0" noProof="0" dirty="0">
                <a:ln>
                  <a:noFill/>
                </a:ln>
                <a:solidFill>
                  <a:srgbClr val="1C3828"/>
                </a:solidFill>
                <a:effectLst/>
                <a:uLnTx/>
                <a:uFillTx/>
                <a:latin typeface="GT America LC Extended Medium"/>
                <a:ea typeface="GT America LC Extended Medium" pitchFamily="2" charset="0"/>
                <a:cs typeface="GT America LC Extended Medium" pitchFamily="2" charset="0"/>
              </a:rPr>
              <a:t>Vorteile für KMU</a:t>
            </a:r>
            <a:endParaRPr lang="de-DE" sz="3200" noProof="0" dirty="0"/>
          </a:p>
        </p:txBody>
      </p:sp>
      <p:grpSp>
        <p:nvGrpSpPr>
          <p:cNvPr id="21" name="easyIcon">
            <a:extLst>
              <a:ext uri="{FF2B5EF4-FFF2-40B4-BE49-F238E27FC236}">
                <a16:creationId xmlns:a16="http://schemas.microsoft.com/office/drawing/2014/main" id="{FD017C6E-8B72-5305-CD9D-42D45B189E7A}"/>
              </a:ext>
            </a:extLst>
          </p:cNvPr>
          <p:cNvGrpSpPr>
            <a:grpSpLocks noChangeAspect="1"/>
          </p:cNvGrpSpPr>
          <p:nvPr>
            <p:custDataLst>
              <p:tags r:id="rId2"/>
            </p:custDataLst>
          </p:nvPr>
        </p:nvGrpSpPr>
        <p:grpSpPr bwMode="gray">
          <a:xfrm>
            <a:off x="2197726" y="2554913"/>
            <a:ext cx="1748173" cy="1748173"/>
            <a:chOff x="7867226" y="3066840"/>
            <a:chExt cx="714051" cy="714051"/>
          </a:xfrm>
        </p:grpSpPr>
        <p:sp>
          <p:nvSpPr>
            <p:cNvPr id="22" name="Background">
              <a:extLst>
                <a:ext uri="{FF2B5EF4-FFF2-40B4-BE49-F238E27FC236}">
                  <a16:creationId xmlns:a16="http://schemas.microsoft.com/office/drawing/2014/main" id="{17E8138E-91B8-121F-12A2-C57C58AE53BC}"/>
                </a:ext>
              </a:extLst>
            </p:cNvPr>
            <p:cNvSpPr/>
            <p:nvPr/>
          </p:nvSpPr>
          <p:spPr bwMode="gray">
            <a:xfrm>
              <a:off x="7867226" y="3066840"/>
              <a:ext cx="714051" cy="714051"/>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23" name="Vector">
              <a:extLst>
                <a:ext uri="{FF2B5EF4-FFF2-40B4-BE49-F238E27FC236}">
                  <a16:creationId xmlns:a16="http://schemas.microsoft.com/office/drawing/2014/main" id="{9195C67E-09C2-26CB-AB85-CDC2380F3AEE}"/>
                </a:ext>
              </a:extLst>
            </p:cNvPr>
            <p:cNvPicPr>
              <a:picLocks noChangeAspect="1"/>
            </p:cNvPicPr>
            <p:nvPr>
              <p:custDataLst>
                <p:tags r:id="rId3"/>
              </p:custDataLst>
            </p:nvPr>
          </p:nvPicPr>
          <p:blipFill>
            <a:blip>
              <a:extLst>
                <a:ext uri="{96DAC541-7B7A-43D3-8B79-37D633B846F1}">
                  <asvg:svgBlip xmlns:asvg="http://schemas.microsoft.com/office/drawing/2016/SVG/main" r:embed="rId7"/>
                </a:ext>
              </a:extLst>
            </a:blip>
            <a:stretch>
              <a:fillRect/>
            </a:stretch>
          </p:blipFill>
          <p:spPr bwMode="gray">
            <a:xfrm>
              <a:off x="7936251" y="3135865"/>
              <a:ext cx="576001" cy="576001"/>
            </a:xfrm>
            <a:prstGeom prst="rect">
              <a:avLst/>
            </a:prstGeom>
          </p:spPr>
        </p:pic>
      </p:grpSp>
      <p:sp>
        <p:nvSpPr>
          <p:cNvPr id="2" name="Footer Placeholder 1">
            <a:extLst>
              <a:ext uri="{FF2B5EF4-FFF2-40B4-BE49-F238E27FC236}">
                <a16:creationId xmlns:a16="http://schemas.microsoft.com/office/drawing/2014/main" id="{6DEFF953-936D-1294-1220-EE6EDD2E94FD}"/>
              </a:ext>
            </a:extLst>
          </p:cNvPr>
          <p:cNvSpPr>
            <a:spLocks noGrp="1"/>
          </p:cNvSpPr>
          <p:nvPr>
            <p:ph type="ftr" sz="quarter" idx="17"/>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3" name="Slide Number Placeholder 2">
            <a:extLst>
              <a:ext uri="{FF2B5EF4-FFF2-40B4-BE49-F238E27FC236}">
                <a16:creationId xmlns:a16="http://schemas.microsoft.com/office/drawing/2014/main" id="{096AE157-C0DA-B93A-416F-DBCA8FEB01D3}"/>
              </a:ext>
            </a:extLst>
          </p:cNvPr>
          <p:cNvSpPr>
            <a:spLocks noGrp="1"/>
          </p:cNvSpPr>
          <p:nvPr>
            <p:ph type="sldNum" sz="quarter" idx="18"/>
          </p:nvPr>
        </p:nvSpPr>
        <p:spPr/>
        <p:txBody>
          <a:bodyPr/>
          <a:lstStyle/>
          <a:p>
            <a:fld id="{71A7B291-2355-427D-82B0-8FE063299AFC}" type="slidenum">
              <a:rPr lang="de-DE" smtClean="0">
                <a:solidFill>
                  <a:srgbClr val="1C3828"/>
                </a:solidFill>
              </a:rPr>
              <a:pPr/>
              <a:t>11</a:t>
            </a:fld>
            <a:endParaRPr lang="de-DE" dirty="0">
              <a:solidFill>
                <a:srgbClr val="1C3828"/>
              </a:solidFill>
            </a:endParaRPr>
          </a:p>
        </p:txBody>
      </p:sp>
    </p:spTree>
    <p:custDataLst>
      <p:tags r:id="rId1"/>
    </p:custDataLst>
    <p:extLst>
      <p:ext uri="{BB962C8B-B14F-4D97-AF65-F5344CB8AC3E}">
        <p14:creationId xmlns:p14="http://schemas.microsoft.com/office/powerpoint/2010/main" val="1274527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A999-6D49-0328-613C-57DA7B5E00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67AF6E-C345-F386-88A3-A4A652DE85F5}"/>
              </a:ext>
            </a:extLst>
          </p:cNvPr>
          <p:cNvSpPr>
            <a:spLocks noGrp="1"/>
          </p:cNvSpPr>
          <p:nvPr>
            <p:ph type="title"/>
          </p:nvPr>
        </p:nvSpPr>
        <p:spPr/>
        <p:txBody>
          <a:bodyPr/>
          <a:lstStyle/>
          <a:p>
            <a:r>
              <a:rPr lang="de-DE" sz="3800" noProof="0" dirty="0"/>
              <a:t>Vorteile für KMU</a:t>
            </a:r>
          </a:p>
        </p:txBody>
      </p:sp>
      <p:graphicFrame>
        <p:nvGraphicFramePr>
          <p:cNvPr id="5" name="Chart 4">
            <a:extLst>
              <a:ext uri="{FF2B5EF4-FFF2-40B4-BE49-F238E27FC236}">
                <a16:creationId xmlns:a16="http://schemas.microsoft.com/office/drawing/2014/main" id="{830B501F-55E1-1913-A39D-632436BF689C}"/>
              </a:ext>
            </a:extLst>
          </p:cNvPr>
          <p:cNvGraphicFramePr/>
          <p:nvPr>
            <p:extLst>
              <p:ext uri="{D42A27DB-BD31-4B8C-83A1-F6EECF244321}">
                <p14:modId xmlns:p14="http://schemas.microsoft.com/office/powerpoint/2010/main" val="2179270021"/>
              </p:ext>
            </p:extLst>
          </p:nvPr>
        </p:nvGraphicFramePr>
        <p:xfrm>
          <a:off x="555874" y="1052736"/>
          <a:ext cx="6080186" cy="4266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8E35118-8F71-8455-10EA-4C4488AE9835}"/>
              </a:ext>
            </a:extLst>
          </p:cNvPr>
          <p:cNvGraphicFramePr/>
          <p:nvPr>
            <p:extLst>
              <p:ext uri="{D42A27DB-BD31-4B8C-83A1-F6EECF244321}">
                <p14:modId xmlns:p14="http://schemas.microsoft.com/office/powerpoint/2010/main" val="1248757424"/>
              </p:ext>
            </p:extLst>
          </p:nvPr>
        </p:nvGraphicFramePr>
        <p:xfrm>
          <a:off x="5790038" y="1052736"/>
          <a:ext cx="5532609" cy="4266625"/>
        </p:xfrm>
        <a:graphic>
          <a:graphicData uri="http://schemas.openxmlformats.org/drawingml/2006/chart">
            <c:chart xmlns:c="http://schemas.openxmlformats.org/drawingml/2006/chart" xmlns:r="http://schemas.openxmlformats.org/officeDocument/2006/relationships" r:id="rId5"/>
          </a:graphicData>
        </a:graphic>
      </p:graphicFrame>
      <p:sp>
        <p:nvSpPr>
          <p:cNvPr id="3" name="Footer Placeholder 2">
            <a:extLst>
              <a:ext uri="{FF2B5EF4-FFF2-40B4-BE49-F238E27FC236}">
                <a16:creationId xmlns:a16="http://schemas.microsoft.com/office/drawing/2014/main" id="{1ADC3AD6-14EA-9703-9DA2-78664709D0F2}"/>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4" name="Slide Number Placeholder 3">
            <a:extLst>
              <a:ext uri="{FF2B5EF4-FFF2-40B4-BE49-F238E27FC236}">
                <a16:creationId xmlns:a16="http://schemas.microsoft.com/office/drawing/2014/main" id="{7702E91E-FEC1-0C23-264D-2C32554E9F48}"/>
              </a:ext>
            </a:extLst>
          </p:cNvPr>
          <p:cNvSpPr>
            <a:spLocks noGrp="1"/>
          </p:cNvSpPr>
          <p:nvPr>
            <p:ph type="sldNum" sz="quarter" idx="12"/>
          </p:nvPr>
        </p:nvSpPr>
        <p:spPr/>
        <p:txBody>
          <a:bodyPr/>
          <a:lstStyle/>
          <a:p>
            <a:fld id="{71A7B291-2355-427D-82B0-8FE063299AFC}" type="slidenum">
              <a:rPr lang="de-DE" smtClean="0">
                <a:solidFill>
                  <a:srgbClr val="1C3828"/>
                </a:solidFill>
              </a:rPr>
              <a:pPr/>
              <a:t>12</a:t>
            </a:fld>
            <a:endParaRPr lang="de-DE" dirty="0">
              <a:solidFill>
                <a:srgbClr val="1C3828"/>
              </a:solidFill>
            </a:endParaRPr>
          </a:p>
        </p:txBody>
      </p:sp>
    </p:spTree>
    <p:custDataLst>
      <p:tags r:id="rId1"/>
    </p:custDataLst>
    <p:extLst>
      <p:ext uri="{BB962C8B-B14F-4D97-AF65-F5344CB8AC3E}">
        <p14:creationId xmlns:p14="http://schemas.microsoft.com/office/powerpoint/2010/main" val="288506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hteck: abgerundete Ecken 46">
            <a:extLst>
              <a:ext uri="{FF2B5EF4-FFF2-40B4-BE49-F238E27FC236}">
                <a16:creationId xmlns:a16="http://schemas.microsoft.com/office/drawing/2014/main" id="{33B87708-5A03-ACA3-8CB7-835E33FCA0BA}"/>
              </a:ext>
            </a:extLst>
          </p:cNvPr>
          <p:cNvSpPr/>
          <p:nvPr/>
        </p:nvSpPr>
        <p:spPr>
          <a:xfrm>
            <a:off x="119062" y="1160463"/>
            <a:ext cx="3024188" cy="5184775"/>
          </a:xfrm>
          <a:prstGeom prst="roundRect">
            <a:avLst>
              <a:gd name="adj" fmla="val 105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prstClr val="white"/>
              </a:solidFill>
              <a:effectLst/>
              <a:uLnTx/>
              <a:uFillTx/>
              <a:latin typeface="GT America LC Regular"/>
              <a:ea typeface="+mn-ea"/>
              <a:cs typeface="+mn-cs"/>
            </a:endParaRPr>
          </a:p>
        </p:txBody>
      </p:sp>
      <p:grpSp>
        <p:nvGrpSpPr>
          <p:cNvPr id="5" name="Gruppieren 4">
            <a:extLst>
              <a:ext uri="{FF2B5EF4-FFF2-40B4-BE49-F238E27FC236}">
                <a16:creationId xmlns:a16="http://schemas.microsoft.com/office/drawing/2014/main" id="{D98DE7B8-B723-0A36-7B17-FB1757173932}"/>
              </a:ext>
            </a:extLst>
          </p:cNvPr>
          <p:cNvGrpSpPr/>
          <p:nvPr/>
        </p:nvGrpSpPr>
        <p:grpSpPr>
          <a:xfrm>
            <a:off x="3359696" y="5017580"/>
            <a:ext cx="957219" cy="895804"/>
            <a:chOff x="3358198" y="3196365"/>
            <a:chExt cx="434340" cy="434340"/>
          </a:xfrm>
        </p:grpSpPr>
        <p:sp>
          <p:nvSpPr>
            <p:cNvPr id="24" name="Rechteck: abgerundete Ecken 23">
              <a:extLst>
                <a:ext uri="{FF2B5EF4-FFF2-40B4-BE49-F238E27FC236}">
                  <a16:creationId xmlns:a16="http://schemas.microsoft.com/office/drawing/2014/main" id="{D91B563F-6A54-F453-00EB-215219555D40}"/>
                </a:ext>
              </a:extLst>
            </p:cNvPr>
            <p:cNvSpPr/>
            <p:nvPr/>
          </p:nvSpPr>
          <p:spPr>
            <a:xfrm>
              <a:off x="3358198" y="3196365"/>
              <a:ext cx="434340" cy="434340"/>
            </a:xfrm>
            <a:prstGeom prst="roundRect">
              <a:avLst>
                <a:gd name="adj" fmla="val 73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1C3828"/>
                </a:solidFill>
                <a:effectLst/>
                <a:uLnTx/>
                <a:uFillTx/>
                <a:latin typeface="GT America LC Regular"/>
                <a:ea typeface="+mn-ea"/>
                <a:cs typeface="+mn-cs"/>
              </a:endParaRPr>
            </a:p>
          </p:txBody>
        </p:sp>
        <p:sp>
          <p:nvSpPr>
            <p:cNvPr id="25" name="Freeform 83">
              <a:extLst>
                <a:ext uri="{FF2B5EF4-FFF2-40B4-BE49-F238E27FC236}">
                  <a16:creationId xmlns:a16="http://schemas.microsoft.com/office/drawing/2014/main" id="{83AD5081-9A6F-BA3C-1A2D-E403059A8BF7}"/>
                </a:ext>
              </a:extLst>
            </p:cNvPr>
            <p:cNvSpPr>
              <a:spLocks/>
            </p:cNvSpPr>
            <p:nvPr/>
          </p:nvSpPr>
          <p:spPr bwMode="auto">
            <a:xfrm>
              <a:off x="3446593" y="3285998"/>
              <a:ext cx="257550" cy="255074"/>
            </a:xfrm>
            <a:custGeom>
              <a:avLst/>
              <a:gdLst>
                <a:gd name="T0" fmla="*/ 0 w 208"/>
                <a:gd name="T1" fmla="*/ 106 h 206"/>
                <a:gd name="T2" fmla="*/ 7 w 208"/>
                <a:gd name="T3" fmla="*/ 99 h 206"/>
                <a:gd name="T4" fmla="*/ 102 w 208"/>
                <a:gd name="T5" fmla="*/ 194 h 206"/>
                <a:gd name="T6" fmla="*/ 199 w 208"/>
                <a:gd name="T7" fmla="*/ 0 h 206"/>
                <a:gd name="T8" fmla="*/ 208 w 208"/>
                <a:gd name="T9" fmla="*/ 4 h 206"/>
                <a:gd name="T10" fmla="*/ 108 w 208"/>
                <a:gd name="T11" fmla="*/ 205 h 206"/>
                <a:gd name="T12" fmla="*/ 100 w 208"/>
                <a:gd name="T13" fmla="*/ 206 h 206"/>
                <a:gd name="T14" fmla="*/ 0 w 208"/>
                <a:gd name="T15" fmla="*/ 106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206">
                  <a:moveTo>
                    <a:pt x="0" y="106"/>
                  </a:moveTo>
                  <a:lnTo>
                    <a:pt x="7" y="99"/>
                  </a:lnTo>
                  <a:lnTo>
                    <a:pt x="102" y="194"/>
                  </a:lnTo>
                  <a:lnTo>
                    <a:pt x="199" y="0"/>
                  </a:lnTo>
                  <a:lnTo>
                    <a:pt x="208" y="4"/>
                  </a:lnTo>
                  <a:lnTo>
                    <a:pt x="108" y="205"/>
                  </a:lnTo>
                  <a:lnTo>
                    <a:pt x="100" y="206"/>
                  </a:lnTo>
                  <a:lnTo>
                    <a:pt x="0" y="10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1C3828"/>
                </a:solidFill>
                <a:effectLst/>
                <a:uLnTx/>
                <a:uFillTx/>
                <a:latin typeface="GT America LC Regular"/>
                <a:ea typeface="+mn-ea"/>
                <a:cs typeface="+mn-cs"/>
              </a:endParaRPr>
            </a:p>
          </p:txBody>
        </p:sp>
      </p:grpSp>
      <p:sp>
        <p:nvSpPr>
          <p:cNvPr id="39" name="Textfeld 38">
            <a:extLst>
              <a:ext uri="{FF2B5EF4-FFF2-40B4-BE49-F238E27FC236}">
                <a16:creationId xmlns:a16="http://schemas.microsoft.com/office/drawing/2014/main" id="{E79D26DA-1915-BA2D-39C3-D722CF3F19CE}"/>
              </a:ext>
            </a:extLst>
          </p:cNvPr>
          <p:cNvSpPr txBox="1"/>
          <p:nvPr/>
        </p:nvSpPr>
        <p:spPr>
          <a:xfrm>
            <a:off x="4619836" y="1829093"/>
            <a:ext cx="79194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800" b="0" i="0" u="none" strike="noStrike" kern="1200" cap="none" spc="0" normalizeH="0" baseline="0" noProof="0" dirty="0">
                <a:ln>
                  <a:noFill/>
                </a:ln>
                <a:solidFill>
                  <a:srgbClr val="1C3828"/>
                </a:solidFill>
                <a:effectLst/>
                <a:uLnTx/>
                <a:uFillTx/>
                <a:latin typeface="GT America LC Regular"/>
                <a:ea typeface="+mn-ea"/>
                <a:cs typeface="+mn-cs"/>
              </a:rPr>
              <a:t>Kostensenkungen</a:t>
            </a:r>
          </a:p>
        </p:txBody>
      </p:sp>
      <p:sp>
        <p:nvSpPr>
          <p:cNvPr id="40" name="Textfeld 39">
            <a:extLst>
              <a:ext uri="{FF2B5EF4-FFF2-40B4-BE49-F238E27FC236}">
                <a16:creationId xmlns:a16="http://schemas.microsoft.com/office/drawing/2014/main" id="{ABAFA825-A9B8-6633-B4DF-89388AFAD601}"/>
              </a:ext>
            </a:extLst>
          </p:cNvPr>
          <p:cNvSpPr txBox="1"/>
          <p:nvPr/>
        </p:nvSpPr>
        <p:spPr>
          <a:xfrm>
            <a:off x="4619836" y="3537405"/>
            <a:ext cx="791882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de-DE" sz="2800" noProof="0" dirty="0">
                <a:solidFill>
                  <a:srgbClr val="1C3828"/>
                </a:solidFill>
                <a:latin typeface="GT America LC Regular"/>
              </a:rPr>
              <a:t>Digitale Plattformen als </a:t>
            </a:r>
            <a:r>
              <a:rPr lang="de-DE" sz="2800" noProof="0" dirty="0" err="1">
                <a:solidFill>
                  <a:srgbClr val="1C3828"/>
                </a:solidFill>
                <a:latin typeface="GT America LC Regular"/>
              </a:rPr>
              <a:t>Informationangebote</a:t>
            </a:r>
            <a:endParaRPr kumimoji="0" lang="de-DE" sz="2800" b="0" i="0" u="none" strike="noStrike" kern="1200" cap="none" spc="0" normalizeH="0" baseline="0" noProof="0" dirty="0">
              <a:ln>
                <a:noFill/>
              </a:ln>
              <a:solidFill>
                <a:srgbClr val="1C3828"/>
              </a:solidFill>
              <a:effectLst/>
              <a:uLnTx/>
              <a:uFillTx/>
              <a:latin typeface="GT America LC Regular"/>
              <a:ea typeface="+mn-ea"/>
              <a:cs typeface="+mn-cs"/>
            </a:endParaRPr>
          </a:p>
        </p:txBody>
      </p:sp>
      <p:sp>
        <p:nvSpPr>
          <p:cNvPr id="42" name="Textfeld 41">
            <a:extLst>
              <a:ext uri="{FF2B5EF4-FFF2-40B4-BE49-F238E27FC236}">
                <a16:creationId xmlns:a16="http://schemas.microsoft.com/office/drawing/2014/main" id="{333C70EF-AD29-F1F9-1A27-02AE35B4BC87}"/>
              </a:ext>
            </a:extLst>
          </p:cNvPr>
          <p:cNvSpPr txBox="1"/>
          <p:nvPr/>
        </p:nvSpPr>
        <p:spPr>
          <a:xfrm>
            <a:off x="4619836" y="5250037"/>
            <a:ext cx="791943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de-DE" sz="2800" noProof="0" dirty="0">
                <a:solidFill>
                  <a:srgbClr val="1C3828"/>
                </a:solidFill>
                <a:latin typeface="GT America LC Regular"/>
              </a:rPr>
              <a:t>Einrichtung von KMU-Kontaktstellen</a:t>
            </a:r>
            <a:endParaRPr kumimoji="0" lang="de-DE" sz="2800" b="0" i="0" u="none" strike="noStrike" kern="1200" cap="none" spc="0" normalizeH="0" baseline="0" noProof="0" dirty="0">
              <a:ln>
                <a:noFill/>
              </a:ln>
              <a:solidFill>
                <a:srgbClr val="1C3828"/>
              </a:solidFill>
              <a:effectLst/>
              <a:uLnTx/>
              <a:uFillTx/>
              <a:latin typeface="GT America LC Regular"/>
              <a:ea typeface="+mn-ea"/>
              <a:cs typeface="+mn-cs"/>
            </a:endParaRPr>
          </a:p>
        </p:txBody>
      </p:sp>
      <p:grpSp>
        <p:nvGrpSpPr>
          <p:cNvPr id="16" name="easyIcon">
            <a:extLst>
              <a:ext uri="{FF2B5EF4-FFF2-40B4-BE49-F238E27FC236}">
                <a16:creationId xmlns:a16="http://schemas.microsoft.com/office/drawing/2014/main" id="{24EC4969-857D-E5B5-2B26-22916A6B256A}"/>
              </a:ext>
            </a:extLst>
          </p:cNvPr>
          <p:cNvGrpSpPr>
            <a:grpSpLocks noChangeAspect="1"/>
          </p:cNvGrpSpPr>
          <p:nvPr>
            <p:custDataLst>
              <p:tags r:id="rId1"/>
            </p:custDataLst>
          </p:nvPr>
        </p:nvGrpSpPr>
        <p:grpSpPr bwMode="gray">
          <a:xfrm>
            <a:off x="493671" y="2616576"/>
            <a:ext cx="2274969" cy="2274969"/>
            <a:chOff x="7867226" y="3066840"/>
            <a:chExt cx="714051" cy="714051"/>
          </a:xfrm>
        </p:grpSpPr>
        <p:sp>
          <p:nvSpPr>
            <p:cNvPr id="17" name="Background">
              <a:extLst>
                <a:ext uri="{FF2B5EF4-FFF2-40B4-BE49-F238E27FC236}">
                  <a16:creationId xmlns:a16="http://schemas.microsoft.com/office/drawing/2014/main" id="{957BC31F-4CAF-A7B5-1CC4-D612071B53F4}"/>
                </a:ext>
              </a:extLst>
            </p:cNvPr>
            <p:cNvSpPr/>
            <p:nvPr/>
          </p:nvSpPr>
          <p:spPr bwMode="gray">
            <a:xfrm>
              <a:off x="7867226" y="3066840"/>
              <a:ext cx="714051" cy="714051"/>
            </a:xfrm>
            <a:prstGeom prst="rect">
              <a:avLst/>
            </a:prstGeom>
            <a:solidFill>
              <a:srgbClr val="ECF4E9"/>
            </a:solidFill>
            <a:ln w="6350" cap="flat" cmpd="sng" algn="ctr">
              <a:solidFill>
                <a:srgbClr val="ECF4E9"/>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20" name="Vector">
              <a:extLst>
                <a:ext uri="{FF2B5EF4-FFF2-40B4-BE49-F238E27FC236}">
                  <a16:creationId xmlns:a16="http://schemas.microsoft.com/office/drawing/2014/main" id="{A9AD0B43-2107-4B9A-209E-253A04DB4B04}"/>
                </a:ext>
              </a:extLst>
            </p:cNvPr>
            <p:cNvPicPr>
              <a:picLocks noChangeAspect="1"/>
            </p:cNvPicPr>
            <p:nvPr>
              <p:custDataLst>
                <p:tags r:id="rId2"/>
              </p:custDataLst>
            </p:nvPr>
          </p:nvPicPr>
          <p:blipFill>
            <a:blip>
              <a:extLst>
                <a:ext uri="{96DAC541-7B7A-43D3-8B79-37D633B846F1}">
                  <asvg:svgBlip xmlns:asvg="http://schemas.microsoft.com/office/drawing/2016/SVG/main" r:embed="rId5"/>
                </a:ext>
              </a:extLst>
            </a:blip>
            <a:stretch>
              <a:fillRect/>
            </a:stretch>
          </p:blipFill>
          <p:spPr bwMode="gray">
            <a:xfrm>
              <a:off x="7936251" y="3135865"/>
              <a:ext cx="576001" cy="576001"/>
            </a:xfrm>
            <a:prstGeom prst="rect">
              <a:avLst/>
            </a:prstGeom>
          </p:spPr>
        </p:pic>
      </p:grpSp>
      <p:sp>
        <p:nvSpPr>
          <p:cNvPr id="26" name="Titel 1">
            <a:extLst>
              <a:ext uri="{FF2B5EF4-FFF2-40B4-BE49-F238E27FC236}">
                <a16:creationId xmlns:a16="http://schemas.microsoft.com/office/drawing/2014/main" id="{8EA6F606-8E47-D729-656E-949043C8B227}"/>
              </a:ext>
            </a:extLst>
          </p:cNvPr>
          <p:cNvSpPr txBox="1">
            <a:spLocks/>
          </p:cNvSpPr>
          <p:nvPr/>
        </p:nvSpPr>
        <p:spPr bwMode="gray">
          <a:xfrm>
            <a:off x="300038" y="333375"/>
            <a:ext cx="10980000" cy="360000"/>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r>
              <a:rPr lang="de-DE" noProof="0" dirty="0"/>
              <a:t>Vorteile für KMU</a:t>
            </a:r>
          </a:p>
        </p:txBody>
      </p:sp>
      <p:grpSp>
        <p:nvGrpSpPr>
          <p:cNvPr id="29" name="Gruppieren 4">
            <a:extLst>
              <a:ext uri="{FF2B5EF4-FFF2-40B4-BE49-F238E27FC236}">
                <a16:creationId xmlns:a16="http://schemas.microsoft.com/office/drawing/2014/main" id="{8F2D71AE-B69E-AA4C-5391-4C584BEFD301}"/>
              </a:ext>
            </a:extLst>
          </p:cNvPr>
          <p:cNvGrpSpPr/>
          <p:nvPr/>
        </p:nvGrpSpPr>
        <p:grpSpPr>
          <a:xfrm>
            <a:off x="3359696" y="1592316"/>
            <a:ext cx="957219" cy="895804"/>
            <a:chOff x="3358198" y="3196365"/>
            <a:chExt cx="434340" cy="434340"/>
          </a:xfrm>
        </p:grpSpPr>
        <p:sp>
          <p:nvSpPr>
            <p:cNvPr id="32" name="Rechteck: abgerundete Ecken 23">
              <a:extLst>
                <a:ext uri="{FF2B5EF4-FFF2-40B4-BE49-F238E27FC236}">
                  <a16:creationId xmlns:a16="http://schemas.microsoft.com/office/drawing/2014/main" id="{7DE11AF9-483A-684F-3D81-1E0CE7E4C5F9}"/>
                </a:ext>
              </a:extLst>
            </p:cNvPr>
            <p:cNvSpPr/>
            <p:nvPr/>
          </p:nvSpPr>
          <p:spPr>
            <a:xfrm>
              <a:off x="3358198" y="3196365"/>
              <a:ext cx="434340" cy="434340"/>
            </a:xfrm>
            <a:prstGeom prst="roundRect">
              <a:avLst>
                <a:gd name="adj" fmla="val 73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1C3828"/>
                </a:solidFill>
                <a:effectLst/>
                <a:uLnTx/>
                <a:uFillTx/>
                <a:latin typeface="GT America LC Regular"/>
                <a:ea typeface="+mn-ea"/>
                <a:cs typeface="+mn-cs"/>
              </a:endParaRPr>
            </a:p>
          </p:txBody>
        </p:sp>
        <p:sp>
          <p:nvSpPr>
            <p:cNvPr id="35" name="Freeform 83">
              <a:extLst>
                <a:ext uri="{FF2B5EF4-FFF2-40B4-BE49-F238E27FC236}">
                  <a16:creationId xmlns:a16="http://schemas.microsoft.com/office/drawing/2014/main" id="{95826AE9-2F11-13AB-58A4-355F931BC1A2}"/>
                </a:ext>
              </a:extLst>
            </p:cNvPr>
            <p:cNvSpPr>
              <a:spLocks/>
            </p:cNvSpPr>
            <p:nvPr/>
          </p:nvSpPr>
          <p:spPr bwMode="auto">
            <a:xfrm>
              <a:off x="3446593" y="3285998"/>
              <a:ext cx="257550" cy="255074"/>
            </a:xfrm>
            <a:custGeom>
              <a:avLst/>
              <a:gdLst>
                <a:gd name="T0" fmla="*/ 0 w 208"/>
                <a:gd name="T1" fmla="*/ 106 h 206"/>
                <a:gd name="T2" fmla="*/ 7 w 208"/>
                <a:gd name="T3" fmla="*/ 99 h 206"/>
                <a:gd name="T4" fmla="*/ 102 w 208"/>
                <a:gd name="T5" fmla="*/ 194 h 206"/>
                <a:gd name="T6" fmla="*/ 199 w 208"/>
                <a:gd name="T7" fmla="*/ 0 h 206"/>
                <a:gd name="T8" fmla="*/ 208 w 208"/>
                <a:gd name="T9" fmla="*/ 4 h 206"/>
                <a:gd name="T10" fmla="*/ 108 w 208"/>
                <a:gd name="T11" fmla="*/ 205 h 206"/>
                <a:gd name="T12" fmla="*/ 100 w 208"/>
                <a:gd name="T13" fmla="*/ 206 h 206"/>
                <a:gd name="T14" fmla="*/ 0 w 208"/>
                <a:gd name="T15" fmla="*/ 106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206">
                  <a:moveTo>
                    <a:pt x="0" y="106"/>
                  </a:moveTo>
                  <a:lnTo>
                    <a:pt x="7" y="99"/>
                  </a:lnTo>
                  <a:lnTo>
                    <a:pt x="102" y="194"/>
                  </a:lnTo>
                  <a:lnTo>
                    <a:pt x="199" y="0"/>
                  </a:lnTo>
                  <a:lnTo>
                    <a:pt x="208" y="4"/>
                  </a:lnTo>
                  <a:lnTo>
                    <a:pt x="108" y="205"/>
                  </a:lnTo>
                  <a:lnTo>
                    <a:pt x="100" y="206"/>
                  </a:lnTo>
                  <a:lnTo>
                    <a:pt x="0" y="10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1C3828"/>
                </a:solidFill>
                <a:effectLst/>
                <a:uLnTx/>
                <a:uFillTx/>
                <a:latin typeface="GT America LC Regular"/>
                <a:ea typeface="+mn-ea"/>
                <a:cs typeface="+mn-cs"/>
              </a:endParaRPr>
            </a:p>
          </p:txBody>
        </p:sp>
      </p:grpSp>
      <p:grpSp>
        <p:nvGrpSpPr>
          <p:cNvPr id="36" name="Gruppieren 4">
            <a:extLst>
              <a:ext uri="{FF2B5EF4-FFF2-40B4-BE49-F238E27FC236}">
                <a16:creationId xmlns:a16="http://schemas.microsoft.com/office/drawing/2014/main" id="{FF7D960D-470F-2AF4-B73B-FF1D6C6744D0}"/>
              </a:ext>
            </a:extLst>
          </p:cNvPr>
          <p:cNvGrpSpPr/>
          <p:nvPr/>
        </p:nvGrpSpPr>
        <p:grpSpPr>
          <a:xfrm>
            <a:off x="3359696" y="3304948"/>
            <a:ext cx="957219" cy="895804"/>
            <a:chOff x="3358198" y="3196365"/>
            <a:chExt cx="434340" cy="434340"/>
          </a:xfrm>
        </p:grpSpPr>
        <p:sp>
          <p:nvSpPr>
            <p:cNvPr id="49" name="Rechteck: abgerundete Ecken 23">
              <a:extLst>
                <a:ext uri="{FF2B5EF4-FFF2-40B4-BE49-F238E27FC236}">
                  <a16:creationId xmlns:a16="http://schemas.microsoft.com/office/drawing/2014/main" id="{3096327A-F224-7B08-EAC0-3B1EFB089547}"/>
                </a:ext>
              </a:extLst>
            </p:cNvPr>
            <p:cNvSpPr/>
            <p:nvPr/>
          </p:nvSpPr>
          <p:spPr>
            <a:xfrm>
              <a:off x="3358198" y="3196365"/>
              <a:ext cx="434340" cy="434340"/>
            </a:xfrm>
            <a:prstGeom prst="roundRect">
              <a:avLst>
                <a:gd name="adj" fmla="val 73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0000" marR="0" lvl="0" indent="-18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srgbClr val="1C3828"/>
                </a:solidFill>
                <a:effectLst/>
                <a:uLnTx/>
                <a:uFillTx/>
                <a:latin typeface="GT America LC Regular"/>
                <a:ea typeface="+mn-ea"/>
                <a:cs typeface="+mn-cs"/>
              </a:endParaRPr>
            </a:p>
          </p:txBody>
        </p:sp>
        <p:sp>
          <p:nvSpPr>
            <p:cNvPr id="50" name="Freeform 83">
              <a:extLst>
                <a:ext uri="{FF2B5EF4-FFF2-40B4-BE49-F238E27FC236}">
                  <a16:creationId xmlns:a16="http://schemas.microsoft.com/office/drawing/2014/main" id="{81B5F5C7-3FC4-38CD-E4FE-3BE2669A43C5}"/>
                </a:ext>
              </a:extLst>
            </p:cNvPr>
            <p:cNvSpPr>
              <a:spLocks/>
            </p:cNvSpPr>
            <p:nvPr/>
          </p:nvSpPr>
          <p:spPr bwMode="auto">
            <a:xfrm>
              <a:off x="3446593" y="3285998"/>
              <a:ext cx="257550" cy="255074"/>
            </a:xfrm>
            <a:custGeom>
              <a:avLst/>
              <a:gdLst>
                <a:gd name="T0" fmla="*/ 0 w 208"/>
                <a:gd name="T1" fmla="*/ 106 h 206"/>
                <a:gd name="T2" fmla="*/ 7 w 208"/>
                <a:gd name="T3" fmla="*/ 99 h 206"/>
                <a:gd name="T4" fmla="*/ 102 w 208"/>
                <a:gd name="T5" fmla="*/ 194 h 206"/>
                <a:gd name="T6" fmla="*/ 199 w 208"/>
                <a:gd name="T7" fmla="*/ 0 h 206"/>
                <a:gd name="T8" fmla="*/ 208 w 208"/>
                <a:gd name="T9" fmla="*/ 4 h 206"/>
                <a:gd name="T10" fmla="*/ 108 w 208"/>
                <a:gd name="T11" fmla="*/ 205 h 206"/>
                <a:gd name="T12" fmla="*/ 100 w 208"/>
                <a:gd name="T13" fmla="*/ 206 h 206"/>
                <a:gd name="T14" fmla="*/ 0 w 208"/>
                <a:gd name="T15" fmla="*/ 106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206">
                  <a:moveTo>
                    <a:pt x="0" y="106"/>
                  </a:moveTo>
                  <a:lnTo>
                    <a:pt x="7" y="99"/>
                  </a:lnTo>
                  <a:lnTo>
                    <a:pt x="102" y="194"/>
                  </a:lnTo>
                  <a:lnTo>
                    <a:pt x="199" y="0"/>
                  </a:lnTo>
                  <a:lnTo>
                    <a:pt x="208" y="4"/>
                  </a:lnTo>
                  <a:lnTo>
                    <a:pt x="108" y="205"/>
                  </a:lnTo>
                  <a:lnTo>
                    <a:pt x="100" y="206"/>
                  </a:lnTo>
                  <a:lnTo>
                    <a:pt x="0" y="10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60" tIns="81280" rIns="162560" bIns="812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srgbClr val="1C3828"/>
                </a:solidFill>
                <a:effectLst/>
                <a:uLnTx/>
                <a:uFillTx/>
                <a:latin typeface="GT America LC Regular"/>
                <a:ea typeface="+mn-ea"/>
                <a:cs typeface="+mn-cs"/>
              </a:endParaRPr>
            </a:p>
          </p:txBody>
        </p:sp>
      </p:grpSp>
      <p:sp>
        <p:nvSpPr>
          <p:cNvPr id="2" name="Footer Placeholder 1">
            <a:extLst>
              <a:ext uri="{FF2B5EF4-FFF2-40B4-BE49-F238E27FC236}">
                <a16:creationId xmlns:a16="http://schemas.microsoft.com/office/drawing/2014/main" id="{183FBD22-9775-2C78-B5E7-857F3B7A2613}"/>
              </a:ext>
            </a:extLst>
          </p:cNvPr>
          <p:cNvSpPr>
            <a:spLocks noGrp="1"/>
          </p:cNvSpPr>
          <p:nvPr>
            <p:ph type="ftr" sz="quarter" idx="11"/>
          </p:nvPr>
        </p:nvSpPr>
        <p:spPr/>
        <p:txBody>
          <a:bodyPr/>
          <a:lstStyle/>
          <a:p>
            <a:r>
              <a:rPr lang="de-DE" noProof="0">
                <a:solidFill>
                  <a:srgbClr val="1C3828"/>
                </a:solidFill>
              </a:rPr>
              <a:t>Das modernisierte Freihandelsabkommen zwischen der EU und Mexiko | Daten - Fakten - Zahlen | 25 06 2026</a:t>
            </a:r>
            <a:endParaRPr lang="de-DE" noProof="0" dirty="0">
              <a:solidFill>
                <a:srgbClr val="1C3828"/>
              </a:solidFill>
            </a:endParaRPr>
          </a:p>
        </p:txBody>
      </p:sp>
      <p:sp>
        <p:nvSpPr>
          <p:cNvPr id="3" name="Slide Number Placeholder 2">
            <a:extLst>
              <a:ext uri="{FF2B5EF4-FFF2-40B4-BE49-F238E27FC236}">
                <a16:creationId xmlns:a16="http://schemas.microsoft.com/office/drawing/2014/main" id="{36F2C989-6497-4619-71D2-8CE2A1EFBE60}"/>
              </a:ext>
            </a:extLst>
          </p:cNvPr>
          <p:cNvSpPr>
            <a:spLocks noGrp="1"/>
          </p:cNvSpPr>
          <p:nvPr>
            <p:ph type="sldNum" sz="quarter" idx="12"/>
          </p:nvPr>
        </p:nvSpPr>
        <p:spPr/>
        <p:txBody>
          <a:bodyPr/>
          <a:lstStyle/>
          <a:p>
            <a:fld id="{71A7B291-2355-427D-82B0-8FE063299AFC}" type="slidenum">
              <a:rPr lang="de-DE" smtClean="0">
                <a:solidFill>
                  <a:srgbClr val="1C3828"/>
                </a:solidFill>
              </a:rPr>
              <a:pPr/>
              <a:t>13</a:t>
            </a:fld>
            <a:endParaRPr lang="de-DE">
              <a:solidFill>
                <a:srgbClr val="1C3828"/>
              </a:solidFill>
            </a:endParaRPr>
          </a:p>
        </p:txBody>
      </p:sp>
      <p:sp>
        <p:nvSpPr>
          <p:cNvPr id="4" name="Date Placeholder 3">
            <a:extLst>
              <a:ext uri="{FF2B5EF4-FFF2-40B4-BE49-F238E27FC236}">
                <a16:creationId xmlns:a16="http://schemas.microsoft.com/office/drawing/2014/main" id="{85A66429-CCD1-5BFA-C686-FA57BCDD2948}"/>
              </a:ext>
            </a:extLst>
          </p:cNvPr>
          <p:cNvSpPr>
            <a:spLocks noGrp="1"/>
          </p:cNvSpPr>
          <p:nvPr>
            <p:ph type="dt" sz="half" idx="10"/>
          </p:nvPr>
        </p:nvSpPr>
        <p:spPr/>
        <p:txBody>
          <a:bodyPr/>
          <a:lstStyle/>
          <a:p>
            <a:r>
              <a:rPr lang="en-US">
                <a:solidFill>
                  <a:srgbClr val="1C3828"/>
                </a:solidFill>
              </a:rPr>
              <a:t>roedl.com</a:t>
            </a:r>
            <a:endParaRPr lang="de-DE" dirty="0">
              <a:solidFill>
                <a:srgbClr val="1C3828"/>
              </a:solidFill>
            </a:endParaRPr>
          </a:p>
        </p:txBody>
      </p:sp>
    </p:spTree>
    <p:extLst>
      <p:ext uri="{BB962C8B-B14F-4D97-AF65-F5344CB8AC3E}">
        <p14:creationId xmlns:p14="http://schemas.microsoft.com/office/powerpoint/2010/main" val="3565669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42058-EFD3-D2C9-1657-33F55782ACFE}"/>
            </a:ext>
          </a:extLst>
        </p:cNvPr>
        <p:cNvGrpSpPr/>
        <p:nvPr/>
      </p:nvGrpSpPr>
      <p:grpSpPr>
        <a:xfrm>
          <a:off x="0" y="0"/>
          <a:ext cx="0" cy="0"/>
          <a:chOff x="0" y="0"/>
          <a:chExt cx="0" cy="0"/>
        </a:xfrm>
      </p:grpSpPr>
      <p:sp>
        <p:nvSpPr>
          <p:cNvPr id="4" name="Titel 1">
            <a:extLst>
              <a:ext uri="{FF2B5EF4-FFF2-40B4-BE49-F238E27FC236}">
                <a16:creationId xmlns:a16="http://schemas.microsoft.com/office/drawing/2014/main" id="{CE670EDA-CC7B-3F71-8BBA-85946840FEDC}"/>
              </a:ext>
            </a:extLst>
          </p:cNvPr>
          <p:cNvSpPr txBox="1">
            <a:spLocks/>
          </p:cNvSpPr>
          <p:nvPr/>
        </p:nvSpPr>
        <p:spPr bwMode="gray">
          <a:xfrm>
            <a:off x="300039" y="4149080"/>
            <a:ext cx="10980000" cy="4985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r>
              <a:rPr lang="de-DE" sz="3600" noProof="0" dirty="0"/>
              <a:t>Nächste Schritte und Ausblick</a:t>
            </a:r>
          </a:p>
        </p:txBody>
      </p:sp>
      <p:sp>
        <p:nvSpPr>
          <p:cNvPr id="2" name="Footer Placeholder 1">
            <a:extLst>
              <a:ext uri="{FF2B5EF4-FFF2-40B4-BE49-F238E27FC236}">
                <a16:creationId xmlns:a16="http://schemas.microsoft.com/office/drawing/2014/main" id="{980A0D16-8928-8C05-02B9-CD1ECCB59F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Tree>
    <p:extLst>
      <p:ext uri="{BB962C8B-B14F-4D97-AF65-F5344CB8AC3E}">
        <p14:creationId xmlns:p14="http://schemas.microsoft.com/office/powerpoint/2010/main" val="406082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4EF14-3ADF-21A0-364A-6F0B04C1C71A}"/>
            </a:ext>
          </a:extLst>
        </p:cNvPr>
        <p:cNvGrpSpPr/>
        <p:nvPr/>
      </p:nvGrpSpPr>
      <p:grpSpPr>
        <a:xfrm>
          <a:off x="0" y="0"/>
          <a:ext cx="0" cy="0"/>
          <a:chOff x="0" y="0"/>
          <a:chExt cx="0" cy="0"/>
        </a:xfrm>
      </p:grpSpPr>
      <p:sp>
        <p:nvSpPr>
          <p:cNvPr id="6" name="Titel 1">
            <a:extLst>
              <a:ext uri="{FF2B5EF4-FFF2-40B4-BE49-F238E27FC236}">
                <a16:creationId xmlns:a16="http://schemas.microsoft.com/office/drawing/2014/main" id="{10FE61B6-2285-46D0-51EA-657FAEBB67A7}"/>
              </a:ext>
            </a:extLst>
          </p:cNvPr>
          <p:cNvSpPr txBox="1">
            <a:spLocks/>
          </p:cNvSpPr>
          <p:nvPr/>
        </p:nvSpPr>
        <p:spPr bwMode="gray">
          <a:xfrm>
            <a:off x="300038" y="333375"/>
            <a:ext cx="10980000" cy="360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spc="-100" baseline="0">
                <a:solidFill>
                  <a:schemeClr val="tx1"/>
                </a:solidFill>
                <a:latin typeface="+mj-lt"/>
                <a:ea typeface="GT America LC Extended Medium" pitchFamily="2" charset="0"/>
                <a:cs typeface="GT America LC Extended Medium" pitchFamily="2" charset="0"/>
              </a:defRPr>
            </a:lvl1pPr>
          </a:lstStyle>
          <a:p>
            <a:r>
              <a:rPr lang="de-DE" sz="4000" noProof="0" dirty="0"/>
              <a:t>Nächste Schritte und Ausblick</a:t>
            </a:r>
          </a:p>
        </p:txBody>
      </p:sp>
      <p:pic>
        <p:nvPicPr>
          <p:cNvPr id="9" name="Picture 8">
            <a:extLst>
              <a:ext uri="{FF2B5EF4-FFF2-40B4-BE49-F238E27FC236}">
                <a16:creationId xmlns:a16="http://schemas.microsoft.com/office/drawing/2014/main" id="{D7A54CFC-4B18-D7B2-6BAD-CF29475069CF}"/>
              </a:ext>
            </a:extLst>
          </p:cNvPr>
          <p:cNvPicPr>
            <a:picLocks noChangeAspect="1"/>
          </p:cNvPicPr>
          <p:nvPr/>
        </p:nvPicPr>
        <p:blipFill>
          <a:blip r:embed="rId3"/>
          <a:stretch>
            <a:fillRect/>
          </a:stretch>
        </p:blipFill>
        <p:spPr>
          <a:xfrm>
            <a:off x="6312025" y="1785674"/>
            <a:ext cx="5562616" cy="3699140"/>
          </a:xfrm>
          <a:prstGeom prst="rect">
            <a:avLst/>
          </a:prstGeom>
        </p:spPr>
      </p:pic>
      <p:pic>
        <p:nvPicPr>
          <p:cNvPr id="11" name="Picture 10">
            <a:extLst>
              <a:ext uri="{FF2B5EF4-FFF2-40B4-BE49-F238E27FC236}">
                <a16:creationId xmlns:a16="http://schemas.microsoft.com/office/drawing/2014/main" id="{A6DD493F-47D1-66EA-D1AD-1ED2C51C7BF3}"/>
              </a:ext>
            </a:extLst>
          </p:cNvPr>
          <p:cNvPicPr>
            <a:picLocks noChangeAspect="1"/>
          </p:cNvPicPr>
          <p:nvPr/>
        </p:nvPicPr>
        <p:blipFill>
          <a:blip r:embed="rId4"/>
          <a:stretch>
            <a:fillRect/>
          </a:stretch>
        </p:blipFill>
        <p:spPr>
          <a:xfrm>
            <a:off x="317359" y="1772816"/>
            <a:ext cx="5562618" cy="3708412"/>
          </a:xfrm>
          <a:prstGeom prst="rect">
            <a:avLst/>
          </a:prstGeom>
        </p:spPr>
      </p:pic>
      <p:sp>
        <p:nvSpPr>
          <p:cNvPr id="2" name="Footer Placeholder 1">
            <a:extLst>
              <a:ext uri="{FF2B5EF4-FFF2-40B4-BE49-F238E27FC236}">
                <a16:creationId xmlns:a16="http://schemas.microsoft.com/office/drawing/2014/main" id="{0627E4F1-F824-1B2C-6797-A921862FF1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Tree>
    <p:extLst>
      <p:ext uri="{BB962C8B-B14F-4D97-AF65-F5344CB8AC3E}">
        <p14:creationId xmlns:p14="http://schemas.microsoft.com/office/powerpoint/2010/main" val="1571838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A1498-4560-742F-568F-A82004CE7446}"/>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712E8A4A-828F-82F1-9E09-D16E00B96DB4}"/>
              </a:ext>
            </a:extLst>
          </p:cNvPr>
          <p:cNvSpPr>
            <a:spLocks noGrp="1"/>
          </p:cNvSpPr>
          <p:nvPr>
            <p:ph type="title"/>
          </p:nvPr>
        </p:nvSpPr>
        <p:spPr/>
        <p:txBody>
          <a:bodyPr/>
          <a:lstStyle/>
          <a:p>
            <a:r>
              <a:rPr lang="de-DE" noProof="0" dirty="0"/>
              <a:t>Ansprechpartner</a:t>
            </a:r>
          </a:p>
        </p:txBody>
      </p:sp>
      <p:sp>
        <p:nvSpPr>
          <p:cNvPr id="10" name="Textplatzhalter 9">
            <a:extLst>
              <a:ext uri="{FF2B5EF4-FFF2-40B4-BE49-F238E27FC236}">
                <a16:creationId xmlns:a16="http://schemas.microsoft.com/office/drawing/2014/main" id="{5F0F178D-576E-5C5D-3073-C0CD27EA899C}"/>
              </a:ext>
            </a:extLst>
          </p:cNvPr>
          <p:cNvSpPr>
            <a:spLocks noGrp="1"/>
          </p:cNvSpPr>
          <p:nvPr>
            <p:ph type="body" sz="quarter" idx="16"/>
          </p:nvPr>
        </p:nvSpPr>
        <p:spPr/>
        <p:txBody>
          <a:bodyPr/>
          <a:lstStyle/>
          <a:p>
            <a:r>
              <a:rPr lang="de-DE" noProof="0" dirty="0"/>
              <a:t>Moritz Deppe</a:t>
            </a:r>
          </a:p>
        </p:txBody>
      </p:sp>
      <p:sp>
        <p:nvSpPr>
          <p:cNvPr id="11" name="Textplatzhalter 10">
            <a:extLst>
              <a:ext uri="{FF2B5EF4-FFF2-40B4-BE49-F238E27FC236}">
                <a16:creationId xmlns:a16="http://schemas.microsoft.com/office/drawing/2014/main" id="{E50ED15B-E220-824E-83A0-46373A6CA253}"/>
              </a:ext>
            </a:extLst>
          </p:cNvPr>
          <p:cNvSpPr>
            <a:spLocks noGrp="1"/>
          </p:cNvSpPr>
          <p:nvPr>
            <p:ph type="body" sz="quarter" idx="17"/>
          </p:nvPr>
        </p:nvSpPr>
        <p:spPr>
          <a:xfrm>
            <a:off x="300039" y="5013176"/>
            <a:ext cx="5508624" cy="1107996"/>
          </a:xfrm>
        </p:spPr>
        <p:txBody>
          <a:bodyPr/>
          <a:lstStyle/>
          <a:p>
            <a:r>
              <a:rPr lang="de-DE" noProof="0" dirty="0"/>
              <a:t>Rechtsanwalt &amp; Abogado</a:t>
            </a:r>
          </a:p>
          <a:p>
            <a:r>
              <a:rPr lang="de-DE" noProof="0" dirty="0"/>
              <a:t>Associate Partner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noProof="0" dirty="0"/>
          </a:p>
          <a:p>
            <a:r>
              <a:rPr lang="de-DE" noProof="0" dirty="0"/>
              <a:t>T   +52 222 689 4510</a:t>
            </a:r>
          </a:p>
          <a:p>
            <a:r>
              <a:rPr lang="de-DE" noProof="0" dirty="0"/>
              <a:t>M  +52 222 710 7968 </a:t>
            </a:r>
          </a:p>
          <a:p>
            <a:r>
              <a:rPr lang="de-DE" u="sng" noProof="0" dirty="0">
                <a:hlinkClick r:id="rId3"/>
              </a:rPr>
              <a:t>moritz.deppe@roedl.com</a:t>
            </a:r>
            <a:endParaRPr lang="de-DE" noProof="0" dirty="0"/>
          </a:p>
        </p:txBody>
      </p:sp>
      <p:sp>
        <p:nvSpPr>
          <p:cNvPr id="3" name="Footer Placeholder 2">
            <a:extLst>
              <a:ext uri="{FF2B5EF4-FFF2-40B4-BE49-F238E27FC236}">
                <a16:creationId xmlns:a16="http://schemas.microsoft.com/office/drawing/2014/main" id="{E568CAAD-1BD7-55AC-3221-F2FE3EC71D4D}"/>
              </a:ext>
            </a:extLst>
          </p:cNvPr>
          <p:cNvSpPr>
            <a:spLocks noGrp="1"/>
          </p:cNvSpPr>
          <p:nvPr>
            <p:ph type="ftr" sz="quarter" idx="24"/>
          </p:nvPr>
        </p:nvSpPr>
        <p:spPr>
          <a:xfrm>
            <a:off x="300038" y="6543781"/>
            <a:ext cx="4535821" cy="30777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p>
        </p:txBody>
      </p:sp>
      <p:sp>
        <p:nvSpPr>
          <p:cNvPr id="4" name="Slide Number Placeholder 3">
            <a:extLst>
              <a:ext uri="{FF2B5EF4-FFF2-40B4-BE49-F238E27FC236}">
                <a16:creationId xmlns:a16="http://schemas.microsoft.com/office/drawing/2014/main" id="{085CD2D6-B68C-4FCC-B50B-FD43AB9C94A8}"/>
              </a:ext>
            </a:extLst>
          </p:cNvPr>
          <p:cNvSpPr>
            <a:spLocks noGrp="1"/>
          </p:cNvSpPr>
          <p:nvPr>
            <p:ph type="sldNum" sz="quarter" idx="2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7B291-2355-427D-82B0-8FE063299AFC}" type="slidenum">
              <a:rPr kumimoji="0" lang="de-DE" sz="700" b="0" i="0" u="none" strike="noStrike" kern="1200" cap="none" spc="0" normalizeH="0" baseline="0" noProof="0" smtClean="0">
                <a:ln>
                  <a:noFill/>
                </a:ln>
                <a:solidFill>
                  <a:srgbClr val="1C3828"/>
                </a:solidFill>
                <a:effectLst/>
                <a:uLnTx/>
                <a:uFillTx/>
                <a:latin typeface="GT America LC Regular"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endParaRPr>
          </a:p>
        </p:txBody>
      </p:sp>
      <p:sp>
        <p:nvSpPr>
          <p:cNvPr id="5" name="Date Placeholder 4">
            <a:extLst>
              <a:ext uri="{FF2B5EF4-FFF2-40B4-BE49-F238E27FC236}">
                <a16:creationId xmlns:a16="http://schemas.microsoft.com/office/drawing/2014/main" id="{563C1649-F6A3-B69F-6798-D6C19D77398E}"/>
              </a:ext>
            </a:extLst>
          </p:cNvPr>
          <p:cNvSpPr>
            <a:spLocks noGrp="1"/>
          </p:cNvSpPr>
          <p:nvPr>
            <p:ph type="dt" sz="half" idx="10"/>
          </p:nvPr>
        </p:nvSpPr>
        <p:spPr/>
        <p:txBody>
          <a:bodyPr/>
          <a:lstStyle/>
          <a:p>
            <a:endParaRPr lang="de-DE" dirty="0"/>
          </a:p>
        </p:txBody>
      </p:sp>
      <p:pic>
        <p:nvPicPr>
          <p:cNvPr id="16" name="Bildplatzhalter 15">
            <a:extLst>
              <a:ext uri="{FF2B5EF4-FFF2-40B4-BE49-F238E27FC236}">
                <a16:creationId xmlns:a16="http://schemas.microsoft.com/office/drawing/2014/main" id="{28C1DF54-C075-6FCF-CFF0-60850149FE25}"/>
              </a:ext>
            </a:extLst>
          </p:cNvPr>
          <p:cNvPicPr>
            <a:picLocks noGrp="1" noChangeAspect="1"/>
          </p:cNvPicPr>
          <p:nvPr>
            <p:ph type="pic" sz="quarter" idx="15"/>
          </p:nvPr>
        </p:nvPicPr>
        <p:blipFill>
          <a:blip r:embed="rId4"/>
          <a:srcRect t="9418" b="9418"/>
          <a:stretch/>
        </p:blipFill>
        <p:spPr bwMode="gray">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solidFill>
            <a:srgbClr val="ECF4E9"/>
          </a:solidFill>
        </p:spPr>
      </p:pic>
    </p:spTree>
    <p:extLst>
      <p:ext uri="{BB962C8B-B14F-4D97-AF65-F5344CB8AC3E}">
        <p14:creationId xmlns:p14="http://schemas.microsoft.com/office/powerpoint/2010/main" val="3358577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F4C1CA-6EF2-E82B-6294-08B05EB1FC86}"/>
              </a:ext>
            </a:extLst>
          </p:cNvPr>
          <p:cNvSpPr>
            <a:spLocks noGrp="1"/>
          </p:cNvSpPr>
          <p:nvPr>
            <p:ph type="ftr" sz="quarter" idx="10"/>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Tree>
    <p:extLst>
      <p:ext uri="{BB962C8B-B14F-4D97-AF65-F5344CB8AC3E}">
        <p14:creationId xmlns:p14="http://schemas.microsoft.com/office/powerpoint/2010/main" val="279342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33CCF-ABCD-DE84-1822-4585443B72AD}"/>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94F1EF75-9CFB-62B0-C4A2-C5831C7AD08C}"/>
              </a:ext>
            </a:extLst>
          </p:cNvPr>
          <p:cNvSpPr>
            <a:spLocks noGrp="1"/>
          </p:cNvSpPr>
          <p:nvPr>
            <p:ph type="title"/>
          </p:nvPr>
        </p:nvSpPr>
        <p:spPr>
          <a:xfrm>
            <a:off x="300039" y="4149080"/>
            <a:ext cx="10980000" cy="360000"/>
          </a:xfrm>
        </p:spPr>
        <p:txBody>
          <a:bodyPr/>
          <a:lstStyle/>
          <a:p>
            <a:r>
              <a:rPr lang="de-DE" sz="3800" noProof="0" dirty="0"/>
              <a:t>Die Handelsbeziehung EU-Mexiko</a:t>
            </a:r>
          </a:p>
        </p:txBody>
      </p:sp>
      <p:sp>
        <p:nvSpPr>
          <p:cNvPr id="2" name="Footer Placeholder 1">
            <a:extLst>
              <a:ext uri="{FF2B5EF4-FFF2-40B4-BE49-F238E27FC236}">
                <a16:creationId xmlns:a16="http://schemas.microsoft.com/office/drawing/2014/main" id="{14568600-650C-5D66-E5ED-D809DC0D340C}"/>
              </a:ext>
            </a:extLst>
          </p:cNvPr>
          <p:cNvSpPr>
            <a:spLocks noGrp="1"/>
          </p:cNvSpPr>
          <p:nvPr>
            <p:ph type="ftr" sz="quarter" idx="11"/>
          </p:nvPr>
        </p:nvSpPr>
        <p:spPr>
          <a:xfrm>
            <a:off x="300038" y="6543781"/>
            <a:ext cx="4751845" cy="1975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endPar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endParaRPr>
          </a:p>
        </p:txBody>
      </p:sp>
    </p:spTree>
    <p:extLst>
      <p:ext uri="{BB962C8B-B14F-4D97-AF65-F5344CB8AC3E}">
        <p14:creationId xmlns:p14="http://schemas.microsoft.com/office/powerpoint/2010/main" val="3609140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C84DE-FC67-90C8-7A27-9500FBE50078}"/>
              </a:ext>
            </a:extLst>
          </p:cNvPr>
          <p:cNvSpPr>
            <a:spLocks noGrp="1"/>
          </p:cNvSpPr>
          <p:nvPr>
            <p:ph type="title"/>
          </p:nvPr>
        </p:nvSpPr>
        <p:spPr/>
        <p:txBody>
          <a:bodyPr/>
          <a:lstStyle/>
          <a:p>
            <a:r>
              <a:rPr lang="de-DE" sz="3800" noProof="0" dirty="0"/>
              <a:t>Die Handelsbeziehung EU-Mexiko</a:t>
            </a:r>
          </a:p>
        </p:txBody>
      </p:sp>
      <p:grpSp>
        <p:nvGrpSpPr>
          <p:cNvPr id="187" name="easyObject_cityMap">
            <a:extLst>
              <a:ext uri="{FF2B5EF4-FFF2-40B4-BE49-F238E27FC236}">
                <a16:creationId xmlns:a16="http://schemas.microsoft.com/office/drawing/2014/main" id="{620F6F1C-55E2-FD35-9D0F-F2BA85C156C3}"/>
              </a:ext>
            </a:extLst>
          </p:cNvPr>
          <p:cNvGrpSpPr>
            <a:grpSpLocks noChangeAspect="1"/>
          </p:cNvGrpSpPr>
          <p:nvPr>
            <p:custDataLst>
              <p:tags r:id="rId2"/>
            </p:custDataLst>
          </p:nvPr>
        </p:nvGrpSpPr>
        <p:grpSpPr>
          <a:xfrm>
            <a:off x="2746846" y="1484784"/>
            <a:ext cx="8907721" cy="4788024"/>
            <a:chOff x="1809596" y="1736725"/>
            <a:chExt cx="8572809" cy="4608004"/>
          </a:xfrm>
        </p:grpSpPr>
        <p:sp>
          <p:nvSpPr>
            <p:cNvPr id="5" name="AUS_Papua New Guinea">
              <a:extLst>
                <a:ext uri="{FF2B5EF4-FFF2-40B4-BE49-F238E27FC236}">
                  <a16:creationId xmlns:a16="http://schemas.microsoft.com/office/drawing/2014/main" id="{9E2DF76D-C758-D3B9-39B0-8DECA328B004}"/>
                </a:ext>
              </a:extLst>
            </p:cNvPr>
            <p:cNvSpPr/>
            <p:nvPr>
              <p:custDataLst>
                <p:tags r:id="rId3"/>
              </p:custDataLst>
            </p:nvPr>
          </p:nvSpPr>
          <p:spPr bwMode="gray">
            <a:xfrm>
              <a:off x="9311325" y="4811735"/>
              <a:ext cx="353723" cy="208560"/>
            </a:xfrm>
            <a:custGeom>
              <a:avLst/>
              <a:gdLst>
                <a:gd name="connsiteX0" fmla="*/ 349256 w 375326"/>
                <a:gd name="connsiteY0" fmla="*/ 90012 h 221297"/>
                <a:gd name="connsiteX1" fmla="*/ 375326 w 375326"/>
                <a:gd name="connsiteY1" fmla="*/ 122055 h 221297"/>
                <a:gd name="connsiteX2" fmla="*/ 358251 w 375326"/>
                <a:gd name="connsiteY2" fmla="*/ 117354 h 221297"/>
                <a:gd name="connsiteX3" fmla="*/ 345781 w 375326"/>
                <a:gd name="connsiteY3" fmla="*/ 100052 h 221297"/>
                <a:gd name="connsiteX4" fmla="*/ 264439 w 375326"/>
                <a:gd name="connsiteY4" fmla="*/ 56158 h 221297"/>
                <a:gd name="connsiteX5" fmla="*/ 282644 w 375326"/>
                <a:gd name="connsiteY5" fmla="*/ 56228 h 221297"/>
                <a:gd name="connsiteX6" fmla="*/ 286936 w 375326"/>
                <a:gd name="connsiteY6" fmla="*/ 68399 h 221297"/>
                <a:gd name="connsiteX7" fmla="*/ 275991 w 375326"/>
                <a:gd name="connsiteY7" fmla="*/ 76097 h 221297"/>
                <a:gd name="connsiteX8" fmla="*/ 279144 w 375326"/>
                <a:gd name="connsiteY8" fmla="*/ 87832 h 221297"/>
                <a:gd name="connsiteX9" fmla="*/ 263123 w 375326"/>
                <a:gd name="connsiteY9" fmla="*/ 89822 h 221297"/>
                <a:gd name="connsiteX10" fmla="*/ 238191 w 375326"/>
                <a:gd name="connsiteY10" fmla="*/ 108571 h 221297"/>
                <a:gd name="connsiteX11" fmla="*/ 202669 w 375326"/>
                <a:gd name="connsiteY11" fmla="*/ 105734 h 221297"/>
                <a:gd name="connsiteX12" fmla="*/ 184205 w 375326"/>
                <a:gd name="connsiteY12" fmla="*/ 93355 h 221297"/>
                <a:gd name="connsiteX13" fmla="*/ 186860 w 375326"/>
                <a:gd name="connsiteY13" fmla="*/ 87678 h 221297"/>
                <a:gd name="connsiteX14" fmla="*/ 223401 w 375326"/>
                <a:gd name="connsiteY14" fmla="*/ 89802 h 221297"/>
                <a:gd name="connsiteX15" fmla="*/ 228637 w 375326"/>
                <a:gd name="connsiteY15" fmla="*/ 76463 h 221297"/>
                <a:gd name="connsiteX16" fmla="*/ 230537 w 375326"/>
                <a:gd name="connsiteY16" fmla="*/ 90216 h 221297"/>
                <a:gd name="connsiteX17" fmla="*/ 249661 w 375326"/>
                <a:gd name="connsiteY17" fmla="*/ 88593 h 221297"/>
                <a:gd name="connsiteX18" fmla="*/ 268575 w 375326"/>
                <a:gd name="connsiteY18" fmla="*/ 73941 h 221297"/>
                <a:gd name="connsiteX19" fmla="*/ 249210 w 375326"/>
                <a:gd name="connsiteY19" fmla="*/ 16574 h 221297"/>
                <a:gd name="connsiteX20" fmla="*/ 278129 w 375326"/>
                <a:gd name="connsiteY20" fmla="*/ 32007 h 221297"/>
                <a:gd name="connsiteX21" fmla="*/ 301628 w 375326"/>
                <a:gd name="connsiteY21" fmla="*/ 52911 h 221297"/>
                <a:gd name="connsiteX22" fmla="*/ 301251 w 375326"/>
                <a:gd name="connsiteY22" fmla="*/ 70367 h 221297"/>
                <a:gd name="connsiteX23" fmla="*/ 295232 w 375326"/>
                <a:gd name="connsiteY23" fmla="*/ 67692 h 221297"/>
                <a:gd name="connsiteX24" fmla="*/ 294130 w 375326"/>
                <a:gd name="connsiteY24" fmla="*/ 55557 h 221297"/>
                <a:gd name="connsiteX25" fmla="*/ 283833 w 375326"/>
                <a:gd name="connsiteY25" fmla="*/ 40209 h 221297"/>
                <a:gd name="connsiteX26" fmla="*/ 244761 w 375326"/>
                <a:gd name="connsiteY26" fmla="*/ 19211 h 221297"/>
                <a:gd name="connsiteX27" fmla="*/ 0 w 375326"/>
                <a:gd name="connsiteY27" fmla="*/ 15846 h 221297"/>
                <a:gd name="connsiteX28" fmla="*/ 22332 w 375326"/>
                <a:gd name="connsiteY28" fmla="*/ 24998 h 221297"/>
                <a:gd name="connsiteX29" fmla="*/ 88300 w 375326"/>
                <a:gd name="connsiteY29" fmla="*/ 46472 h 221297"/>
                <a:gd name="connsiteX30" fmla="*/ 119094 w 375326"/>
                <a:gd name="connsiteY30" fmla="*/ 71279 h 221297"/>
                <a:gd name="connsiteX31" fmla="*/ 119872 w 375326"/>
                <a:gd name="connsiteY31" fmla="*/ 88543 h 221297"/>
                <a:gd name="connsiteX32" fmla="*/ 162913 w 375326"/>
                <a:gd name="connsiteY32" fmla="*/ 100923 h 221297"/>
                <a:gd name="connsiteX33" fmla="*/ 172789 w 375326"/>
                <a:gd name="connsiteY33" fmla="*/ 118326 h 221297"/>
                <a:gd name="connsiteX34" fmla="*/ 149941 w 375326"/>
                <a:gd name="connsiteY34" fmla="*/ 120518 h 221297"/>
                <a:gd name="connsiteX35" fmla="*/ 155407 w 375326"/>
                <a:gd name="connsiteY35" fmla="*/ 138711 h 221297"/>
                <a:gd name="connsiteX36" fmla="*/ 179477 w 375326"/>
                <a:gd name="connsiteY36" fmla="*/ 154023 h 221297"/>
                <a:gd name="connsiteX37" fmla="*/ 191276 w 375326"/>
                <a:gd name="connsiteY37" fmla="*/ 179918 h 221297"/>
                <a:gd name="connsiteX38" fmla="*/ 209156 w 375326"/>
                <a:gd name="connsiteY38" fmla="*/ 178296 h 221297"/>
                <a:gd name="connsiteX39" fmla="*/ 206773 w 375326"/>
                <a:gd name="connsiteY39" fmla="*/ 189930 h 221297"/>
                <a:gd name="connsiteX40" fmla="*/ 226624 w 375326"/>
                <a:gd name="connsiteY40" fmla="*/ 193933 h 221297"/>
                <a:gd name="connsiteX41" fmla="*/ 219292 w 375326"/>
                <a:gd name="connsiteY41" fmla="*/ 198923 h 221297"/>
                <a:gd name="connsiteX42" fmla="*/ 224241 w 375326"/>
                <a:gd name="connsiteY42" fmla="*/ 204607 h 221297"/>
                <a:gd name="connsiteX43" fmla="*/ 248500 w 375326"/>
                <a:gd name="connsiteY43" fmla="*/ 209285 h 221297"/>
                <a:gd name="connsiteX44" fmla="*/ 235688 w 375326"/>
                <a:gd name="connsiteY44" fmla="*/ 211598 h 221297"/>
                <a:gd name="connsiteX45" fmla="*/ 243798 w 375326"/>
                <a:gd name="connsiteY45" fmla="*/ 217724 h 221297"/>
                <a:gd name="connsiteX46" fmla="*/ 231677 w 375326"/>
                <a:gd name="connsiteY46" fmla="*/ 221297 h 221297"/>
                <a:gd name="connsiteX47" fmla="*/ 220052 w 375326"/>
                <a:gd name="connsiteY47" fmla="*/ 212129 h 221297"/>
                <a:gd name="connsiteX48" fmla="*/ 174880 w 375326"/>
                <a:gd name="connsiteY48" fmla="*/ 207088 h 221297"/>
                <a:gd name="connsiteX49" fmla="*/ 152301 w 375326"/>
                <a:gd name="connsiteY49" fmla="*/ 189726 h 221297"/>
                <a:gd name="connsiteX50" fmla="*/ 150221 w 375326"/>
                <a:gd name="connsiteY50" fmla="*/ 178558 h 221297"/>
                <a:gd name="connsiteX51" fmla="*/ 140513 w 375326"/>
                <a:gd name="connsiteY51" fmla="*/ 177792 h 221297"/>
                <a:gd name="connsiteX52" fmla="*/ 128007 w 375326"/>
                <a:gd name="connsiteY52" fmla="*/ 154661 h 221297"/>
                <a:gd name="connsiteX53" fmla="*/ 88522 w 375326"/>
                <a:gd name="connsiteY53" fmla="*/ 139679 h 221297"/>
                <a:gd name="connsiteX54" fmla="*/ 80784 w 375326"/>
                <a:gd name="connsiteY54" fmla="*/ 147136 h 221297"/>
                <a:gd name="connsiteX55" fmla="*/ 66990 w 375326"/>
                <a:gd name="connsiteY55" fmla="*/ 138807 h 221297"/>
                <a:gd name="connsiteX56" fmla="*/ 74368 w 375326"/>
                <a:gd name="connsiteY56" fmla="*/ 151799 h 221297"/>
                <a:gd name="connsiteX57" fmla="*/ 59278 w 375326"/>
                <a:gd name="connsiteY57" fmla="*/ 149862 h 221297"/>
                <a:gd name="connsiteX58" fmla="*/ 65659 w 375326"/>
                <a:gd name="connsiteY58" fmla="*/ 158548 h 221297"/>
                <a:gd name="connsiteX59" fmla="*/ 28552 w 375326"/>
                <a:gd name="connsiteY59" fmla="*/ 158082 h 221297"/>
                <a:gd name="connsiteX60" fmla="*/ 53035 w 375326"/>
                <a:gd name="connsiteY60" fmla="*/ 164312 h 221297"/>
                <a:gd name="connsiteX61" fmla="*/ 58606 w 375326"/>
                <a:gd name="connsiteY61" fmla="*/ 178538 h 221297"/>
                <a:gd name="connsiteX62" fmla="*/ 41176 w 375326"/>
                <a:gd name="connsiteY62" fmla="*/ 186355 h 221297"/>
                <a:gd name="connsiteX63" fmla="*/ 113 w 375326"/>
                <a:gd name="connsiteY63" fmla="*/ 181092 h 221297"/>
                <a:gd name="connsiteX64" fmla="*/ 141819 w 375326"/>
                <a:gd name="connsiteY64" fmla="*/ 0 h 221297"/>
                <a:gd name="connsiteX65" fmla="*/ 158481 w 375326"/>
                <a:gd name="connsiteY65" fmla="*/ 1176 h 221297"/>
                <a:gd name="connsiteX66" fmla="*/ 138960 w 375326"/>
                <a:gd name="connsiteY66" fmla="*/ 5350 h 22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75326" h="221297">
                  <a:moveTo>
                    <a:pt x="349256" y="90012"/>
                  </a:moveTo>
                  <a:lnTo>
                    <a:pt x="375326" y="122055"/>
                  </a:lnTo>
                  <a:lnTo>
                    <a:pt x="358251" y="117354"/>
                  </a:lnTo>
                  <a:lnTo>
                    <a:pt x="345781" y="100052"/>
                  </a:lnTo>
                  <a:close/>
                  <a:moveTo>
                    <a:pt x="264439" y="56158"/>
                  </a:moveTo>
                  <a:lnTo>
                    <a:pt x="282644" y="56228"/>
                  </a:lnTo>
                  <a:lnTo>
                    <a:pt x="286936" y="68399"/>
                  </a:lnTo>
                  <a:lnTo>
                    <a:pt x="275991" y="76097"/>
                  </a:lnTo>
                  <a:lnTo>
                    <a:pt x="279144" y="87832"/>
                  </a:lnTo>
                  <a:lnTo>
                    <a:pt x="263123" y="89822"/>
                  </a:lnTo>
                  <a:lnTo>
                    <a:pt x="238191" y="108571"/>
                  </a:lnTo>
                  <a:lnTo>
                    <a:pt x="202669" y="105734"/>
                  </a:lnTo>
                  <a:lnTo>
                    <a:pt x="184205" y="93355"/>
                  </a:lnTo>
                  <a:lnTo>
                    <a:pt x="186860" y="87678"/>
                  </a:lnTo>
                  <a:lnTo>
                    <a:pt x="223401" y="89802"/>
                  </a:lnTo>
                  <a:lnTo>
                    <a:pt x="228637" y="76463"/>
                  </a:lnTo>
                  <a:lnTo>
                    <a:pt x="230537" y="90216"/>
                  </a:lnTo>
                  <a:lnTo>
                    <a:pt x="249661" y="88593"/>
                  </a:lnTo>
                  <a:lnTo>
                    <a:pt x="268575" y="73941"/>
                  </a:lnTo>
                  <a:close/>
                  <a:moveTo>
                    <a:pt x="249210" y="16574"/>
                  </a:moveTo>
                  <a:lnTo>
                    <a:pt x="278129" y="32007"/>
                  </a:lnTo>
                  <a:lnTo>
                    <a:pt x="301628" y="52911"/>
                  </a:lnTo>
                  <a:lnTo>
                    <a:pt x="301251" y="70367"/>
                  </a:lnTo>
                  <a:lnTo>
                    <a:pt x="295232" y="67692"/>
                  </a:lnTo>
                  <a:lnTo>
                    <a:pt x="294130" y="55557"/>
                  </a:lnTo>
                  <a:lnTo>
                    <a:pt x="283833" y="40209"/>
                  </a:lnTo>
                  <a:lnTo>
                    <a:pt x="244761" y="19211"/>
                  </a:lnTo>
                  <a:close/>
                  <a:moveTo>
                    <a:pt x="0" y="15846"/>
                  </a:moveTo>
                  <a:lnTo>
                    <a:pt x="22332" y="24998"/>
                  </a:lnTo>
                  <a:lnTo>
                    <a:pt x="88300" y="46472"/>
                  </a:lnTo>
                  <a:lnTo>
                    <a:pt x="119094" y="71279"/>
                  </a:lnTo>
                  <a:lnTo>
                    <a:pt x="119872" y="88543"/>
                  </a:lnTo>
                  <a:lnTo>
                    <a:pt x="162913" y="100923"/>
                  </a:lnTo>
                  <a:lnTo>
                    <a:pt x="172789" y="118326"/>
                  </a:lnTo>
                  <a:lnTo>
                    <a:pt x="149941" y="120518"/>
                  </a:lnTo>
                  <a:lnTo>
                    <a:pt x="155407" y="138711"/>
                  </a:lnTo>
                  <a:lnTo>
                    <a:pt x="179477" y="154023"/>
                  </a:lnTo>
                  <a:lnTo>
                    <a:pt x="191276" y="179918"/>
                  </a:lnTo>
                  <a:lnTo>
                    <a:pt x="209156" y="178296"/>
                  </a:lnTo>
                  <a:lnTo>
                    <a:pt x="206773" y="189930"/>
                  </a:lnTo>
                  <a:lnTo>
                    <a:pt x="226624" y="193933"/>
                  </a:lnTo>
                  <a:lnTo>
                    <a:pt x="219292" y="198923"/>
                  </a:lnTo>
                  <a:lnTo>
                    <a:pt x="224241" y="204607"/>
                  </a:lnTo>
                  <a:lnTo>
                    <a:pt x="248500" y="209285"/>
                  </a:lnTo>
                  <a:lnTo>
                    <a:pt x="235688" y="211598"/>
                  </a:lnTo>
                  <a:lnTo>
                    <a:pt x="243798" y="217724"/>
                  </a:lnTo>
                  <a:lnTo>
                    <a:pt x="231677" y="221297"/>
                  </a:lnTo>
                  <a:lnTo>
                    <a:pt x="220052" y="212129"/>
                  </a:lnTo>
                  <a:lnTo>
                    <a:pt x="174880" y="207088"/>
                  </a:lnTo>
                  <a:lnTo>
                    <a:pt x="152301" y="189726"/>
                  </a:lnTo>
                  <a:lnTo>
                    <a:pt x="150221" y="178558"/>
                  </a:lnTo>
                  <a:lnTo>
                    <a:pt x="140513" y="177792"/>
                  </a:lnTo>
                  <a:lnTo>
                    <a:pt x="128007" y="154661"/>
                  </a:lnTo>
                  <a:lnTo>
                    <a:pt x="88522" y="139679"/>
                  </a:lnTo>
                  <a:lnTo>
                    <a:pt x="80784" y="147136"/>
                  </a:lnTo>
                  <a:lnTo>
                    <a:pt x="66990" y="138807"/>
                  </a:lnTo>
                  <a:lnTo>
                    <a:pt x="74368" y="151799"/>
                  </a:lnTo>
                  <a:lnTo>
                    <a:pt x="59278" y="149862"/>
                  </a:lnTo>
                  <a:lnTo>
                    <a:pt x="65659" y="158548"/>
                  </a:lnTo>
                  <a:lnTo>
                    <a:pt x="28552" y="158082"/>
                  </a:lnTo>
                  <a:lnTo>
                    <a:pt x="53035" y="164312"/>
                  </a:lnTo>
                  <a:lnTo>
                    <a:pt x="58606" y="178538"/>
                  </a:lnTo>
                  <a:lnTo>
                    <a:pt x="41176" y="186355"/>
                  </a:lnTo>
                  <a:lnTo>
                    <a:pt x="113" y="181092"/>
                  </a:lnTo>
                  <a:close/>
                  <a:moveTo>
                    <a:pt x="141819" y="0"/>
                  </a:moveTo>
                  <a:lnTo>
                    <a:pt x="158481" y="1176"/>
                  </a:lnTo>
                  <a:lnTo>
                    <a:pt x="138960" y="535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 name="AUS_New Zealand">
              <a:extLst>
                <a:ext uri="{FF2B5EF4-FFF2-40B4-BE49-F238E27FC236}">
                  <a16:creationId xmlns:a16="http://schemas.microsoft.com/office/drawing/2014/main" id="{1F382DC0-618F-3151-3DA4-C5FFCFD5B642}"/>
                </a:ext>
              </a:extLst>
            </p:cNvPr>
            <p:cNvSpPr/>
            <p:nvPr>
              <p:custDataLst>
                <p:tags r:id="rId4"/>
              </p:custDataLst>
            </p:nvPr>
          </p:nvSpPr>
          <p:spPr bwMode="gray">
            <a:xfrm>
              <a:off x="9915609" y="5636558"/>
              <a:ext cx="286495" cy="405089"/>
            </a:xfrm>
            <a:custGeom>
              <a:avLst/>
              <a:gdLst>
                <a:gd name="connsiteX0" fmla="*/ 32497 w 303993"/>
                <a:gd name="connsiteY0" fmla="*/ 408634 h 429829"/>
                <a:gd name="connsiteX1" fmla="*/ 42967 w 303993"/>
                <a:gd name="connsiteY1" fmla="*/ 416179 h 429829"/>
                <a:gd name="connsiteX2" fmla="*/ 26038 w 303993"/>
                <a:gd name="connsiteY2" fmla="*/ 429829 h 429829"/>
                <a:gd name="connsiteX3" fmla="*/ 160462 w 303993"/>
                <a:gd name="connsiteY3" fmla="*/ 192900 h 429829"/>
                <a:gd name="connsiteX4" fmla="*/ 155319 w 303993"/>
                <a:gd name="connsiteY4" fmla="*/ 197729 h 429829"/>
                <a:gd name="connsiteX5" fmla="*/ 164284 w 303993"/>
                <a:gd name="connsiteY5" fmla="*/ 202493 h 429829"/>
                <a:gd name="connsiteX6" fmla="*/ 166606 w 303993"/>
                <a:gd name="connsiteY6" fmla="*/ 219755 h 429829"/>
                <a:gd name="connsiteX7" fmla="*/ 197262 w 303993"/>
                <a:gd name="connsiteY7" fmla="*/ 209381 h 429829"/>
                <a:gd name="connsiteX8" fmla="*/ 189784 w 303993"/>
                <a:gd name="connsiteY8" fmla="*/ 217165 h 429829"/>
                <a:gd name="connsiteX9" fmla="*/ 194305 w 303993"/>
                <a:gd name="connsiteY9" fmla="*/ 218284 h 429829"/>
                <a:gd name="connsiteX10" fmla="*/ 197337 w 303993"/>
                <a:gd name="connsiteY10" fmla="*/ 216719 h 429829"/>
                <a:gd name="connsiteX11" fmla="*/ 190232 w 303993"/>
                <a:gd name="connsiteY11" fmla="*/ 224090 h 429829"/>
                <a:gd name="connsiteX12" fmla="*/ 196389 w 303993"/>
                <a:gd name="connsiteY12" fmla="*/ 234394 h 429829"/>
                <a:gd name="connsiteX13" fmla="*/ 157930 w 303993"/>
                <a:gd name="connsiteY13" fmla="*/ 285333 h 429829"/>
                <a:gd name="connsiteX14" fmla="*/ 166257 w 303993"/>
                <a:gd name="connsiteY14" fmla="*/ 306787 h 429829"/>
                <a:gd name="connsiteX15" fmla="*/ 149481 w 303993"/>
                <a:gd name="connsiteY15" fmla="*/ 302501 h 429829"/>
                <a:gd name="connsiteX16" fmla="*/ 121012 w 303993"/>
                <a:gd name="connsiteY16" fmla="*/ 323880 h 429829"/>
                <a:gd name="connsiteX17" fmla="*/ 102414 w 303993"/>
                <a:gd name="connsiteY17" fmla="*/ 379021 h 429829"/>
                <a:gd name="connsiteX18" fmla="*/ 108166 w 303993"/>
                <a:gd name="connsiteY18" fmla="*/ 378668 h 429829"/>
                <a:gd name="connsiteX19" fmla="*/ 63503 w 303993"/>
                <a:gd name="connsiteY19" fmla="*/ 407921 h 429829"/>
                <a:gd name="connsiteX20" fmla="*/ 0 w 303993"/>
                <a:gd name="connsiteY20" fmla="*/ 383601 h 429829"/>
                <a:gd name="connsiteX21" fmla="*/ 12652 w 303993"/>
                <a:gd name="connsiteY21" fmla="*/ 372576 h 429829"/>
                <a:gd name="connsiteX22" fmla="*/ 7335 w 303993"/>
                <a:gd name="connsiteY22" fmla="*/ 370883 h 429829"/>
                <a:gd name="connsiteX23" fmla="*/ 14016 w 303993"/>
                <a:gd name="connsiteY23" fmla="*/ 365074 h 429829"/>
                <a:gd name="connsiteX24" fmla="*/ 5538 w 303993"/>
                <a:gd name="connsiteY24" fmla="*/ 367702 h 429829"/>
                <a:gd name="connsiteX25" fmla="*/ 8487 w 303993"/>
                <a:gd name="connsiteY25" fmla="*/ 358585 h 429829"/>
                <a:gd name="connsiteX26" fmla="*/ 18306 w 303993"/>
                <a:gd name="connsiteY26" fmla="*/ 364134 h 429829"/>
                <a:gd name="connsiteX27" fmla="*/ 12898 w 303993"/>
                <a:gd name="connsiteY27" fmla="*/ 352334 h 429829"/>
                <a:gd name="connsiteX28" fmla="*/ 25736 w 303993"/>
                <a:gd name="connsiteY28" fmla="*/ 347183 h 429829"/>
                <a:gd name="connsiteX29" fmla="*/ 47572 w 303993"/>
                <a:gd name="connsiteY29" fmla="*/ 313133 h 429829"/>
                <a:gd name="connsiteX30" fmla="*/ 108446 w 303993"/>
                <a:gd name="connsiteY30" fmla="*/ 273684 h 429829"/>
                <a:gd name="connsiteX31" fmla="*/ 140422 w 303993"/>
                <a:gd name="connsiteY31" fmla="*/ 222783 h 429829"/>
                <a:gd name="connsiteX32" fmla="*/ 141527 w 303993"/>
                <a:gd name="connsiteY32" fmla="*/ 205453 h 429829"/>
                <a:gd name="connsiteX33" fmla="*/ 164927 w 303993"/>
                <a:gd name="connsiteY33" fmla="*/ 0 h 429829"/>
                <a:gd name="connsiteX34" fmla="*/ 170722 w 303993"/>
                <a:gd name="connsiteY34" fmla="*/ 17864 h 429829"/>
                <a:gd name="connsiteX35" fmla="*/ 175292 w 303993"/>
                <a:gd name="connsiteY35" fmla="*/ 11354 h 429829"/>
                <a:gd name="connsiteX36" fmla="*/ 197163 w 303993"/>
                <a:gd name="connsiteY36" fmla="*/ 24426 h 429829"/>
                <a:gd name="connsiteX37" fmla="*/ 210613 w 303993"/>
                <a:gd name="connsiteY37" fmla="*/ 74745 h 429829"/>
                <a:gd name="connsiteX38" fmla="*/ 228848 w 303993"/>
                <a:gd name="connsiteY38" fmla="*/ 87266 h 429829"/>
                <a:gd name="connsiteX39" fmla="*/ 223171 w 303993"/>
                <a:gd name="connsiteY39" fmla="*/ 63258 h 429829"/>
                <a:gd name="connsiteX40" fmla="*/ 235430 w 303993"/>
                <a:gd name="connsiteY40" fmla="*/ 71800 h 429829"/>
                <a:gd name="connsiteX41" fmla="*/ 239298 w 303993"/>
                <a:gd name="connsiteY41" fmla="*/ 99782 h 429829"/>
                <a:gd name="connsiteX42" fmla="*/ 268612 w 303993"/>
                <a:gd name="connsiteY42" fmla="*/ 111725 h 429829"/>
                <a:gd name="connsiteX43" fmla="*/ 290217 w 303993"/>
                <a:gd name="connsiteY43" fmla="*/ 96983 h 429829"/>
                <a:gd name="connsiteX44" fmla="*/ 303993 w 303993"/>
                <a:gd name="connsiteY44" fmla="*/ 102152 h 429829"/>
                <a:gd name="connsiteX45" fmla="*/ 287497 w 303993"/>
                <a:gd name="connsiteY45" fmla="*/ 151834 h 429829"/>
                <a:gd name="connsiteX46" fmla="*/ 265983 w 303993"/>
                <a:gd name="connsiteY46" fmla="*/ 150126 h 429829"/>
                <a:gd name="connsiteX47" fmla="*/ 260427 w 303993"/>
                <a:gd name="connsiteY47" fmla="*/ 182123 h 429829"/>
                <a:gd name="connsiteX48" fmla="*/ 222404 w 303993"/>
                <a:gd name="connsiteY48" fmla="*/ 229877 h 429829"/>
                <a:gd name="connsiteX49" fmla="*/ 204007 w 303993"/>
                <a:gd name="connsiteY49" fmla="*/ 218591 h 429829"/>
                <a:gd name="connsiteX50" fmla="*/ 217490 w 303993"/>
                <a:gd name="connsiteY50" fmla="*/ 199732 h 429829"/>
                <a:gd name="connsiteX51" fmla="*/ 218189 w 303993"/>
                <a:gd name="connsiteY51" fmla="*/ 179294 h 429829"/>
                <a:gd name="connsiteX52" fmla="*/ 182871 w 303993"/>
                <a:gd name="connsiteY52" fmla="*/ 152864 h 429829"/>
                <a:gd name="connsiteX53" fmla="*/ 204070 w 303993"/>
                <a:gd name="connsiteY53" fmla="*/ 137527 h 429829"/>
                <a:gd name="connsiteX54" fmla="*/ 213645 w 303993"/>
                <a:gd name="connsiteY54" fmla="*/ 103321 h 429829"/>
                <a:gd name="connsiteX55" fmla="*/ 202946 w 303993"/>
                <a:gd name="connsiteY55" fmla="*/ 81867 h 429829"/>
                <a:gd name="connsiteX56" fmla="*/ 211443 w 303993"/>
                <a:gd name="connsiteY56" fmla="*/ 81411 h 429829"/>
                <a:gd name="connsiteX57" fmla="*/ 201755 w 303993"/>
                <a:gd name="connsiteY57" fmla="*/ 80726 h 429829"/>
                <a:gd name="connsiteX58" fmla="*/ 193837 w 303993"/>
                <a:gd name="connsiteY58" fmla="*/ 63726 h 429829"/>
                <a:gd name="connsiteX59" fmla="*/ 200512 w 303993"/>
                <a:gd name="connsiteY59" fmla="*/ 68563 h 429829"/>
                <a:gd name="connsiteX60" fmla="*/ 195872 w 303993"/>
                <a:gd name="connsiteY60" fmla="*/ 58882 h 429829"/>
                <a:gd name="connsiteX61" fmla="*/ 201826 w 303993"/>
                <a:gd name="connsiteY61" fmla="*/ 55418 h 429829"/>
                <a:gd name="connsiteX62" fmla="*/ 186945 w 303993"/>
                <a:gd name="connsiteY62" fmla="*/ 44149 h 429829"/>
                <a:gd name="connsiteX63" fmla="*/ 191147 w 303993"/>
                <a:gd name="connsiteY63" fmla="*/ 60985 h 429829"/>
                <a:gd name="connsiteX64" fmla="*/ 173986 w 303993"/>
                <a:gd name="connsiteY64" fmla="*/ 34969 h 429829"/>
                <a:gd name="connsiteX65" fmla="*/ 180445 w 303993"/>
                <a:gd name="connsiteY65" fmla="*/ 26913 h 429829"/>
                <a:gd name="connsiteX66" fmla="*/ 173525 w 303993"/>
                <a:gd name="connsiteY66" fmla="*/ 33551 h 429829"/>
                <a:gd name="connsiteX67" fmla="*/ 166150 w 303993"/>
                <a:gd name="connsiteY67" fmla="*/ 23766 h 429829"/>
                <a:gd name="connsiteX68" fmla="*/ 156966 w 303993"/>
                <a:gd name="connsiteY68" fmla="*/ 1783 h 42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3993" h="429829">
                  <a:moveTo>
                    <a:pt x="32497" y="408634"/>
                  </a:moveTo>
                  <a:lnTo>
                    <a:pt x="42967" y="416179"/>
                  </a:lnTo>
                  <a:lnTo>
                    <a:pt x="26038" y="429829"/>
                  </a:lnTo>
                  <a:close/>
                  <a:moveTo>
                    <a:pt x="160462" y="192900"/>
                  </a:moveTo>
                  <a:lnTo>
                    <a:pt x="155319" y="197729"/>
                  </a:lnTo>
                  <a:lnTo>
                    <a:pt x="164284" y="202493"/>
                  </a:lnTo>
                  <a:lnTo>
                    <a:pt x="166606" y="219755"/>
                  </a:lnTo>
                  <a:lnTo>
                    <a:pt x="197262" y="209381"/>
                  </a:lnTo>
                  <a:lnTo>
                    <a:pt x="189784" y="217165"/>
                  </a:lnTo>
                  <a:lnTo>
                    <a:pt x="194305" y="218284"/>
                  </a:lnTo>
                  <a:lnTo>
                    <a:pt x="197337" y="216719"/>
                  </a:lnTo>
                  <a:lnTo>
                    <a:pt x="190232" y="224090"/>
                  </a:lnTo>
                  <a:lnTo>
                    <a:pt x="196389" y="234394"/>
                  </a:lnTo>
                  <a:lnTo>
                    <a:pt x="157930" y="285333"/>
                  </a:lnTo>
                  <a:lnTo>
                    <a:pt x="166257" y="306787"/>
                  </a:lnTo>
                  <a:lnTo>
                    <a:pt x="149481" y="302501"/>
                  </a:lnTo>
                  <a:lnTo>
                    <a:pt x="121012" y="323880"/>
                  </a:lnTo>
                  <a:lnTo>
                    <a:pt x="102414" y="379021"/>
                  </a:lnTo>
                  <a:lnTo>
                    <a:pt x="108166" y="378668"/>
                  </a:lnTo>
                  <a:lnTo>
                    <a:pt x="63503" y="407921"/>
                  </a:lnTo>
                  <a:lnTo>
                    <a:pt x="0" y="383601"/>
                  </a:lnTo>
                  <a:lnTo>
                    <a:pt x="12652" y="372576"/>
                  </a:lnTo>
                  <a:lnTo>
                    <a:pt x="7335" y="370883"/>
                  </a:lnTo>
                  <a:lnTo>
                    <a:pt x="14016" y="365074"/>
                  </a:lnTo>
                  <a:lnTo>
                    <a:pt x="5538" y="367702"/>
                  </a:lnTo>
                  <a:lnTo>
                    <a:pt x="8487" y="358585"/>
                  </a:lnTo>
                  <a:lnTo>
                    <a:pt x="18306" y="364134"/>
                  </a:lnTo>
                  <a:lnTo>
                    <a:pt x="12898" y="352334"/>
                  </a:lnTo>
                  <a:lnTo>
                    <a:pt x="25736" y="347183"/>
                  </a:lnTo>
                  <a:lnTo>
                    <a:pt x="47572" y="313133"/>
                  </a:lnTo>
                  <a:lnTo>
                    <a:pt x="108446" y="273684"/>
                  </a:lnTo>
                  <a:lnTo>
                    <a:pt x="140422" y="222783"/>
                  </a:lnTo>
                  <a:lnTo>
                    <a:pt x="141527" y="205453"/>
                  </a:lnTo>
                  <a:close/>
                  <a:moveTo>
                    <a:pt x="164927" y="0"/>
                  </a:moveTo>
                  <a:lnTo>
                    <a:pt x="170722" y="17864"/>
                  </a:lnTo>
                  <a:lnTo>
                    <a:pt x="175292" y="11354"/>
                  </a:lnTo>
                  <a:lnTo>
                    <a:pt x="197163" y="24426"/>
                  </a:lnTo>
                  <a:lnTo>
                    <a:pt x="210613" y="74745"/>
                  </a:lnTo>
                  <a:lnTo>
                    <a:pt x="228848" y="87266"/>
                  </a:lnTo>
                  <a:lnTo>
                    <a:pt x="223171" y="63258"/>
                  </a:lnTo>
                  <a:lnTo>
                    <a:pt x="235430" y="71800"/>
                  </a:lnTo>
                  <a:lnTo>
                    <a:pt x="239298" y="99782"/>
                  </a:lnTo>
                  <a:lnTo>
                    <a:pt x="268612" y="111725"/>
                  </a:lnTo>
                  <a:lnTo>
                    <a:pt x="290217" y="96983"/>
                  </a:lnTo>
                  <a:lnTo>
                    <a:pt x="303993" y="102152"/>
                  </a:lnTo>
                  <a:lnTo>
                    <a:pt x="287497" y="151834"/>
                  </a:lnTo>
                  <a:lnTo>
                    <a:pt x="265983" y="150126"/>
                  </a:lnTo>
                  <a:lnTo>
                    <a:pt x="260427" y="182123"/>
                  </a:lnTo>
                  <a:lnTo>
                    <a:pt x="222404" y="229877"/>
                  </a:lnTo>
                  <a:lnTo>
                    <a:pt x="204007" y="218591"/>
                  </a:lnTo>
                  <a:lnTo>
                    <a:pt x="217490" y="199732"/>
                  </a:lnTo>
                  <a:lnTo>
                    <a:pt x="218189" y="179294"/>
                  </a:lnTo>
                  <a:lnTo>
                    <a:pt x="182871" y="152864"/>
                  </a:lnTo>
                  <a:lnTo>
                    <a:pt x="204070" y="137527"/>
                  </a:lnTo>
                  <a:lnTo>
                    <a:pt x="213645" y="103321"/>
                  </a:lnTo>
                  <a:lnTo>
                    <a:pt x="202946" y="81867"/>
                  </a:lnTo>
                  <a:lnTo>
                    <a:pt x="211443" y="81411"/>
                  </a:lnTo>
                  <a:lnTo>
                    <a:pt x="201755" y="80726"/>
                  </a:lnTo>
                  <a:lnTo>
                    <a:pt x="193837" y="63726"/>
                  </a:lnTo>
                  <a:lnTo>
                    <a:pt x="200512" y="68563"/>
                  </a:lnTo>
                  <a:lnTo>
                    <a:pt x="195872" y="58882"/>
                  </a:lnTo>
                  <a:lnTo>
                    <a:pt x="201826" y="55418"/>
                  </a:lnTo>
                  <a:lnTo>
                    <a:pt x="186945" y="44149"/>
                  </a:lnTo>
                  <a:lnTo>
                    <a:pt x="191147" y="60985"/>
                  </a:lnTo>
                  <a:lnTo>
                    <a:pt x="173986" y="34969"/>
                  </a:lnTo>
                  <a:lnTo>
                    <a:pt x="180445" y="26913"/>
                  </a:lnTo>
                  <a:lnTo>
                    <a:pt x="173525" y="33551"/>
                  </a:lnTo>
                  <a:lnTo>
                    <a:pt x="166150" y="23766"/>
                  </a:lnTo>
                  <a:lnTo>
                    <a:pt x="156966" y="178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 name="AUS_Vanuatu">
              <a:extLst>
                <a:ext uri="{FF2B5EF4-FFF2-40B4-BE49-F238E27FC236}">
                  <a16:creationId xmlns:a16="http://schemas.microsoft.com/office/drawing/2014/main" id="{3F977204-00AC-551B-C6A6-57DE400346F7}"/>
                </a:ext>
              </a:extLst>
            </p:cNvPr>
            <p:cNvSpPr/>
            <p:nvPr>
              <p:custDataLst>
                <p:tags r:id="rId5"/>
              </p:custDataLst>
            </p:nvPr>
          </p:nvSpPr>
          <p:spPr bwMode="gray">
            <a:xfrm>
              <a:off x="9918179" y="5115801"/>
              <a:ext cx="15298" cy="25550"/>
            </a:xfrm>
            <a:custGeom>
              <a:avLst/>
              <a:gdLst/>
              <a:ahLst/>
              <a:cxnLst/>
              <a:rect l="0" t="0" r="0" b="0"/>
              <a:pathLst>
                <a:path w="6451" h="10761">
                  <a:moveTo>
                    <a:pt x="2100" y="5516"/>
                  </a:moveTo>
                  <a:lnTo>
                    <a:pt x="4661" y="3315"/>
                  </a:lnTo>
                  <a:lnTo>
                    <a:pt x="6450" y="9319"/>
                  </a:lnTo>
                  <a:lnTo>
                    <a:pt x="5584" y="9278"/>
                  </a:lnTo>
                  <a:lnTo>
                    <a:pt x="4788" y="10085"/>
                  </a:lnTo>
                  <a:lnTo>
                    <a:pt x="3100" y="9926"/>
                  </a:lnTo>
                  <a:lnTo>
                    <a:pt x="2219" y="10760"/>
                  </a:lnTo>
                  <a:lnTo>
                    <a:pt x="1692" y="10550"/>
                  </a:lnTo>
                  <a:lnTo>
                    <a:pt x="0" y="0"/>
                  </a:lnTo>
                  <a:lnTo>
                    <a:pt x="2100" y="551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 name="AUS_New Caledonia">
              <a:extLst>
                <a:ext uri="{FF2B5EF4-FFF2-40B4-BE49-F238E27FC236}">
                  <a16:creationId xmlns:a16="http://schemas.microsoft.com/office/drawing/2014/main" id="{9F1C7E07-E4B3-C5CE-BA7D-88DF2990244F}"/>
                </a:ext>
              </a:extLst>
            </p:cNvPr>
            <p:cNvSpPr/>
            <p:nvPr>
              <p:custDataLst>
                <p:tags r:id="rId6"/>
              </p:custDataLst>
            </p:nvPr>
          </p:nvSpPr>
          <p:spPr bwMode="gray">
            <a:xfrm>
              <a:off x="9856443" y="5251748"/>
              <a:ext cx="71746" cy="56904"/>
            </a:xfrm>
            <a:custGeom>
              <a:avLst/>
              <a:gdLst/>
              <a:ahLst/>
              <a:cxnLst/>
              <a:rect l="0" t="0" r="0" b="0"/>
              <a:pathLst>
                <a:path w="30255" h="23967">
                  <a:moveTo>
                    <a:pt x="3273" y="2557"/>
                  </a:moveTo>
                  <a:lnTo>
                    <a:pt x="30254" y="23966"/>
                  </a:lnTo>
                  <a:lnTo>
                    <a:pt x="24626" y="23915"/>
                  </a:lnTo>
                  <a:lnTo>
                    <a:pt x="21270" y="19918"/>
                  </a:lnTo>
                  <a:lnTo>
                    <a:pt x="12706" y="15736"/>
                  </a:lnTo>
                  <a:lnTo>
                    <a:pt x="0" y="0"/>
                  </a:lnTo>
                  <a:lnTo>
                    <a:pt x="3273" y="255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 name="AUS_Fiji">
              <a:extLst>
                <a:ext uri="{FF2B5EF4-FFF2-40B4-BE49-F238E27FC236}">
                  <a16:creationId xmlns:a16="http://schemas.microsoft.com/office/drawing/2014/main" id="{2FA629C8-D64F-2747-CE89-E30FF518DAB3}"/>
                </a:ext>
              </a:extLst>
            </p:cNvPr>
            <p:cNvSpPr/>
            <p:nvPr>
              <p:custDataLst>
                <p:tags r:id="rId7"/>
              </p:custDataLst>
            </p:nvPr>
          </p:nvSpPr>
          <p:spPr bwMode="gray">
            <a:xfrm>
              <a:off x="10172073" y="5154541"/>
              <a:ext cx="63053" cy="46739"/>
            </a:xfrm>
            <a:custGeom>
              <a:avLst/>
              <a:gdLst>
                <a:gd name="connsiteX0" fmla="*/ 24702 w 66905"/>
                <a:gd name="connsiteY0" fmla="*/ 31725 h 49594"/>
                <a:gd name="connsiteX1" fmla="*/ 34696 w 66905"/>
                <a:gd name="connsiteY1" fmla="*/ 49586 h 49594"/>
                <a:gd name="connsiteX2" fmla="*/ 0 w 66905"/>
                <a:gd name="connsiteY2" fmla="*/ 49594 h 49594"/>
                <a:gd name="connsiteX3" fmla="*/ 5312 w 66905"/>
                <a:gd name="connsiteY3" fmla="*/ 34537 h 49594"/>
                <a:gd name="connsiteX4" fmla="*/ 66905 w 66905"/>
                <a:gd name="connsiteY4" fmla="*/ 0 h 49594"/>
                <a:gd name="connsiteX5" fmla="*/ 54840 w 66905"/>
                <a:gd name="connsiteY5" fmla="*/ 13228 h 49594"/>
                <a:gd name="connsiteX6" fmla="*/ 66261 w 66905"/>
                <a:gd name="connsiteY6" fmla="*/ 6912 h 49594"/>
                <a:gd name="connsiteX7" fmla="*/ 66709 w 66905"/>
                <a:gd name="connsiteY7" fmla="*/ 8285 h 49594"/>
                <a:gd name="connsiteX8" fmla="*/ 64724 w 66905"/>
                <a:gd name="connsiteY8" fmla="*/ 12278 h 49594"/>
                <a:gd name="connsiteX9" fmla="*/ 66749 w 66905"/>
                <a:gd name="connsiteY9" fmla="*/ 14304 h 49594"/>
                <a:gd name="connsiteX10" fmla="*/ 65501 w 66905"/>
                <a:gd name="connsiteY10" fmla="*/ 15027 h 49594"/>
                <a:gd name="connsiteX11" fmla="*/ 49488 w 66905"/>
                <a:gd name="connsiteY11" fmla="*/ 12951 h 49594"/>
                <a:gd name="connsiteX12" fmla="*/ 36439 w 66905"/>
                <a:gd name="connsiteY12" fmla="*/ 21410 h 49594"/>
                <a:gd name="connsiteX13" fmla="*/ 29685 w 66905"/>
                <a:gd name="connsiteY13" fmla="*/ 15347 h 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905" h="49594">
                  <a:moveTo>
                    <a:pt x="24702" y="31725"/>
                  </a:moveTo>
                  <a:lnTo>
                    <a:pt x="34696" y="49586"/>
                  </a:lnTo>
                  <a:lnTo>
                    <a:pt x="0" y="49594"/>
                  </a:lnTo>
                  <a:lnTo>
                    <a:pt x="5312" y="34537"/>
                  </a:lnTo>
                  <a:close/>
                  <a:moveTo>
                    <a:pt x="66905" y="0"/>
                  </a:moveTo>
                  <a:lnTo>
                    <a:pt x="54840" y="13228"/>
                  </a:lnTo>
                  <a:lnTo>
                    <a:pt x="66261" y="6912"/>
                  </a:lnTo>
                  <a:lnTo>
                    <a:pt x="66709" y="8285"/>
                  </a:lnTo>
                  <a:lnTo>
                    <a:pt x="64724" y="12278"/>
                  </a:lnTo>
                  <a:lnTo>
                    <a:pt x="66749" y="14304"/>
                  </a:lnTo>
                  <a:lnTo>
                    <a:pt x="65501" y="15027"/>
                  </a:lnTo>
                  <a:lnTo>
                    <a:pt x="49488" y="12951"/>
                  </a:lnTo>
                  <a:lnTo>
                    <a:pt x="36439" y="21410"/>
                  </a:lnTo>
                  <a:lnTo>
                    <a:pt x="29685" y="1534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 name="AUS_Australia">
              <a:extLst>
                <a:ext uri="{FF2B5EF4-FFF2-40B4-BE49-F238E27FC236}">
                  <a16:creationId xmlns:a16="http://schemas.microsoft.com/office/drawing/2014/main" id="{F7D4A83A-7EA0-6B50-AF6F-48E0738F4565}"/>
                </a:ext>
              </a:extLst>
            </p:cNvPr>
            <p:cNvSpPr/>
            <p:nvPr>
              <p:custDataLst>
                <p:tags r:id="rId8"/>
              </p:custDataLst>
            </p:nvPr>
          </p:nvSpPr>
          <p:spPr bwMode="gray">
            <a:xfrm>
              <a:off x="8652589" y="5024315"/>
              <a:ext cx="958080" cy="893533"/>
            </a:xfrm>
            <a:custGeom>
              <a:avLst/>
              <a:gdLst>
                <a:gd name="connsiteX0" fmla="*/ 792042 w 1016595"/>
                <a:gd name="connsiteY0" fmla="*/ 850882 h 948105"/>
                <a:gd name="connsiteX1" fmla="*/ 802265 w 1016595"/>
                <a:gd name="connsiteY1" fmla="*/ 852963 h 948105"/>
                <a:gd name="connsiteX2" fmla="*/ 839465 w 1016595"/>
                <a:gd name="connsiteY2" fmla="*/ 865146 h 948105"/>
                <a:gd name="connsiteX3" fmla="*/ 880661 w 1016595"/>
                <a:gd name="connsiteY3" fmla="*/ 853933 h 948105"/>
                <a:gd name="connsiteX4" fmla="*/ 884239 w 1016595"/>
                <a:gd name="connsiteY4" fmla="*/ 899846 h 948105"/>
                <a:gd name="connsiteX5" fmla="*/ 879670 w 1016595"/>
                <a:gd name="connsiteY5" fmla="*/ 890616 h 948105"/>
                <a:gd name="connsiteX6" fmla="*/ 871092 w 1016595"/>
                <a:gd name="connsiteY6" fmla="*/ 922222 h 948105"/>
                <a:gd name="connsiteX7" fmla="*/ 874924 w 1016595"/>
                <a:gd name="connsiteY7" fmla="*/ 934642 h 948105"/>
                <a:gd name="connsiteX8" fmla="*/ 857869 w 1016595"/>
                <a:gd name="connsiteY8" fmla="*/ 921439 h 948105"/>
                <a:gd name="connsiteX9" fmla="*/ 847784 w 1016595"/>
                <a:gd name="connsiteY9" fmla="*/ 948105 h 948105"/>
                <a:gd name="connsiteX10" fmla="*/ 825681 w 1016595"/>
                <a:gd name="connsiteY10" fmla="*/ 943940 h 948105"/>
                <a:gd name="connsiteX11" fmla="*/ 830666 w 1016595"/>
                <a:gd name="connsiteY11" fmla="*/ 938018 h 948105"/>
                <a:gd name="connsiteX12" fmla="*/ 812058 w 1016595"/>
                <a:gd name="connsiteY12" fmla="*/ 925260 h 948105"/>
                <a:gd name="connsiteX13" fmla="*/ 804718 w 1016595"/>
                <a:gd name="connsiteY13" fmla="*/ 901272 h 948105"/>
                <a:gd name="connsiteX14" fmla="*/ 813442 w 1016595"/>
                <a:gd name="connsiteY14" fmla="*/ 904242 h 948105"/>
                <a:gd name="connsiteX15" fmla="*/ 791566 w 1016595"/>
                <a:gd name="connsiteY15" fmla="*/ 866373 h 948105"/>
                <a:gd name="connsiteX16" fmla="*/ 612975 w 1016595"/>
                <a:gd name="connsiteY16" fmla="*/ 686991 h 948105"/>
                <a:gd name="connsiteX17" fmla="*/ 626253 w 1016595"/>
                <a:gd name="connsiteY17" fmla="*/ 693785 h 948105"/>
                <a:gd name="connsiteX18" fmla="*/ 586539 w 1016595"/>
                <a:gd name="connsiteY18" fmla="*/ 695115 h 948105"/>
                <a:gd name="connsiteX19" fmla="*/ 1007944 w 1016595"/>
                <a:gd name="connsiteY19" fmla="*/ 367029 h 948105"/>
                <a:gd name="connsiteX20" fmla="*/ 1002798 w 1016595"/>
                <a:gd name="connsiteY20" fmla="*/ 397652 h 948105"/>
                <a:gd name="connsiteX21" fmla="*/ 999424 w 1016595"/>
                <a:gd name="connsiteY21" fmla="*/ 390936 h 948105"/>
                <a:gd name="connsiteX22" fmla="*/ 431613 w 1016595"/>
                <a:gd name="connsiteY22" fmla="*/ 7792 h 948105"/>
                <a:gd name="connsiteX23" fmla="*/ 436542 w 1016595"/>
                <a:gd name="connsiteY23" fmla="*/ 12387 h 948105"/>
                <a:gd name="connsiteX24" fmla="*/ 454199 w 1016595"/>
                <a:gd name="connsiteY24" fmla="*/ 8270 h 948105"/>
                <a:gd name="connsiteX25" fmla="*/ 460844 w 1016595"/>
                <a:gd name="connsiteY25" fmla="*/ 15271 h 948105"/>
                <a:gd name="connsiteX26" fmla="*/ 446245 w 1016595"/>
                <a:gd name="connsiteY26" fmla="*/ 27550 h 948105"/>
                <a:gd name="connsiteX27" fmla="*/ 736971 w 1016595"/>
                <a:gd name="connsiteY27" fmla="*/ 0 h 948105"/>
                <a:gd name="connsiteX28" fmla="*/ 760027 w 1016595"/>
                <a:gd name="connsiteY28" fmla="*/ 44965 h 948105"/>
                <a:gd name="connsiteX29" fmla="*/ 768912 w 1016595"/>
                <a:gd name="connsiteY29" fmla="*/ 91576 h 948105"/>
                <a:gd name="connsiteX30" fmla="*/ 787238 w 1016595"/>
                <a:gd name="connsiteY30" fmla="*/ 85208 h 948105"/>
                <a:gd name="connsiteX31" fmla="*/ 807501 w 1016595"/>
                <a:gd name="connsiteY31" fmla="*/ 105437 h 948105"/>
                <a:gd name="connsiteX32" fmla="*/ 809711 w 1016595"/>
                <a:gd name="connsiteY32" fmla="*/ 145130 h 948105"/>
                <a:gd name="connsiteX33" fmla="*/ 823724 w 1016595"/>
                <a:gd name="connsiteY33" fmla="*/ 156517 h 948105"/>
                <a:gd name="connsiteX34" fmla="*/ 821648 w 1016595"/>
                <a:gd name="connsiteY34" fmla="*/ 160931 h 948105"/>
                <a:gd name="connsiteX35" fmla="*/ 827400 w 1016595"/>
                <a:gd name="connsiteY35" fmla="*/ 177318 h 948105"/>
                <a:gd name="connsiteX36" fmla="*/ 824954 w 1016595"/>
                <a:gd name="connsiteY36" fmla="*/ 192000 h 948105"/>
                <a:gd name="connsiteX37" fmla="*/ 833195 w 1016595"/>
                <a:gd name="connsiteY37" fmla="*/ 199928 h 948105"/>
                <a:gd name="connsiteX38" fmla="*/ 831645 w 1016595"/>
                <a:gd name="connsiteY38" fmla="*/ 209164 h 948105"/>
                <a:gd name="connsiteX39" fmla="*/ 894606 w 1016595"/>
                <a:gd name="connsiteY39" fmla="*/ 245219 h 948105"/>
                <a:gd name="connsiteX40" fmla="*/ 898582 w 1016595"/>
                <a:gd name="connsiteY40" fmla="*/ 253290 h 948105"/>
                <a:gd name="connsiteX41" fmla="*/ 892445 w 1016595"/>
                <a:gd name="connsiteY41" fmla="*/ 255757 h 948105"/>
                <a:gd name="connsiteX42" fmla="*/ 905608 w 1016595"/>
                <a:gd name="connsiteY42" fmla="*/ 268038 h 948105"/>
                <a:gd name="connsiteX43" fmla="*/ 916840 w 1016595"/>
                <a:gd name="connsiteY43" fmla="*/ 306474 h 948105"/>
                <a:gd name="connsiteX44" fmla="*/ 926457 w 1016595"/>
                <a:gd name="connsiteY44" fmla="*/ 310681 h 948105"/>
                <a:gd name="connsiteX45" fmla="*/ 926228 w 1016595"/>
                <a:gd name="connsiteY45" fmla="*/ 297024 h 948105"/>
                <a:gd name="connsiteX46" fmla="*/ 940289 w 1016595"/>
                <a:gd name="connsiteY46" fmla="*/ 308913 h 948105"/>
                <a:gd name="connsiteX47" fmla="*/ 941401 w 1016595"/>
                <a:gd name="connsiteY47" fmla="*/ 302310 h 948105"/>
                <a:gd name="connsiteX48" fmla="*/ 947189 w 1016595"/>
                <a:gd name="connsiteY48" fmla="*/ 334070 h 948105"/>
                <a:gd name="connsiteX49" fmla="*/ 964083 w 1016595"/>
                <a:gd name="connsiteY49" fmla="*/ 350155 h 948105"/>
                <a:gd name="connsiteX50" fmla="*/ 967739 w 1016595"/>
                <a:gd name="connsiteY50" fmla="*/ 347389 h 948105"/>
                <a:gd name="connsiteX51" fmla="*/ 974113 w 1016595"/>
                <a:gd name="connsiteY51" fmla="*/ 353813 h 948105"/>
                <a:gd name="connsiteX52" fmla="*/ 1005432 w 1016595"/>
                <a:gd name="connsiteY52" fmla="*/ 401875 h 948105"/>
                <a:gd name="connsiteX53" fmla="*/ 1001708 w 1016595"/>
                <a:gd name="connsiteY53" fmla="*/ 436519 h 948105"/>
                <a:gd name="connsiteX54" fmla="*/ 1016595 w 1016595"/>
                <a:gd name="connsiteY54" fmla="*/ 478925 h 948105"/>
                <a:gd name="connsiteX55" fmla="*/ 1002176 w 1016595"/>
                <a:gd name="connsiteY55" fmla="*/ 547725 h 948105"/>
                <a:gd name="connsiteX56" fmla="*/ 989021 w 1016595"/>
                <a:gd name="connsiteY56" fmla="*/ 588257 h 948105"/>
                <a:gd name="connsiteX57" fmla="*/ 961924 w 1016595"/>
                <a:gd name="connsiteY57" fmla="*/ 615717 h 948105"/>
                <a:gd name="connsiteX58" fmla="*/ 946517 w 1016595"/>
                <a:gd name="connsiteY58" fmla="*/ 669442 h 948105"/>
                <a:gd name="connsiteX59" fmla="*/ 929457 w 1016595"/>
                <a:gd name="connsiteY59" fmla="*/ 695989 h 948105"/>
                <a:gd name="connsiteX60" fmla="*/ 924711 w 1016595"/>
                <a:gd name="connsiteY60" fmla="*/ 745656 h 948105"/>
                <a:gd name="connsiteX61" fmla="*/ 869117 w 1016595"/>
                <a:gd name="connsiteY61" fmla="*/ 760295 h 948105"/>
                <a:gd name="connsiteX62" fmla="*/ 846699 w 1016595"/>
                <a:gd name="connsiteY62" fmla="*/ 781860 h 948105"/>
                <a:gd name="connsiteX63" fmla="*/ 830329 w 1016595"/>
                <a:gd name="connsiteY63" fmla="*/ 783825 h 948105"/>
                <a:gd name="connsiteX64" fmla="*/ 834637 w 1016595"/>
                <a:gd name="connsiteY64" fmla="*/ 797902 h 948105"/>
                <a:gd name="connsiteX65" fmla="*/ 810025 w 1016595"/>
                <a:gd name="connsiteY65" fmla="*/ 778449 h 948105"/>
                <a:gd name="connsiteX66" fmla="*/ 813575 w 1016595"/>
                <a:gd name="connsiteY66" fmla="*/ 772997 h 948105"/>
                <a:gd name="connsiteX67" fmla="*/ 810659 w 1016595"/>
                <a:gd name="connsiteY67" fmla="*/ 768173 h 948105"/>
                <a:gd name="connsiteX68" fmla="*/ 797011 w 1016595"/>
                <a:gd name="connsiteY68" fmla="*/ 777116 h 948105"/>
                <a:gd name="connsiteX69" fmla="*/ 802887 w 1016595"/>
                <a:gd name="connsiteY69" fmla="*/ 765422 h 948105"/>
                <a:gd name="connsiteX70" fmla="*/ 797771 w 1016595"/>
                <a:gd name="connsiteY70" fmla="*/ 756756 h 948105"/>
                <a:gd name="connsiteX71" fmla="*/ 762916 w 1016595"/>
                <a:gd name="connsiteY71" fmla="*/ 788591 h 948105"/>
                <a:gd name="connsiteX72" fmla="*/ 733853 w 1016595"/>
                <a:gd name="connsiteY72" fmla="*/ 772624 h 948105"/>
                <a:gd name="connsiteX73" fmla="*/ 713280 w 1016595"/>
                <a:gd name="connsiteY73" fmla="*/ 774310 h 948105"/>
                <a:gd name="connsiteX74" fmla="*/ 687078 w 1016595"/>
                <a:gd name="connsiteY74" fmla="*/ 760943 h 948105"/>
                <a:gd name="connsiteX75" fmla="*/ 669072 w 1016595"/>
                <a:gd name="connsiteY75" fmla="*/ 738653 h 948105"/>
                <a:gd name="connsiteX76" fmla="*/ 669226 w 1016595"/>
                <a:gd name="connsiteY76" fmla="*/ 714896 h 948105"/>
                <a:gd name="connsiteX77" fmla="*/ 650525 w 1016595"/>
                <a:gd name="connsiteY77" fmla="*/ 687976 h 948105"/>
                <a:gd name="connsiteX78" fmla="*/ 665383 w 1016595"/>
                <a:gd name="connsiteY78" fmla="*/ 705038 h 948105"/>
                <a:gd name="connsiteX79" fmla="*/ 651013 w 1016595"/>
                <a:gd name="connsiteY79" fmla="*/ 685907 h 948105"/>
                <a:gd name="connsiteX80" fmla="*/ 657065 w 1016595"/>
                <a:gd name="connsiteY80" fmla="*/ 688333 h 948105"/>
                <a:gd name="connsiteX81" fmla="*/ 657517 w 1016595"/>
                <a:gd name="connsiteY81" fmla="*/ 678375 h 948105"/>
                <a:gd name="connsiteX82" fmla="*/ 625757 w 1016595"/>
                <a:gd name="connsiteY82" fmla="*/ 686061 h 948105"/>
                <a:gd name="connsiteX83" fmla="*/ 636353 w 1016595"/>
                <a:gd name="connsiteY83" fmla="*/ 667756 h 948105"/>
                <a:gd name="connsiteX84" fmla="*/ 625883 w 1016595"/>
                <a:gd name="connsiteY84" fmla="*/ 640498 h 948105"/>
                <a:gd name="connsiteX85" fmla="*/ 616993 w 1016595"/>
                <a:gd name="connsiteY85" fmla="*/ 671160 h 948105"/>
                <a:gd name="connsiteX86" fmla="*/ 593990 w 1016595"/>
                <a:gd name="connsiteY86" fmla="*/ 674740 h 948105"/>
                <a:gd name="connsiteX87" fmla="*/ 598758 w 1016595"/>
                <a:gd name="connsiteY87" fmla="*/ 663854 h 948105"/>
                <a:gd name="connsiteX88" fmla="*/ 609268 w 1016595"/>
                <a:gd name="connsiteY88" fmla="*/ 664887 h 948105"/>
                <a:gd name="connsiteX89" fmla="*/ 609578 w 1016595"/>
                <a:gd name="connsiteY89" fmla="*/ 640929 h 948105"/>
                <a:gd name="connsiteX90" fmla="*/ 622164 w 1016595"/>
                <a:gd name="connsiteY90" fmla="*/ 622972 h 948105"/>
                <a:gd name="connsiteX91" fmla="*/ 617713 w 1016595"/>
                <a:gd name="connsiteY91" fmla="*/ 591842 h 948105"/>
                <a:gd name="connsiteX92" fmla="*/ 617839 w 1016595"/>
                <a:gd name="connsiteY92" fmla="*/ 605887 h 948105"/>
                <a:gd name="connsiteX93" fmla="*/ 603536 w 1016595"/>
                <a:gd name="connsiteY93" fmla="*/ 626199 h 948105"/>
                <a:gd name="connsiteX94" fmla="*/ 571399 w 1016595"/>
                <a:gd name="connsiteY94" fmla="*/ 652845 h 948105"/>
                <a:gd name="connsiteX95" fmla="*/ 571937 w 1016595"/>
                <a:gd name="connsiteY95" fmla="*/ 667210 h 948105"/>
                <a:gd name="connsiteX96" fmla="*/ 550592 w 1016595"/>
                <a:gd name="connsiteY96" fmla="*/ 654621 h 948105"/>
                <a:gd name="connsiteX97" fmla="*/ 560684 w 1016595"/>
                <a:gd name="connsiteY97" fmla="*/ 655175 h 948105"/>
                <a:gd name="connsiteX98" fmla="*/ 540610 w 1016595"/>
                <a:gd name="connsiteY98" fmla="*/ 611500 h 948105"/>
                <a:gd name="connsiteX99" fmla="*/ 529538 w 1016595"/>
                <a:gd name="connsiteY99" fmla="*/ 610915 h 948105"/>
                <a:gd name="connsiteX100" fmla="*/ 527399 w 1016595"/>
                <a:gd name="connsiteY100" fmla="*/ 590739 h 948105"/>
                <a:gd name="connsiteX101" fmla="*/ 519040 w 1016595"/>
                <a:gd name="connsiteY101" fmla="*/ 592482 h 948105"/>
                <a:gd name="connsiteX102" fmla="*/ 521564 w 1016595"/>
                <a:gd name="connsiteY102" fmla="*/ 587993 h 948105"/>
                <a:gd name="connsiteX103" fmla="*/ 513261 w 1016595"/>
                <a:gd name="connsiteY103" fmla="*/ 579165 h 948105"/>
                <a:gd name="connsiteX104" fmla="*/ 508102 w 1016595"/>
                <a:gd name="connsiteY104" fmla="*/ 582586 h 948105"/>
                <a:gd name="connsiteX105" fmla="*/ 491676 w 1016595"/>
                <a:gd name="connsiteY105" fmla="*/ 574782 h 948105"/>
                <a:gd name="connsiteX106" fmla="*/ 477570 w 1016595"/>
                <a:gd name="connsiteY106" fmla="*/ 577183 h 948105"/>
                <a:gd name="connsiteX107" fmla="*/ 451109 w 1016595"/>
                <a:gd name="connsiteY107" fmla="*/ 560667 h 948105"/>
                <a:gd name="connsiteX108" fmla="*/ 396637 w 1016595"/>
                <a:gd name="connsiteY108" fmla="*/ 567171 h 948105"/>
                <a:gd name="connsiteX109" fmla="*/ 353365 w 1016595"/>
                <a:gd name="connsiteY109" fmla="*/ 584524 h 948105"/>
                <a:gd name="connsiteX110" fmla="*/ 320669 w 1016595"/>
                <a:gd name="connsiteY110" fmla="*/ 584158 h 948105"/>
                <a:gd name="connsiteX111" fmla="*/ 278235 w 1016595"/>
                <a:gd name="connsiteY111" fmla="*/ 605680 h 948105"/>
                <a:gd name="connsiteX112" fmla="*/ 259587 w 1016595"/>
                <a:gd name="connsiteY112" fmla="*/ 633465 h 948105"/>
                <a:gd name="connsiteX113" fmla="*/ 170615 w 1016595"/>
                <a:gd name="connsiteY113" fmla="*/ 634165 h 948105"/>
                <a:gd name="connsiteX114" fmla="*/ 118516 w 1016595"/>
                <a:gd name="connsiteY114" fmla="*/ 670767 h 948105"/>
                <a:gd name="connsiteX115" fmla="*/ 81499 w 1016595"/>
                <a:gd name="connsiteY115" fmla="*/ 666920 h 948105"/>
                <a:gd name="connsiteX116" fmla="*/ 44880 w 1016595"/>
                <a:gd name="connsiteY116" fmla="*/ 644330 h 948105"/>
                <a:gd name="connsiteX117" fmla="*/ 44394 w 1016595"/>
                <a:gd name="connsiteY117" fmla="*/ 621856 h 948105"/>
                <a:gd name="connsiteX118" fmla="*/ 53828 w 1016595"/>
                <a:gd name="connsiteY118" fmla="*/ 625199 h 948105"/>
                <a:gd name="connsiteX119" fmla="*/ 62572 w 1016595"/>
                <a:gd name="connsiteY119" fmla="*/ 614235 h 948105"/>
                <a:gd name="connsiteX120" fmla="*/ 63284 w 1016595"/>
                <a:gd name="connsiteY120" fmla="*/ 572242 h 948105"/>
                <a:gd name="connsiteX121" fmla="*/ 45824 w 1016595"/>
                <a:gd name="connsiteY121" fmla="*/ 532242 h 948105"/>
                <a:gd name="connsiteX122" fmla="*/ 41798 w 1016595"/>
                <a:gd name="connsiteY122" fmla="*/ 494310 h 948105"/>
                <a:gd name="connsiteX123" fmla="*/ 0 w 1016595"/>
                <a:gd name="connsiteY123" fmla="*/ 410002 h 948105"/>
                <a:gd name="connsiteX124" fmla="*/ 1376 w 1016595"/>
                <a:gd name="connsiteY124" fmla="*/ 403807 h 948105"/>
                <a:gd name="connsiteX125" fmla="*/ 10490 w 1016595"/>
                <a:gd name="connsiteY125" fmla="*/ 421640 h 948105"/>
                <a:gd name="connsiteX126" fmla="*/ 15888 w 1016595"/>
                <a:gd name="connsiteY126" fmla="*/ 417547 h 948105"/>
                <a:gd name="connsiteX127" fmla="*/ 4207 w 1016595"/>
                <a:gd name="connsiteY127" fmla="*/ 395398 h 948105"/>
                <a:gd name="connsiteX128" fmla="*/ 6165 w 1016595"/>
                <a:gd name="connsiteY128" fmla="*/ 390447 h 948105"/>
                <a:gd name="connsiteX129" fmla="*/ 12267 w 1016595"/>
                <a:gd name="connsiteY129" fmla="*/ 408770 h 948105"/>
                <a:gd name="connsiteX130" fmla="*/ 16466 w 1016595"/>
                <a:gd name="connsiteY130" fmla="*/ 404102 h 948105"/>
                <a:gd name="connsiteX131" fmla="*/ 21177 w 1016595"/>
                <a:gd name="connsiteY131" fmla="*/ 416264 h 948105"/>
                <a:gd name="connsiteX132" fmla="*/ 25072 w 1016595"/>
                <a:gd name="connsiteY132" fmla="*/ 411891 h 948105"/>
                <a:gd name="connsiteX133" fmla="*/ 26036 w 1016595"/>
                <a:gd name="connsiteY133" fmla="*/ 398998 h 948105"/>
                <a:gd name="connsiteX134" fmla="*/ 4159 w 1016595"/>
                <a:gd name="connsiteY134" fmla="*/ 359557 h 948105"/>
                <a:gd name="connsiteX135" fmla="*/ 19969 w 1016595"/>
                <a:gd name="connsiteY135" fmla="*/ 288905 h 948105"/>
                <a:gd name="connsiteX136" fmla="*/ 23386 w 1016595"/>
                <a:gd name="connsiteY136" fmla="*/ 307323 h 948105"/>
                <a:gd name="connsiteX137" fmla="*/ 35897 w 1016595"/>
                <a:gd name="connsiteY137" fmla="*/ 288610 h 948105"/>
                <a:gd name="connsiteX138" fmla="*/ 87644 w 1016595"/>
                <a:gd name="connsiteY138" fmla="*/ 256422 h 948105"/>
                <a:gd name="connsiteX139" fmla="*/ 112316 w 1016595"/>
                <a:gd name="connsiteY139" fmla="*/ 257140 h 948105"/>
                <a:gd name="connsiteX140" fmla="*/ 147402 w 1016595"/>
                <a:gd name="connsiteY140" fmla="*/ 238112 h 948105"/>
                <a:gd name="connsiteX141" fmla="*/ 196343 w 1016595"/>
                <a:gd name="connsiteY141" fmla="*/ 228063 h 948105"/>
                <a:gd name="connsiteX142" fmla="*/ 229706 w 1016595"/>
                <a:gd name="connsiteY142" fmla="*/ 188488 h 948105"/>
                <a:gd name="connsiteX143" fmla="*/ 225220 w 1016595"/>
                <a:gd name="connsiteY143" fmla="*/ 165689 h 948105"/>
                <a:gd name="connsiteX144" fmla="*/ 243908 w 1016595"/>
                <a:gd name="connsiteY144" fmla="*/ 143903 h 948105"/>
                <a:gd name="connsiteX145" fmla="*/ 260452 w 1016595"/>
                <a:gd name="connsiteY145" fmla="*/ 175041 h 948105"/>
                <a:gd name="connsiteX146" fmla="*/ 260991 w 1016595"/>
                <a:gd name="connsiteY146" fmla="*/ 159011 h 948105"/>
                <a:gd name="connsiteX147" fmla="*/ 269086 w 1016595"/>
                <a:gd name="connsiteY147" fmla="*/ 164664 h 948105"/>
                <a:gd name="connsiteX148" fmla="*/ 256658 w 1016595"/>
                <a:gd name="connsiteY148" fmla="*/ 146188 h 948105"/>
                <a:gd name="connsiteX149" fmla="*/ 263814 w 1016595"/>
                <a:gd name="connsiteY149" fmla="*/ 144289 h 948105"/>
                <a:gd name="connsiteX150" fmla="*/ 260314 w 1016595"/>
                <a:gd name="connsiteY150" fmla="*/ 137509 h 948105"/>
                <a:gd name="connsiteX151" fmla="*/ 264333 w 1016595"/>
                <a:gd name="connsiteY151" fmla="*/ 136643 h 948105"/>
                <a:gd name="connsiteX152" fmla="*/ 268406 w 1016595"/>
                <a:gd name="connsiteY152" fmla="*/ 142941 h 948105"/>
                <a:gd name="connsiteX153" fmla="*/ 270246 w 1016595"/>
                <a:gd name="connsiteY153" fmla="*/ 139442 h 948105"/>
                <a:gd name="connsiteX154" fmla="*/ 277145 w 1016595"/>
                <a:gd name="connsiteY154" fmla="*/ 143669 h 948105"/>
                <a:gd name="connsiteX155" fmla="*/ 293773 w 1016595"/>
                <a:gd name="connsiteY155" fmla="*/ 143888 h 948105"/>
                <a:gd name="connsiteX156" fmla="*/ 281219 w 1016595"/>
                <a:gd name="connsiteY156" fmla="*/ 141641 h 948105"/>
                <a:gd name="connsiteX157" fmla="*/ 289467 w 1016595"/>
                <a:gd name="connsiteY157" fmla="*/ 128040 h 948105"/>
                <a:gd name="connsiteX158" fmla="*/ 281239 w 1016595"/>
                <a:gd name="connsiteY158" fmla="*/ 129624 h 948105"/>
                <a:gd name="connsiteX159" fmla="*/ 282407 w 1016595"/>
                <a:gd name="connsiteY159" fmla="*/ 119557 h 948105"/>
                <a:gd name="connsiteX160" fmla="*/ 287656 w 1016595"/>
                <a:gd name="connsiteY160" fmla="*/ 119383 h 948105"/>
                <a:gd name="connsiteX161" fmla="*/ 288811 w 1016595"/>
                <a:gd name="connsiteY161" fmla="*/ 113448 h 948105"/>
                <a:gd name="connsiteX162" fmla="*/ 300879 w 1016595"/>
                <a:gd name="connsiteY162" fmla="*/ 120454 h 948105"/>
                <a:gd name="connsiteX163" fmla="*/ 291913 w 1016595"/>
                <a:gd name="connsiteY163" fmla="*/ 110924 h 948105"/>
                <a:gd name="connsiteX164" fmla="*/ 307207 w 1016595"/>
                <a:gd name="connsiteY164" fmla="*/ 110473 h 948105"/>
                <a:gd name="connsiteX165" fmla="*/ 299714 w 1016595"/>
                <a:gd name="connsiteY165" fmla="*/ 100116 h 948105"/>
                <a:gd name="connsiteX166" fmla="*/ 311122 w 1016595"/>
                <a:gd name="connsiteY166" fmla="*/ 95118 h 948105"/>
                <a:gd name="connsiteX167" fmla="*/ 311575 w 1016595"/>
                <a:gd name="connsiteY167" fmla="*/ 86631 h 948105"/>
                <a:gd name="connsiteX168" fmla="*/ 312338 w 1016595"/>
                <a:gd name="connsiteY168" fmla="*/ 97345 h 948105"/>
                <a:gd name="connsiteX169" fmla="*/ 314391 w 1016595"/>
                <a:gd name="connsiteY169" fmla="*/ 91239 h 948105"/>
                <a:gd name="connsiteX170" fmla="*/ 322403 w 1016595"/>
                <a:gd name="connsiteY170" fmla="*/ 94267 h 948105"/>
                <a:gd name="connsiteX171" fmla="*/ 321955 w 1016595"/>
                <a:gd name="connsiteY171" fmla="*/ 78738 h 948105"/>
                <a:gd name="connsiteX172" fmla="*/ 328706 w 1016595"/>
                <a:gd name="connsiteY172" fmla="*/ 86890 h 948105"/>
                <a:gd name="connsiteX173" fmla="*/ 343174 w 1016595"/>
                <a:gd name="connsiteY173" fmla="*/ 74327 h 948105"/>
                <a:gd name="connsiteX174" fmla="*/ 357218 w 1016595"/>
                <a:gd name="connsiteY174" fmla="*/ 79532 h 948105"/>
                <a:gd name="connsiteX175" fmla="*/ 376054 w 1016595"/>
                <a:gd name="connsiteY175" fmla="*/ 99111 h 948105"/>
                <a:gd name="connsiteX176" fmla="*/ 372134 w 1016595"/>
                <a:gd name="connsiteY176" fmla="*/ 119912 h 948105"/>
                <a:gd name="connsiteX177" fmla="*/ 375043 w 1016595"/>
                <a:gd name="connsiteY177" fmla="*/ 112413 h 948105"/>
                <a:gd name="connsiteX178" fmla="*/ 379089 w 1016595"/>
                <a:gd name="connsiteY178" fmla="*/ 117439 h 948105"/>
                <a:gd name="connsiteX179" fmla="*/ 376676 w 1016595"/>
                <a:gd name="connsiteY179" fmla="*/ 108337 h 948105"/>
                <a:gd name="connsiteX180" fmla="*/ 379715 w 1016595"/>
                <a:gd name="connsiteY180" fmla="*/ 104452 h 948105"/>
                <a:gd name="connsiteX181" fmla="*/ 380619 w 1016595"/>
                <a:gd name="connsiteY181" fmla="*/ 108024 h 948105"/>
                <a:gd name="connsiteX182" fmla="*/ 383175 w 1016595"/>
                <a:gd name="connsiteY182" fmla="*/ 108067 h 948105"/>
                <a:gd name="connsiteX183" fmla="*/ 381401 w 1016595"/>
                <a:gd name="connsiteY183" fmla="*/ 101709 h 948105"/>
                <a:gd name="connsiteX184" fmla="*/ 385135 w 1016595"/>
                <a:gd name="connsiteY184" fmla="*/ 100580 h 948105"/>
                <a:gd name="connsiteX185" fmla="*/ 415383 w 1016595"/>
                <a:gd name="connsiteY185" fmla="*/ 112005 h 948105"/>
                <a:gd name="connsiteX186" fmla="*/ 413154 w 1016595"/>
                <a:gd name="connsiteY186" fmla="*/ 102613 h 948105"/>
                <a:gd name="connsiteX187" fmla="*/ 420718 w 1016595"/>
                <a:gd name="connsiteY187" fmla="*/ 100804 h 948105"/>
                <a:gd name="connsiteX188" fmla="*/ 406269 w 1016595"/>
                <a:gd name="connsiteY188" fmla="*/ 89498 h 948105"/>
                <a:gd name="connsiteX189" fmla="*/ 419251 w 1016595"/>
                <a:gd name="connsiteY189" fmla="*/ 66449 h 948105"/>
                <a:gd name="connsiteX190" fmla="*/ 428770 w 1016595"/>
                <a:gd name="connsiteY190" fmla="*/ 63343 h 948105"/>
                <a:gd name="connsiteX191" fmla="*/ 425660 w 1016595"/>
                <a:gd name="connsiteY191" fmla="*/ 52967 h 948105"/>
                <a:gd name="connsiteX192" fmla="*/ 439610 w 1016595"/>
                <a:gd name="connsiteY192" fmla="*/ 47240 h 948105"/>
                <a:gd name="connsiteX193" fmla="*/ 436787 w 1016595"/>
                <a:gd name="connsiteY193" fmla="*/ 39310 h 948105"/>
                <a:gd name="connsiteX194" fmla="*/ 444670 w 1016595"/>
                <a:gd name="connsiteY194" fmla="*/ 45633 h 948105"/>
                <a:gd name="connsiteX195" fmla="*/ 447964 w 1016595"/>
                <a:gd name="connsiteY195" fmla="*/ 32873 h 948105"/>
                <a:gd name="connsiteX196" fmla="*/ 482094 w 1016595"/>
                <a:gd name="connsiteY196" fmla="*/ 38917 h 948105"/>
                <a:gd name="connsiteX197" fmla="*/ 491425 w 1016595"/>
                <a:gd name="connsiteY197" fmla="*/ 32543 h 948105"/>
                <a:gd name="connsiteX198" fmla="*/ 488236 w 1016595"/>
                <a:gd name="connsiteY198" fmla="*/ 30203 h 948105"/>
                <a:gd name="connsiteX199" fmla="*/ 489832 w 1016595"/>
                <a:gd name="connsiteY199" fmla="*/ 20244 h 948105"/>
                <a:gd name="connsiteX200" fmla="*/ 484769 w 1016595"/>
                <a:gd name="connsiteY200" fmla="*/ 15664 h 948105"/>
                <a:gd name="connsiteX201" fmla="*/ 474767 w 1016595"/>
                <a:gd name="connsiteY201" fmla="*/ 16937 h 948105"/>
                <a:gd name="connsiteX202" fmla="*/ 466577 w 1016595"/>
                <a:gd name="connsiteY202" fmla="*/ 11538 h 948105"/>
                <a:gd name="connsiteX203" fmla="*/ 471936 w 1016595"/>
                <a:gd name="connsiteY203" fmla="*/ 6638 h 948105"/>
                <a:gd name="connsiteX204" fmla="*/ 477467 w 1016595"/>
                <a:gd name="connsiteY204" fmla="*/ 14014 h 948105"/>
                <a:gd name="connsiteX205" fmla="*/ 476048 w 1016595"/>
                <a:gd name="connsiteY205" fmla="*/ 6837 h 948105"/>
                <a:gd name="connsiteX206" fmla="*/ 480934 w 1016595"/>
                <a:gd name="connsiteY206" fmla="*/ 6731 h 948105"/>
                <a:gd name="connsiteX207" fmla="*/ 502209 w 1016595"/>
                <a:gd name="connsiteY207" fmla="*/ 21829 h 948105"/>
                <a:gd name="connsiteX208" fmla="*/ 553750 w 1016595"/>
                <a:gd name="connsiteY208" fmla="*/ 36710 h 948105"/>
                <a:gd name="connsiteX209" fmla="*/ 570777 w 1016595"/>
                <a:gd name="connsiteY209" fmla="*/ 23023 h 948105"/>
                <a:gd name="connsiteX210" fmla="*/ 564781 w 1016595"/>
                <a:gd name="connsiteY210" fmla="*/ 34191 h 948105"/>
                <a:gd name="connsiteX211" fmla="*/ 573671 w 1016595"/>
                <a:gd name="connsiteY211" fmla="*/ 32007 h 948105"/>
                <a:gd name="connsiteX212" fmla="*/ 574091 w 1016595"/>
                <a:gd name="connsiteY212" fmla="*/ 41282 h 948105"/>
                <a:gd name="connsiteX213" fmla="*/ 587238 w 1016595"/>
                <a:gd name="connsiteY213" fmla="*/ 27434 h 948105"/>
                <a:gd name="connsiteX214" fmla="*/ 597799 w 1016595"/>
                <a:gd name="connsiteY214" fmla="*/ 38322 h 948105"/>
                <a:gd name="connsiteX215" fmla="*/ 585532 w 1016595"/>
                <a:gd name="connsiteY215" fmla="*/ 49220 h 948105"/>
                <a:gd name="connsiteX216" fmla="*/ 584617 w 1016595"/>
                <a:gd name="connsiteY216" fmla="*/ 61459 h 948105"/>
                <a:gd name="connsiteX217" fmla="*/ 581911 w 1016595"/>
                <a:gd name="connsiteY217" fmla="*/ 56284 h 948105"/>
                <a:gd name="connsiteX218" fmla="*/ 571175 w 1016595"/>
                <a:gd name="connsiteY218" fmla="*/ 62207 h 948105"/>
                <a:gd name="connsiteX219" fmla="*/ 573600 w 1016595"/>
                <a:gd name="connsiteY219" fmla="*/ 74672 h 948105"/>
                <a:gd name="connsiteX220" fmla="*/ 559419 w 1016595"/>
                <a:gd name="connsiteY220" fmla="*/ 105321 h 948105"/>
                <a:gd name="connsiteX221" fmla="*/ 592361 w 1016595"/>
                <a:gd name="connsiteY221" fmla="*/ 130498 h 948105"/>
                <a:gd name="connsiteX222" fmla="*/ 616643 w 1016595"/>
                <a:gd name="connsiteY222" fmla="*/ 139454 h 948105"/>
                <a:gd name="connsiteX223" fmla="*/ 628203 w 1016595"/>
                <a:gd name="connsiteY223" fmla="*/ 151511 h 948105"/>
                <a:gd name="connsiteX224" fmla="*/ 649020 w 1016595"/>
                <a:gd name="connsiteY224" fmla="*/ 156723 h 948105"/>
                <a:gd name="connsiteX225" fmla="*/ 655135 w 1016595"/>
                <a:gd name="connsiteY225" fmla="*/ 168307 h 948105"/>
                <a:gd name="connsiteX226" fmla="*/ 686198 w 1016595"/>
                <a:gd name="connsiteY226" fmla="*/ 176187 h 948105"/>
                <a:gd name="connsiteX227" fmla="*/ 709647 w 1016595"/>
                <a:gd name="connsiteY227" fmla="*/ 135076 h 948105"/>
                <a:gd name="connsiteX228" fmla="*/ 713597 w 1016595"/>
                <a:gd name="connsiteY228" fmla="*/ 54647 h 948105"/>
                <a:gd name="connsiteX229" fmla="*/ 719000 w 1016595"/>
                <a:gd name="connsiteY229" fmla="*/ 46810 h 948105"/>
                <a:gd name="connsiteX230" fmla="*/ 722578 w 1016595"/>
                <a:gd name="connsiteY230" fmla="*/ 51717 h 948105"/>
                <a:gd name="connsiteX231" fmla="*/ 717840 w 1016595"/>
                <a:gd name="connsiteY231" fmla="*/ 41166 h 948105"/>
                <a:gd name="connsiteX232" fmla="*/ 713736 w 1016595"/>
                <a:gd name="connsiteY232" fmla="*/ 43225 h 948105"/>
                <a:gd name="connsiteX233" fmla="*/ 724795 w 1016595"/>
                <a:gd name="connsiteY233" fmla="*/ 30727 h 948105"/>
                <a:gd name="connsiteX234" fmla="*/ 727638 w 1016595"/>
                <a:gd name="connsiteY234" fmla="*/ 2302 h 9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Lst>
              <a:rect l="l" t="t" r="r" b="b"/>
              <a:pathLst>
                <a:path w="1016595" h="948105">
                  <a:moveTo>
                    <a:pt x="792042" y="850882"/>
                  </a:moveTo>
                  <a:lnTo>
                    <a:pt x="802265" y="852963"/>
                  </a:lnTo>
                  <a:lnTo>
                    <a:pt x="839465" y="865146"/>
                  </a:lnTo>
                  <a:lnTo>
                    <a:pt x="880661" y="853933"/>
                  </a:lnTo>
                  <a:lnTo>
                    <a:pt x="884239" y="899846"/>
                  </a:lnTo>
                  <a:lnTo>
                    <a:pt x="879670" y="890616"/>
                  </a:lnTo>
                  <a:lnTo>
                    <a:pt x="871092" y="922222"/>
                  </a:lnTo>
                  <a:lnTo>
                    <a:pt x="874924" y="934642"/>
                  </a:lnTo>
                  <a:lnTo>
                    <a:pt x="857869" y="921439"/>
                  </a:lnTo>
                  <a:lnTo>
                    <a:pt x="847784" y="948105"/>
                  </a:lnTo>
                  <a:lnTo>
                    <a:pt x="825681" y="943940"/>
                  </a:lnTo>
                  <a:lnTo>
                    <a:pt x="830666" y="938018"/>
                  </a:lnTo>
                  <a:lnTo>
                    <a:pt x="812058" y="925260"/>
                  </a:lnTo>
                  <a:lnTo>
                    <a:pt x="804718" y="901272"/>
                  </a:lnTo>
                  <a:lnTo>
                    <a:pt x="813442" y="904242"/>
                  </a:lnTo>
                  <a:lnTo>
                    <a:pt x="791566" y="866373"/>
                  </a:lnTo>
                  <a:close/>
                  <a:moveTo>
                    <a:pt x="612975" y="686991"/>
                  </a:moveTo>
                  <a:lnTo>
                    <a:pt x="626253" y="693785"/>
                  </a:lnTo>
                  <a:lnTo>
                    <a:pt x="586539" y="695115"/>
                  </a:lnTo>
                  <a:close/>
                  <a:moveTo>
                    <a:pt x="1007944" y="367029"/>
                  </a:moveTo>
                  <a:lnTo>
                    <a:pt x="1002798" y="397652"/>
                  </a:lnTo>
                  <a:lnTo>
                    <a:pt x="999424" y="390936"/>
                  </a:lnTo>
                  <a:close/>
                  <a:moveTo>
                    <a:pt x="431613" y="7792"/>
                  </a:moveTo>
                  <a:lnTo>
                    <a:pt x="436542" y="12387"/>
                  </a:lnTo>
                  <a:lnTo>
                    <a:pt x="454199" y="8270"/>
                  </a:lnTo>
                  <a:lnTo>
                    <a:pt x="460844" y="15271"/>
                  </a:lnTo>
                  <a:lnTo>
                    <a:pt x="446245" y="27550"/>
                  </a:lnTo>
                  <a:close/>
                  <a:moveTo>
                    <a:pt x="736971" y="0"/>
                  </a:moveTo>
                  <a:lnTo>
                    <a:pt x="760027" y="44965"/>
                  </a:lnTo>
                  <a:lnTo>
                    <a:pt x="768912" y="91576"/>
                  </a:lnTo>
                  <a:lnTo>
                    <a:pt x="787238" y="85208"/>
                  </a:lnTo>
                  <a:lnTo>
                    <a:pt x="807501" y="105437"/>
                  </a:lnTo>
                  <a:lnTo>
                    <a:pt x="809711" y="145130"/>
                  </a:lnTo>
                  <a:lnTo>
                    <a:pt x="823724" y="156517"/>
                  </a:lnTo>
                  <a:lnTo>
                    <a:pt x="821648" y="160931"/>
                  </a:lnTo>
                  <a:lnTo>
                    <a:pt x="827400" y="177318"/>
                  </a:lnTo>
                  <a:lnTo>
                    <a:pt x="824954" y="192000"/>
                  </a:lnTo>
                  <a:lnTo>
                    <a:pt x="833195" y="199928"/>
                  </a:lnTo>
                  <a:lnTo>
                    <a:pt x="831645" y="209164"/>
                  </a:lnTo>
                  <a:lnTo>
                    <a:pt x="894606" y="245219"/>
                  </a:lnTo>
                  <a:lnTo>
                    <a:pt x="898582" y="253290"/>
                  </a:lnTo>
                  <a:lnTo>
                    <a:pt x="892445" y="255757"/>
                  </a:lnTo>
                  <a:lnTo>
                    <a:pt x="905608" y="268038"/>
                  </a:lnTo>
                  <a:lnTo>
                    <a:pt x="916840" y="306474"/>
                  </a:lnTo>
                  <a:lnTo>
                    <a:pt x="926457" y="310681"/>
                  </a:lnTo>
                  <a:lnTo>
                    <a:pt x="926228" y="297024"/>
                  </a:lnTo>
                  <a:lnTo>
                    <a:pt x="940289" y="308913"/>
                  </a:lnTo>
                  <a:lnTo>
                    <a:pt x="941401" y="302310"/>
                  </a:lnTo>
                  <a:lnTo>
                    <a:pt x="947189" y="334070"/>
                  </a:lnTo>
                  <a:lnTo>
                    <a:pt x="964083" y="350155"/>
                  </a:lnTo>
                  <a:lnTo>
                    <a:pt x="967739" y="347389"/>
                  </a:lnTo>
                  <a:lnTo>
                    <a:pt x="974113" y="353813"/>
                  </a:lnTo>
                  <a:lnTo>
                    <a:pt x="1005432" y="401875"/>
                  </a:lnTo>
                  <a:lnTo>
                    <a:pt x="1001708" y="436519"/>
                  </a:lnTo>
                  <a:lnTo>
                    <a:pt x="1016595" y="478925"/>
                  </a:lnTo>
                  <a:lnTo>
                    <a:pt x="1002176" y="547725"/>
                  </a:lnTo>
                  <a:lnTo>
                    <a:pt x="989021" y="588257"/>
                  </a:lnTo>
                  <a:lnTo>
                    <a:pt x="961924" y="615717"/>
                  </a:lnTo>
                  <a:lnTo>
                    <a:pt x="946517" y="669442"/>
                  </a:lnTo>
                  <a:lnTo>
                    <a:pt x="929457" y="695989"/>
                  </a:lnTo>
                  <a:lnTo>
                    <a:pt x="924711" y="745656"/>
                  </a:lnTo>
                  <a:lnTo>
                    <a:pt x="869117" y="760295"/>
                  </a:lnTo>
                  <a:lnTo>
                    <a:pt x="846699" y="781860"/>
                  </a:lnTo>
                  <a:lnTo>
                    <a:pt x="830329" y="783825"/>
                  </a:lnTo>
                  <a:lnTo>
                    <a:pt x="834637" y="797902"/>
                  </a:lnTo>
                  <a:lnTo>
                    <a:pt x="810025" y="778449"/>
                  </a:lnTo>
                  <a:lnTo>
                    <a:pt x="813575" y="772997"/>
                  </a:lnTo>
                  <a:lnTo>
                    <a:pt x="810659" y="768173"/>
                  </a:lnTo>
                  <a:lnTo>
                    <a:pt x="797011" y="777116"/>
                  </a:lnTo>
                  <a:lnTo>
                    <a:pt x="802887" y="765422"/>
                  </a:lnTo>
                  <a:lnTo>
                    <a:pt x="797771" y="756756"/>
                  </a:lnTo>
                  <a:lnTo>
                    <a:pt x="762916" y="788591"/>
                  </a:lnTo>
                  <a:lnTo>
                    <a:pt x="733853" y="772624"/>
                  </a:lnTo>
                  <a:lnTo>
                    <a:pt x="713280" y="774310"/>
                  </a:lnTo>
                  <a:lnTo>
                    <a:pt x="687078" y="760943"/>
                  </a:lnTo>
                  <a:lnTo>
                    <a:pt x="669072" y="738653"/>
                  </a:lnTo>
                  <a:lnTo>
                    <a:pt x="669226" y="714896"/>
                  </a:lnTo>
                  <a:lnTo>
                    <a:pt x="650525" y="687976"/>
                  </a:lnTo>
                  <a:lnTo>
                    <a:pt x="665383" y="705038"/>
                  </a:lnTo>
                  <a:lnTo>
                    <a:pt x="651013" y="685907"/>
                  </a:lnTo>
                  <a:lnTo>
                    <a:pt x="657065" y="688333"/>
                  </a:lnTo>
                  <a:lnTo>
                    <a:pt x="657517" y="678375"/>
                  </a:lnTo>
                  <a:lnTo>
                    <a:pt x="625757" y="686061"/>
                  </a:lnTo>
                  <a:lnTo>
                    <a:pt x="636353" y="667756"/>
                  </a:lnTo>
                  <a:lnTo>
                    <a:pt x="625883" y="640498"/>
                  </a:lnTo>
                  <a:lnTo>
                    <a:pt x="616993" y="671160"/>
                  </a:lnTo>
                  <a:lnTo>
                    <a:pt x="593990" y="674740"/>
                  </a:lnTo>
                  <a:lnTo>
                    <a:pt x="598758" y="663854"/>
                  </a:lnTo>
                  <a:lnTo>
                    <a:pt x="609268" y="664887"/>
                  </a:lnTo>
                  <a:lnTo>
                    <a:pt x="609578" y="640929"/>
                  </a:lnTo>
                  <a:lnTo>
                    <a:pt x="622164" y="622972"/>
                  </a:lnTo>
                  <a:lnTo>
                    <a:pt x="617713" y="591842"/>
                  </a:lnTo>
                  <a:lnTo>
                    <a:pt x="617839" y="605887"/>
                  </a:lnTo>
                  <a:lnTo>
                    <a:pt x="603536" y="626199"/>
                  </a:lnTo>
                  <a:lnTo>
                    <a:pt x="571399" y="652845"/>
                  </a:lnTo>
                  <a:lnTo>
                    <a:pt x="571937" y="667210"/>
                  </a:lnTo>
                  <a:lnTo>
                    <a:pt x="550592" y="654621"/>
                  </a:lnTo>
                  <a:lnTo>
                    <a:pt x="560684" y="655175"/>
                  </a:lnTo>
                  <a:lnTo>
                    <a:pt x="540610" y="611500"/>
                  </a:lnTo>
                  <a:lnTo>
                    <a:pt x="529538" y="610915"/>
                  </a:lnTo>
                  <a:lnTo>
                    <a:pt x="527399" y="590739"/>
                  </a:lnTo>
                  <a:lnTo>
                    <a:pt x="519040" y="592482"/>
                  </a:lnTo>
                  <a:lnTo>
                    <a:pt x="521564" y="587993"/>
                  </a:lnTo>
                  <a:lnTo>
                    <a:pt x="513261" y="579165"/>
                  </a:lnTo>
                  <a:lnTo>
                    <a:pt x="508102" y="582586"/>
                  </a:lnTo>
                  <a:lnTo>
                    <a:pt x="491676" y="574782"/>
                  </a:lnTo>
                  <a:lnTo>
                    <a:pt x="477570" y="577183"/>
                  </a:lnTo>
                  <a:lnTo>
                    <a:pt x="451109" y="560667"/>
                  </a:lnTo>
                  <a:lnTo>
                    <a:pt x="396637" y="567171"/>
                  </a:lnTo>
                  <a:lnTo>
                    <a:pt x="353365" y="584524"/>
                  </a:lnTo>
                  <a:lnTo>
                    <a:pt x="320669" y="584158"/>
                  </a:lnTo>
                  <a:lnTo>
                    <a:pt x="278235" y="605680"/>
                  </a:lnTo>
                  <a:lnTo>
                    <a:pt x="259587" y="633465"/>
                  </a:lnTo>
                  <a:lnTo>
                    <a:pt x="170615" y="634165"/>
                  </a:lnTo>
                  <a:lnTo>
                    <a:pt x="118516" y="670767"/>
                  </a:lnTo>
                  <a:lnTo>
                    <a:pt x="81499" y="666920"/>
                  </a:lnTo>
                  <a:lnTo>
                    <a:pt x="44880" y="644330"/>
                  </a:lnTo>
                  <a:lnTo>
                    <a:pt x="44394" y="621856"/>
                  </a:lnTo>
                  <a:lnTo>
                    <a:pt x="53828" y="625199"/>
                  </a:lnTo>
                  <a:lnTo>
                    <a:pt x="62572" y="614235"/>
                  </a:lnTo>
                  <a:lnTo>
                    <a:pt x="63284" y="572242"/>
                  </a:lnTo>
                  <a:lnTo>
                    <a:pt x="45824" y="532242"/>
                  </a:lnTo>
                  <a:lnTo>
                    <a:pt x="41798" y="494310"/>
                  </a:lnTo>
                  <a:lnTo>
                    <a:pt x="0" y="410002"/>
                  </a:lnTo>
                  <a:lnTo>
                    <a:pt x="1376" y="403807"/>
                  </a:lnTo>
                  <a:lnTo>
                    <a:pt x="10490" y="421640"/>
                  </a:lnTo>
                  <a:lnTo>
                    <a:pt x="15888" y="417547"/>
                  </a:lnTo>
                  <a:lnTo>
                    <a:pt x="4207" y="395398"/>
                  </a:lnTo>
                  <a:lnTo>
                    <a:pt x="6165" y="390447"/>
                  </a:lnTo>
                  <a:lnTo>
                    <a:pt x="12267" y="408770"/>
                  </a:lnTo>
                  <a:lnTo>
                    <a:pt x="16466" y="404102"/>
                  </a:lnTo>
                  <a:lnTo>
                    <a:pt x="21177" y="416264"/>
                  </a:lnTo>
                  <a:lnTo>
                    <a:pt x="25072" y="411891"/>
                  </a:lnTo>
                  <a:lnTo>
                    <a:pt x="26036" y="398998"/>
                  </a:lnTo>
                  <a:lnTo>
                    <a:pt x="4159" y="359557"/>
                  </a:lnTo>
                  <a:lnTo>
                    <a:pt x="19969" y="288905"/>
                  </a:lnTo>
                  <a:lnTo>
                    <a:pt x="23386" y="307323"/>
                  </a:lnTo>
                  <a:lnTo>
                    <a:pt x="35897" y="288610"/>
                  </a:lnTo>
                  <a:lnTo>
                    <a:pt x="87644" y="256422"/>
                  </a:lnTo>
                  <a:lnTo>
                    <a:pt x="112316" y="257140"/>
                  </a:lnTo>
                  <a:lnTo>
                    <a:pt x="147402" y="238112"/>
                  </a:lnTo>
                  <a:lnTo>
                    <a:pt x="196343" y="228063"/>
                  </a:lnTo>
                  <a:lnTo>
                    <a:pt x="229706" y="188488"/>
                  </a:lnTo>
                  <a:lnTo>
                    <a:pt x="225220" y="165689"/>
                  </a:lnTo>
                  <a:lnTo>
                    <a:pt x="243908" y="143903"/>
                  </a:lnTo>
                  <a:lnTo>
                    <a:pt x="260452" y="175041"/>
                  </a:lnTo>
                  <a:lnTo>
                    <a:pt x="260991" y="159011"/>
                  </a:lnTo>
                  <a:lnTo>
                    <a:pt x="269086" y="164664"/>
                  </a:lnTo>
                  <a:lnTo>
                    <a:pt x="256658" y="146188"/>
                  </a:lnTo>
                  <a:lnTo>
                    <a:pt x="263814" y="144289"/>
                  </a:lnTo>
                  <a:lnTo>
                    <a:pt x="260314" y="137509"/>
                  </a:lnTo>
                  <a:lnTo>
                    <a:pt x="264333" y="136643"/>
                  </a:lnTo>
                  <a:lnTo>
                    <a:pt x="268406" y="142941"/>
                  </a:lnTo>
                  <a:lnTo>
                    <a:pt x="270246" y="139442"/>
                  </a:lnTo>
                  <a:lnTo>
                    <a:pt x="277145" y="143669"/>
                  </a:lnTo>
                  <a:lnTo>
                    <a:pt x="293773" y="143888"/>
                  </a:lnTo>
                  <a:lnTo>
                    <a:pt x="281219" y="141641"/>
                  </a:lnTo>
                  <a:lnTo>
                    <a:pt x="289467" y="128040"/>
                  </a:lnTo>
                  <a:lnTo>
                    <a:pt x="281239" y="129624"/>
                  </a:lnTo>
                  <a:lnTo>
                    <a:pt x="282407" y="119557"/>
                  </a:lnTo>
                  <a:lnTo>
                    <a:pt x="287656" y="119383"/>
                  </a:lnTo>
                  <a:lnTo>
                    <a:pt x="288811" y="113448"/>
                  </a:lnTo>
                  <a:lnTo>
                    <a:pt x="300879" y="120454"/>
                  </a:lnTo>
                  <a:lnTo>
                    <a:pt x="291913" y="110924"/>
                  </a:lnTo>
                  <a:lnTo>
                    <a:pt x="307207" y="110473"/>
                  </a:lnTo>
                  <a:lnTo>
                    <a:pt x="299714" y="100116"/>
                  </a:lnTo>
                  <a:lnTo>
                    <a:pt x="311122" y="95118"/>
                  </a:lnTo>
                  <a:lnTo>
                    <a:pt x="311575" y="86631"/>
                  </a:lnTo>
                  <a:lnTo>
                    <a:pt x="312338" y="97345"/>
                  </a:lnTo>
                  <a:lnTo>
                    <a:pt x="314391" y="91239"/>
                  </a:lnTo>
                  <a:lnTo>
                    <a:pt x="322403" y="94267"/>
                  </a:lnTo>
                  <a:lnTo>
                    <a:pt x="321955" y="78738"/>
                  </a:lnTo>
                  <a:lnTo>
                    <a:pt x="328706" y="86890"/>
                  </a:lnTo>
                  <a:lnTo>
                    <a:pt x="343174" y="74327"/>
                  </a:lnTo>
                  <a:lnTo>
                    <a:pt x="357218" y="79532"/>
                  </a:lnTo>
                  <a:lnTo>
                    <a:pt x="376054" y="99111"/>
                  </a:lnTo>
                  <a:lnTo>
                    <a:pt x="372134" y="119912"/>
                  </a:lnTo>
                  <a:lnTo>
                    <a:pt x="375043" y="112413"/>
                  </a:lnTo>
                  <a:lnTo>
                    <a:pt x="379089" y="117439"/>
                  </a:lnTo>
                  <a:lnTo>
                    <a:pt x="376676" y="108337"/>
                  </a:lnTo>
                  <a:lnTo>
                    <a:pt x="379715" y="104452"/>
                  </a:lnTo>
                  <a:lnTo>
                    <a:pt x="380619" y="108024"/>
                  </a:lnTo>
                  <a:lnTo>
                    <a:pt x="383175" y="108067"/>
                  </a:lnTo>
                  <a:lnTo>
                    <a:pt x="381401" y="101709"/>
                  </a:lnTo>
                  <a:lnTo>
                    <a:pt x="385135" y="100580"/>
                  </a:lnTo>
                  <a:lnTo>
                    <a:pt x="415383" y="112005"/>
                  </a:lnTo>
                  <a:lnTo>
                    <a:pt x="413154" y="102613"/>
                  </a:lnTo>
                  <a:lnTo>
                    <a:pt x="420718" y="100804"/>
                  </a:lnTo>
                  <a:lnTo>
                    <a:pt x="406269" y="89498"/>
                  </a:lnTo>
                  <a:lnTo>
                    <a:pt x="419251" y="66449"/>
                  </a:lnTo>
                  <a:lnTo>
                    <a:pt x="428770" y="63343"/>
                  </a:lnTo>
                  <a:lnTo>
                    <a:pt x="425660" y="52967"/>
                  </a:lnTo>
                  <a:lnTo>
                    <a:pt x="439610" y="47240"/>
                  </a:lnTo>
                  <a:lnTo>
                    <a:pt x="436787" y="39310"/>
                  </a:lnTo>
                  <a:lnTo>
                    <a:pt x="444670" y="45633"/>
                  </a:lnTo>
                  <a:lnTo>
                    <a:pt x="447964" y="32873"/>
                  </a:lnTo>
                  <a:lnTo>
                    <a:pt x="482094" y="38917"/>
                  </a:lnTo>
                  <a:lnTo>
                    <a:pt x="491425" y="32543"/>
                  </a:lnTo>
                  <a:lnTo>
                    <a:pt x="488236" y="30203"/>
                  </a:lnTo>
                  <a:lnTo>
                    <a:pt x="489832" y="20244"/>
                  </a:lnTo>
                  <a:lnTo>
                    <a:pt x="484769" y="15664"/>
                  </a:lnTo>
                  <a:lnTo>
                    <a:pt x="474767" y="16937"/>
                  </a:lnTo>
                  <a:lnTo>
                    <a:pt x="466577" y="11538"/>
                  </a:lnTo>
                  <a:lnTo>
                    <a:pt x="471936" y="6638"/>
                  </a:lnTo>
                  <a:lnTo>
                    <a:pt x="477467" y="14014"/>
                  </a:lnTo>
                  <a:lnTo>
                    <a:pt x="476048" y="6837"/>
                  </a:lnTo>
                  <a:lnTo>
                    <a:pt x="480934" y="6731"/>
                  </a:lnTo>
                  <a:lnTo>
                    <a:pt x="502209" y="21829"/>
                  </a:lnTo>
                  <a:lnTo>
                    <a:pt x="553750" y="36710"/>
                  </a:lnTo>
                  <a:lnTo>
                    <a:pt x="570777" y="23023"/>
                  </a:lnTo>
                  <a:lnTo>
                    <a:pt x="564781" y="34191"/>
                  </a:lnTo>
                  <a:lnTo>
                    <a:pt x="573671" y="32007"/>
                  </a:lnTo>
                  <a:lnTo>
                    <a:pt x="574091" y="41282"/>
                  </a:lnTo>
                  <a:lnTo>
                    <a:pt x="587238" y="27434"/>
                  </a:lnTo>
                  <a:lnTo>
                    <a:pt x="597799" y="38322"/>
                  </a:lnTo>
                  <a:lnTo>
                    <a:pt x="585532" y="49220"/>
                  </a:lnTo>
                  <a:lnTo>
                    <a:pt x="584617" y="61459"/>
                  </a:lnTo>
                  <a:lnTo>
                    <a:pt x="581911" y="56284"/>
                  </a:lnTo>
                  <a:lnTo>
                    <a:pt x="571175" y="62207"/>
                  </a:lnTo>
                  <a:lnTo>
                    <a:pt x="573600" y="74672"/>
                  </a:lnTo>
                  <a:lnTo>
                    <a:pt x="559419" y="105321"/>
                  </a:lnTo>
                  <a:lnTo>
                    <a:pt x="592361" y="130498"/>
                  </a:lnTo>
                  <a:lnTo>
                    <a:pt x="616643" y="139454"/>
                  </a:lnTo>
                  <a:lnTo>
                    <a:pt x="628203" y="151511"/>
                  </a:lnTo>
                  <a:lnTo>
                    <a:pt x="649020" y="156723"/>
                  </a:lnTo>
                  <a:lnTo>
                    <a:pt x="655135" y="168307"/>
                  </a:lnTo>
                  <a:lnTo>
                    <a:pt x="686198" y="176187"/>
                  </a:lnTo>
                  <a:lnTo>
                    <a:pt x="709647" y="135076"/>
                  </a:lnTo>
                  <a:lnTo>
                    <a:pt x="713597" y="54647"/>
                  </a:lnTo>
                  <a:lnTo>
                    <a:pt x="719000" y="46810"/>
                  </a:lnTo>
                  <a:lnTo>
                    <a:pt x="722578" y="51717"/>
                  </a:lnTo>
                  <a:lnTo>
                    <a:pt x="717840" y="41166"/>
                  </a:lnTo>
                  <a:lnTo>
                    <a:pt x="713736" y="43225"/>
                  </a:lnTo>
                  <a:lnTo>
                    <a:pt x="724795" y="30727"/>
                  </a:lnTo>
                  <a:lnTo>
                    <a:pt x="727638" y="230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 name="AUS_Solomon Islands">
              <a:extLst>
                <a:ext uri="{FF2B5EF4-FFF2-40B4-BE49-F238E27FC236}">
                  <a16:creationId xmlns:a16="http://schemas.microsoft.com/office/drawing/2014/main" id="{29847C0C-3C95-BFE8-C60F-EAF902D11533}"/>
                </a:ext>
              </a:extLst>
            </p:cNvPr>
            <p:cNvSpPr/>
            <p:nvPr>
              <p:custDataLst>
                <p:tags r:id="rId9"/>
              </p:custDataLst>
            </p:nvPr>
          </p:nvSpPr>
          <p:spPr bwMode="gray">
            <a:xfrm>
              <a:off x="9677381" y="4922840"/>
              <a:ext cx="141149" cy="100874"/>
            </a:xfrm>
            <a:custGeom>
              <a:avLst/>
              <a:gdLst>
                <a:gd name="connsiteX0" fmla="*/ 128497 w 149772"/>
                <a:gd name="connsiteY0" fmla="*/ 92549 h 107035"/>
                <a:gd name="connsiteX1" fmla="*/ 149772 w 149772"/>
                <a:gd name="connsiteY1" fmla="*/ 107035 h 107035"/>
                <a:gd name="connsiteX2" fmla="*/ 121907 w 149772"/>
                <a:gd name="connsiteY2" fmla="*/ 93963 h 107035"/>
                <a:gd name="connsiteX3" fmla="*/ 79596 w 149772"/>
                <a:gd name="connsiteY3" fmla="*/ 68020 h 107035"/>
                <a:gd name="connsiteX4" fmla="*/ 88061 w 149772"/>
                <a:gd name="connsiteY4" fmla="*/ 70992 h 107035"/>
                <a:gd name="connsiteX5" fmla="*/ 99336 w 149772"/>
                <a:gd name="connsiteY5" fmla="*/ 70814 h 107035"/>
                <a:gd name="connsiteX6" fmla="*/ 110525 w 149772"/>
                <a:gd name="connsiteY6" fmla="*/ 81936 h 107035"/>
                <a:gd name="connsiteX7" fmla="*/ 85288 w 149772"/>
                <a:gd name="connsiteY7" fmla="*/ 80276 h 107035"/>
                <a:gd name="connsiteX8" fmla="*/ 104215 w 149772"/>
                <a:gd name="connsiteY8" fmla="*/ 42850 h 107035"/>
                <a:gd name="connsiteX9" fmla="*/ 114132 w 149772"/>
                <a:gd name="connsiteY9" fmla="*/ 56035 h 107035"/>
                <a:gd name="connsiteX10" fmla="*/ 124287 w 149772"/>
                <a:gd name="connsiteY10" fmla="*/ 76136 h 107035"/>
                <a:gd name="connsiteX11" fmla="*/ 51555 w 149772"/>
                <a:gd name="connsiteY11" fmla="*/ 23117 h 107035"/>
                <a:gd name="connsiteX12" fmla="*/ 85902 w 149772"/>
                <a:gd name="connsiteY12" fmla="*/ 42951 h 107035"/>
                <a:gd name="connsiteX13" fmla="*/ 86770 w 149772"/>
                <a:gd name="connsiteY13" fmla="*/ 48871 h 107035"/>
                <a:gd name="connsiteX14" fmla="*/ 0 w 149772"/>
                <a:gd name="connsiteY14" fmla="*/ 0 h 107035"/>
                <a:gd name="connsiteX15" fmla="*/ 24918 w 149772"/>
                <a:gd name="connsiteY15" fmla="*/ 17279 h 107035"/>
                <a:gd name="connsiteX16" fmla="*/ 12518 w 149772"/>
                <a:gd name="connsiteY16" fmla="*/ 14606 h 10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772" h="107035">
                  <a:moveTo>
                    <a:pt x="128497" y="92549"/>
                  </a:moveTo>
                  <a:lnTo>
                    <a:pt x="149772" y="107035"/>
                  </a:lnTo>
                  <a:lnTo>
                    <a:pt x="121907" y="93963"/>
                  </a:lnTo>
                  <a:close/>
                  <a:moveTo>
                    <a:pt x="79596" y="68020"/>
                  </a:moveTo>
                  <a:lnTo>
                    <a:pt x="88061" y="70992"/>
                  </a:lnTo>
                  <a:lnTo>
                    <a:pt x="99336" y="70814"/>
                  </a:lnTo>
                  <a:lnTo>
                    <a:pt x="110525" y="81936"/>
                  </a:lnTo>
                  <a:lnTo>
                    <a:pt x="85288" y="80276"/>
                  </a:lnTo>
                  <a:close/>
                  <a:moveTo>
                    <a:pt x="104215" y="42850"/>
                  </a:moveTo>
                  <a:lnTo>
                    <a:pt x="114132" y="56035"/>
                  </a:lnTo>
                  <a:lnTo>
                    <a:pt x="124287" y="76136"/>
                  </a:lnTo>
                  <a:close/>
                  <a:moveTo>
                    <a:pt x="51555" y="23117"/>
                  </a:moveTo>
                  <a:lnTo>
                    <a:pt x="85902" y="42951"/>
                  </a:lnTo>
                  <a:lnTo>
                    <a:pt x="86770" y="48871"/>
                  </a:lnTo>
                  <a:close/>
                  <a:moveTo>
                    <a:pt x="0" y="0"/>
                  </a:moveTo>
                  <a:lnTo>
                    <a:pt x="24918" y="17279"/>
                  </a:lnTo>
                  <a:lnTo>
                    <a:pt x="12518" y="1460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 name="AS_Taiwan">
              <a:extLst>
                <a:ext uri="{FF2B5EF4-FFF2-40B4-BE49-F238E27FC236}">
                  <a16:creationId xmlns:a16="http://schemas.microsoft.com/office/drawing/2014/main" id="{DFD4AE36-3866-B574-324A-936C1EEEE362}"/>
                </a:ext>
              </a:extLst>
            </p:cNvPr>
            <p:cNvSpPr/>
            <p:nvPr>
              <p:custDataLst>
                <p:tags r:id="rId10"/>
              </p:custDataLst>
            </p:nvPr>
          </p:nvSpPr>
          <p:spPr bwMode="gray">
            <a:xfrm>
              <a:off x="8814517" y="4147769"/>
              <a:ext cx="46232" cy="83164"/>
            </a:xfrm>
            <a:custGeom>
              <a:avLst/>
              <a:gdLst/>
              <a:ahLst/>
              <a:cxnLst/>
              <a:rect l="0" t="0" r="0" b="0"/>
              <a:pathLst>
                <a:path w="19496" h="35028">
                  <a:moveTo>
                    <a:pt x="16820" y="0"/>
                  </a:moveTo>
                  <a:lnTo>
                    <a:pt x="19495" y="1457"/>
                  </a:lnTo>
                  <a:lnTo>
                    <a:pt x="17870" y="7299"/>
                  </a:lnTo>
                  <a:lnTo>
                    <a:pt x="6636" y="35027"/>
                  </a:lnTo>
                  <a:lnTo>
                    <a:pt x="0" y="22939"/>
                  </a:lnTo>
                  <a:lnTo>
                    <a:pt x="586" y="16673"/>
                  </a:lnTo>
                  <a:lnTo>
                    <a:pt x="9564" y="1435"/>
                  </a:lnTo>
                  <a:lnTo>
                    <a:pt x="16820"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 name="AS_United Arab Emirates">
              <a:extLst>
                <a:ext uri="{FF2B5EF4-FFF2-40B4-BE49-F238E27FC236}">
                  <a16:creationId xmlns:a16="http://schemas.microsoft.com/office/drawing/2014/main" id="{25F9DD3F-DA89-9EE2-C545-C9CE054D8F54}"/>
                </a:ext>
              </a:extLst>
            </p:cNvPr>
            <p:cNvSpPr/>
            <p:nvPr>
              <p:custDataLst>
                <p:tags r:id="rId11"/>
              </p:custDataLst>
            </p:nvPr>
          </p:nvSpPr>
          <p:spPr bwMode="gray">
            <a:xfrm>
              <a:off x="7190823" y="4123372"/>
              <a:ext cx="113591" cy="87757"/>
            </a:xfrm>
            <a:custGeom>
              <a:avLst/>
              <a:gdLst/>
              <a:ahLst/>
              <a:cxnLst/>
              <a:rect l="0" t="0" r="0" b="0"/>
              <a:pathLst>
                <a:path w="47900" h="36963">
                  <a:moveTo>
                    <a:pt x="45997" y="4563"/>
                  </a:moveTo>
                  <a:lnTo>
                    <a:pt x="46861" y="4773"/>
                  </a:lnTo>
                  <a:lnTo>
                    <a:pt x="47899" y="12037"/>
                  </a:lnTo>
                  <a:lnTo>
                    <a:pt x="45205" y="14733"/>
                  </a:lnTo>
                  <a:lnTo>
                    <a:pt x="44539" y="12483"/>
                  </a:lnTo>
                  <a:lnTo>
                    <a:pt x="41958" y="16613"/>
                  </a:lnTo>
                  <a:lnTo>
                    <a:pt x="44411" y="21966"/>
                  </a:lnTo>
                  <a:lnTo>
                    <a:pt x="39266" y="23097"/>
                  </a:lnTo>
                  <a:lnTo>
                    <a:pt x="36155" y="36962"/>
                  </a:lnTo>
                  <a:lnTo>
                    <a:pt x="9997" y="34367"/>
                  </a:lnTo>
                  <a:lnTo>
                    <a:pt x="0" y="19953"/>
                  </a:lnTo>
                  <a:lnTo>
                    <a:pt x="4969" y="23285"/>
                  </a:lnTo>
                  <a:lnTo>
                    <a:pt x="25350" y="21272"/>
                  </a:lnTo>
                  <a:lnTo>
                    <a:pt x="28405" y="19712"/>
                  </a:lnTo>
                  <a:lnTo>
                    <a:pt x="30666" y="14599"/>
                  </a:lnTo>
                  <a:lnTo>
                    <a:pt x="42800" y="3804"/>
                  </a:lnTo>
                  <a:lnTo>
                    <a:pt x="44963" y="0"/>
                  </a:lnTo>
                  <a:lnTo>
                    <a:pt x="45997" y="456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 name="AS_Indonesia">
              <a:extLst>
                <a:ext uri="{FF2B5EF4-FFF2-40B4-BE49-F238E27FC236}">
                  <a16:creationId xmlns:a16="http://schemas.microsoft.com/office/drawing/2014/main" id="{D4F55114-3299-31F5-FAC1-F17B19D83018}"/>
                </a:ext>
              </a:extLst>
            </p:cNvPr>
            <p:cNvSpPr/>
            <p:nvPr>
              <p:custDataLst>
                <p:tags r:id="rId12"/>
              </p:custDataLst>
            </p:nvPr>
          </p:nvSpPr>
          <p:spPr bwMode="gray">
            <a:xfrm>
              <a:off x="8225881" y="4631932"/>
              <a:ext cx="1085549" cy="379087"/>
            </a:xfrm>
            <a:custGeom>
              <a:avLst/>
              <a:gdLst>
                <a:gd name="connsiteX0" fmla="*/ 623990 w 1151848"/>
                <a:gd name="connsiteY0" fmla="*/ 378381 h 402238"/>
                <a:gd name="connsiteX1" fmla="*/ 643644 w 1151848"/>
                <a:gd name="connsiteY1" fmla="*/ 393607 h 402238"/>
                <a:gd name="connsiteX2" fmla="*/ 641486 w 1151848"/>
                <a:gd name="connsiteY2" fmla="*/ 399253 h 402238"/>
                <a:gd name="connsiteX3" fmla="*/ 627402 w 1151848"/>
                <a:gd name="connsiteY3" fmla="*/ 400062 h 402238"/>
                <a:gd name="connsiteX4" fmla="*/ 596362 w 1151848"/>
                <a:gd name="connsiteY4" fmla="*/ 382921 h 402238"/>
                <a:gd name="connsiteX5" fmla="*/ 747697 w 1151848"/>
                <a:gd name="connsiteY5" fmla="*/ 367424 h 402238"/>
                <a:gd name="connsiteX6" fmla="*/ 753197 w 1151848"/>
                <a:gd name="connsiteY6" fmla="*/ 370283 h 402238"/>
                <a:gd name="connsiteX7" fmla="*/ 752292 w 1151848"/>
                <a:gd name="connsiteY7" fmla="*/ 379723 h 402238"/>
                <a:gd name="connsiteX8" fmla="*/ 734859 w 1151848"/>
                <a:gd name="connsiteY8" fmla="*/ 398305 h 402238"/>
                <a:gd name="connsiteX9" fmla="*/ 711033 w 1151848"/>
                <a:gd name="connsiteY9" fmla="*/ 402238 h 402238"/>
                <a:gd name="connsiteX10" fmla="*/ 725069 w 1151848"/>
                <a:gd name="connsiteY10" fmla="*/ 377274 h 402238"/>
                <a:gd name="connsiteX11" fmla="*/ 732542 w 1151848"/>
                <a:gd name="connsiteY11" fmla="*/ 380424 h 402238"/>
                <a:gd name="connsiteX12" fmla="*/ 735123 w 1151848"/>
                <a:gd name="connsiteY12" fmla="*/ 373311 h 402238"/>
                <a:gd name="connsiteX13" fmla="*/ 532358 w 1151848"/>
                <a:gd name="connsiteY13" fmla="*/ 348341 h 402238"/>
                <a:gd name="connsiteX14" fmla="*/ 541122 w 1151848"/>
                <a:gd name="connsiteY14" fmla="*/ 352364 h 402238"/>
                <a:gd name="connsiteX15" fmla="*/ 536425 w 1151848"/>
                <a:gd name="connsiteY15" fmla="*/ 362859 h 402238"/>
                <a:gd name="connsiteX16" fmla="*/ 518685 w 1151848"/>
                <a:gd name="connsiteY16" fmla="*/ 362358 h 402238"/>
                <a:gd name="connsiteX17" fmla="*/ 566278 w 1151848"/>
                <a:gd name="connsiteY17" fmla="*/ 346998 h 402238"/>
                <a:gd name="connsiteX18" fmla="*/ 580781 w 1151848"/>
                <a:gd name="connsiteY18" fmla="*/ 352661 h 402238"/>
                <a:gd name="connsiteX19" fmla="*/ 589246 w 1151848"/>
                <a:gd name="connsiteY19" fmla="*/ 350618 h 402238"/>
                <a:gd name="connsiteX20" fmla="*/ 589694 w 1151848"/>
                <a:gd name="connsiteY20" fmla="*/ 357183 h 402238"/>
                <a:gd name="connsiteX21" fmla="*/ 598018 w 1151848"/>
                <a:gd name="connsiteY21" fmla="*/ 351107 h 402238"/>
                <a:gd name="connsiteX22" fmla="*/ 602574 w 1151848"/>
                <a:gd name="connsiteY22" fmla="*/ 361466 h 402238"/>
                <a:gd name="connsiteX23" fmla="*/ 584437 w 1151848"/>
                <a:gd name="connsiteY23" fmla="*/ 365333 h 402238"/>
                <a:gd name="connsiteX24" fmla="*/ 583157 w 1151848"/>
                <a:gd name="connsiteY24" fmla="*/ 358009 h 402238"/>
                <a:gd name="connsiteX25" fmla="*/ 576831 w 1151848"/>
                <a:gd name="connsiteY25" fmla="*/ 365333 h 402238"/>
                <a:gd name="connsiteX26" fmla="*/ 541513 w 1151848"/>
                <a:gd name="connsiteY26" fmla="*/ 368837 h 402238"/>
                <a:gd name="connsiteX27" fmla="*/ 550858 w 1151848"/>
                <a:gd name="connsiteY27" fmla="*/ 352762 h 402238"/>
                <a:gd name="connsiteX28" fmla="*/ 572085 w 1151848"/>
                <a:gd name="connsiteY28" fmla="*/ 362186 h 402238"/>
                <a:gd name="connsiteX29" fmla="*/ 580089 w 1151848"/>
                <a:gd name="connsiteY29" fmla="*/ 358251 h 402238"/>
                <a:gd name="connsiteX30" fmla="*/ 698270 w 1151848"/>
                <a:gd name="connsiteY30" fmla="*/ 346928 h 402238"/>
                <a:gd name="connsiteX31" fmla="*/ 694529 w 1151848"/>
                <a:gd name="connsiteY31" fmla="*/ 358443 h 402238"/>
                <a:gd name="connsiteX32" fmla="*/ 667683 w 1151848"/>
                <a:gd name="connsiteY32" fmla="*/ 365849 h 402238"/>
                <a:gd name="connsiteX33" fmla="*/ 618130 w 1151848"/>
                <a:gd name="connsiteY33" fmla="*/ 361466 h 402238"/>
                <a:gd name="connsiteX34" fmla="*/ 636406 w 1151848"/>
                <a:gd name="connsiteY34" fmla="*/ 349671 h 402238"/>
                <a:gd name="connsiteX35" fmla="*/ 680838 w 1151848"/>
                <a:gd name="connsiteY35" fmla="*/ 359534 h 402238"/>
                <a:gd name="connsiteX36" fmla="*/ 738445 w 1151848"/>
                <a:gd name="connsiteY36" fmla="*/ 346580 h 402238"/>
                <a:gd name="connsiteX37" fmla="*/ 752586 w 1151848"/>
                <a:gd name="connsiteY37" fmla="*/ 351502 h 402238"/>
                <a:gd name="connsiteX38" fmla="*/ 732736 w 1151848"/>
                <a:gd name="connsiteY38" fmla="*/ 354691 h 402238"/>
                <a:gd name="connsiteX39" fmla="*/ 483493 w 1151848"/>
                <a:gd name="connsiteY39" fmla="*/ 345789 h 402238"/>
                <a:gd name="connsiteX40" fmla="*/ 510083 w 1151848"/>
                <a:gd name="connsiteY40" fmla="*/ 347671 h 402238"/>
                <a:gd name="connsiteX41" fmla="*/ 515253 w 1151848"/>
                <a:gd name="connsiteY41" fmla="*/ 353538 h 402238"/>
                <a:gd name="connsiteX42" fmla="*/ 500616 w 1151848"/>
                <a:gd name="connsiteY42" fmla="*/ 364877 h 402238"/>
                <a:gd name="connsiteX43" fmla="*/ 773534 w 1151848"/>
                <a:gd name="connsiteY43" fmla="*/ 334443 h 402238"/>
                <a:gd name="connsiteX44" fmla="*/ 792383 w 1151848"/>
                <a:gd name="connsiteY44" fmla="*/ 334811 h 402238"/>
                <a:gd name="connsiteX45" fmla="*/ 768502 w 1151848"/>
                <a:gd name="connsiteY45" fmla="*/ 343351 h 402238"/>
                <a:gd name="connsiteX46" fmla="*/ 1080077 w 1151848"/>
                <a:gd name="connsiteY46" fmla="*/ 330765 h 402238"/>
                <a:gd name="connsiteX47" fmla="*/ 1100549 w 1151848"/>
                <a:gd name="connsiteY47" fmla="*/ 331838 h 402238"/>
                <a:gd name="connsiteX48" fmla="*/ 1087374 w 1151848"/>
                <a:gd name="connsiteY48" fmla="*/ 352881 h 402238"/>
                <a:gd name="connsiteX49" fmla="*/ 1067005 w 1151848"/>
                <a:gd name="connsiteY49" fmla="*/ 354070 h 402238"/>
                <a:gd name="connsiteX50" fmla="*/ 918568 w 1151848"/>
                <a:gd name="connsiteY50" fmla="*/ 323151 h 402238"/>
                <a:gd name="connsiteX51" fmla="*/ 902807 w 1151848"/>
                <a:gd name="connsiteY51" fmla="*/ 343146 h 402238"/>
                <a:gd name="connsiteX52" fmla="*/ 906169 w 1151848"/>
                <a:gd name="connsiteY52" fmla="*/ 329905 h 402238"/>
                <a:gd name="connsiteX53" fmla="*/ 472063 w 1151848"/>
                <a:gd name="connsiteY53" fmla="*/ 314677 h 402238"/>
                <a:gd name="connsiteX54" fmla="*/ 459797 w 1151848"/>
                <a:gd name="connsiteY54" fmla="*/ 323433 h 402238"/>
                <a:gd name="connsiteX55" fmla="*/ 439262 w 1151848"/>
                <a:gd name="connsiteY55" fmla="*/ 319012 h 402238"/>
                <a:gd name="connsiteX56" fmla="*/ 275092 w 1151848"/>
                <a:gd name="connsiteY56" fmla="*/ 292719 h 402238"/>
                <a:gd name="connsiteX57" fmla="*/ 329133 w 1151848"/>
                <a:gd name="connsiteY57" fmla="*/ 298954 h 402238"/>
                <a:gd name="connsiteX58" fmla="*/ 339787 w 1151848"/>
                <a:gd name="connsiteY58" fmla="*/ 313021 h 402238"/>
                <a:gd name="connsiteX59" fmla="*/ 381466 w 1151848"/>
                <a:gd name="connsiteY59" fmla="*/ 317200 h 402238"/>
                <a:gd name="connsiteX60" fmla="*/ 394780 w 1151848"/>
                <a:gd name="connsiteY60" fmla="*/ 302748 h 402238"/>
                <a:gd name="connsiteX61" fmla="*/ 400638 w 1151848"/>
                <a:gd name="connsiteY61" fmla="*/ 310101 h 402238"/>
                <a:gd name="connsiteX62" fmla="*/ 436054 w 1151848"/>
                <a:gd name="connsiteY62" fmla="*/ 315487 h 402238"/>
                <a:gd name="connsiteX63" fmla="*/ 443233 w 1151848"/>
                <a:gd name="connsiteY63" fmla="*/ 332946 h 402238"/>
                <a:gd name="connsiteX64" fmla="*/ 483563 w 1151848"/>
                <a:gd name="connsiteY64" fmla="*/ 338052 h 402238"/>
                <a:gd name="connsiteX65" fmla="*/ 481633 w 1151848"/>
                <a:gd name="connsiteY65" fmla="*/ 356389 h 402238"/>
                <a:gd name="connsiteX66" fmla="*/ 487911 w 1151848"/>
                <a:gd name="connsiteY66" fmla="*/ 362138 h 402238"/>
                <a:gd name="connsiteX67" fmla="*/ 452976 w 1151848"/>
                <a:gd name="connsiteY67" fmla="*/ 350278 h 402238"/>
                <a:gd name="connsiteX68" fmla="*/ 413176 w 1151848"/>
                <a:gd name="connsiteY68" fmla="*/ 352351 h 402238"/>
                <a:gd name="connsiteX69" fmla="*/ 353760 w 1151848"/>
                <a:gd name="connsiteY69" fmla="*/ 335480 h 402238"/>
                <a:gd name="connsiteX70" fmla="*/ 325409 w 1151848"/>
                <a:gd name="connsiteY70" fmla="*/ 337606 h 402238"/>
                <a:gd name="connsiteX71" fmla="*/ 281634 w 1151848"/>
                <a:gd name="connsiteY71" fmla="*/ 327144 h 402238"/>
                <a:gd name="connsiteX72" fmla="*/ 283800 w 1151848"/>
                <a:gd name="connsiteY72" fmla="*/ 317185 h 402238"/>
                <a:gd name="connsiteX73" fmla="*/ 251942 w 1151848"/>
                <a:gd name="connsiteY73" fmla="*/ 312900 h 402238"/>
                <a:gd name="connsiteX74" fmla="*/ 692146 w 1151848"/>
                <a:gd name="connsiteY74" fmla="*/ 258228 h 402238"/>
                <a:gd name="connsiteX75" fmla="*/ 688820 w 1151848"/>
                <a:gd name="connsiteY75" fmla="*/ 277681 h 402238"/>
                <a:gd name="connsiteX76" fmla="*/ 680755 w 1151848"/>
                <a:gd name="connsiteY76" fmla="*/ 276789 h 402238"/>
                <a:gd name="connsiteX77" fmla="*/ 682922 w 1151848"/>
                <a:gd name="connsiteY77" fmla="*/ 260974 h 402238"/>
                <a:gd name="connsiteX78" fmla="*/ 696318 w 1151848"/>
                <a:gd name="connsiteY78" fmla="*/ 254031 h 402238"/>
                <a:gd name="connsiteX79" fmla="*/ 704098 w 1151848"/>
                <a:gd name="connsiteY79" fmla="*/ 259402 h 402238"/>
                <a:gd name="connsiteX80" fmla="*/ 698235 w 1151848"/>
                <a:gd name="connsiteY80" fmla="*/ 269761 h 402238"/>
                <a:gd name="connsiteX81" fmla="*/ 704168 w 1151848"/>
                <a:gd name="connsiteY81" fmla="*/ 274575 h 402238"/>
                <a:gd name="connsiteX82" fmla="*/ 689974 w 1151848"/>
                <a:gd name="connsiteY82" fmla="*/ 284417 h 402238"/>
                <a:gd name="connsiteX83" fmla="*/ 529344 w 1151848"/>
                <a:gd name="connsiteY83" fmla="*/ 222168 h 402238"/>
                <a:gd name="connsiteX84" fmla="*/ 525585 w 1151848"/>
                <a:gd name="connsiteY84" fmla="*/ 242692 h 402238"/>
                <a:gd name="connsiteX85" fmla="*/ 522825 w 1151848"/>
                <a:gd name="connsiteY85" fmla="*/ 232923 h 402238"/>
                <a:gd name="connsiteX86" fmla="*/ 776825 w 1151848"/>
                <a:gd name="connsiteY86" fmla="*/ 219077 h 402238"/>
                <a:gd name="connsiteX87" fmla="*/ 799240 w 1151848"/>
                <a:gd name="connsiteY87" fmla="*/ 220198 h 402238"/>
                <a:gd name="connsiteX88" fmla="*/ 805349 w 1151848"/>
                <a:gd name="connsiteY88" fmla="*/ 232121 h 402238"/>
                <a:gd name="connsiteX89" fmla="*/ 791867 w 1151848"/>
                <a:gd name="connsiteY89" fmla="*/ 237598 h 402238"/>
                <a:gd name="connsiteX90" fmla="*/ 774674 w 1151848"/>
                <a:gd name="connsiteY90" fmla="*/ 225483 h 402238"/>
                <a:gd name="connsiteX91" fmla="*/ 828932 w 1151848"/>
                <a:gd name="connsiteY91" fmla="*/ 212897 h 402238"/>
                <a:gd name="connsiteX92" fmla="*/ 870164 w 1151848"/>
                <a:gd name="connsiteY92" fmla="*/ 214514 h 402238"/>
                <a:gd name="connsiteX93" fmla="*/ 889582 w 1151848"/>
                <a:gd name="connsiteY93" fmla="*/ 219903 h 402238"/>
                <a:gd name="connsiteX94" fmla="*/ 895766 w 1151848"/>
                <a:gd name="connsiteY94" fmla="*/ 238565 h 402238"/>
                <a:gd name="connsiteX95" fmla="*/ 872305 w 1151848"/>
                <a:gd name="connsiteY95" fmla="*/ 225012 h 402238"/>
                <a:gd name="connsiteX96" fmla="*/ 846659 w 1151848"/>
                <a:gd name="connsiteY96" fmla="*/ 221782 h 402238"/>
                <a:gd name="connsiteX97" fmla="*/ 836194 w 1151848"/>
                <a:gd name="connsiteY97" fmla="*/ 228105 h 402238"/>
                <a:gd name="connsiteX98" fmla="*/ 828932 w 1151848"/>
                <a:gd name="connsiteY98" fmla="*/ 218278 h 402238"/>
                <a:gd name="connsiteX99" fmla="*/ 822196 w 1151848"/>
                <a:gd name="connsiteY99" fmla="*/ 230103 h 402238"/>
                <a:gd name="connsiteX100" fmla="*/ 760100 w 1151848"/>
                <a:gd name="connsiteY100" fmla="*/ 186451 h 402238"/>
                <a:gd name="connsiteX101" fmla="*/ 783018 w 1151848"/>
                <a:gd name="connsiteY101" fmla="*/ 186864 h 402238"/>
                <a:gd name="connsiteX102" fmla="*/ 760812 w 1151848"/>
                <a:gd name="connsiteY102" fmla="*/ 189811 h 402238"/>
                <a:gd name="connsiteX103" fmla="*/ 749237 w 1151848"/>
                <a:gd name="connsiteY103" fmla="*/ 184239 h 402238"/>
                <a:gd name="connsiteX104" fmla="*/ 757205 w 1151848"/>
                <a:gd name="connsiteY104" fmla="*/ 188481 h 402238"/>
                <a:gd name="connsiteX105" fmla="*/ 732149 w 1151848"/>
                <a:gd name="connsiteY105" fmla="*/ 188292 h 402238"/>
                <a:gd name="connsiteX106" fmla="*/ 1011215 w 1151848"/>
                <a:gd name="connsiteY106" fmla="*/ 181493 h 402238"/>
                <a:gd name="connsiteX107" fmla="*/ 1033247 w 1151848"/>
                <a:gd name="connsiteY107" fmla="*/ 183475 h 402238"/>
                <a:gd name="connsiteX108" fmla="*/ 1048561 w 1151848"/>
                <a:gd name="connsiteY108" fmla="*/ 186261 h 402238"/>
                <a:gd name="connsiteX109" fmla="*/ 260254 w 1151848"/>
                <a:gd name="connsiteY109" fmla="*/ 179457 h 402238"/>
                <a:gd name="connsiteX110" fmla="*/ 273268 w 1151848"/>
                <a:gd name="connsiteY110" fmla="*/ 185568 h 402238"/>
                <a:gd name="connsiteX111" fmla="*/ 278993 w 1151848"/>
                <a:gd name="connsiteY111" fmla="*/ 202311 h 402238"/>
                <a:gd name="connsiteX112" fmla="*/ 290650 w 1151848"/>
                <a:gd name="connsiteY112" fmla="*/ 206246 h 402238"/>
                <a:gd name="connsiteX113" fmla="*/ 286129 w 1151848"/>
                <a:gd name="connsiteY113" fmla="*/ 214346 h 402238"/>
                <a:gd name="connsiteX114" fmla="*/ 289043 w 1151848"/>
                <a:gd name="connsiteY114" fmla="*/ 219021 h 402238"/>
                <a:gd name="connsiteX115" fmla="*/ 270437 w 1151848"/>
                <a:gd name="connsiteY115" fmla="*/ 212068 h 402238"/>
                <a:gd name="connsiteX116" fmla="*/ 264559 w 1151848"/>
                <a:gd name="connsiteY116" fmla="*/ 194580 h 402238"/>
                <a:gd name="connsiteX117" fmla="*/ 249147 w 1151848"/>
                <a:gd name="connsiteY117" fmla="*/ 193025 h 402238"/>
                <a:gd name="connsiteX118" fmla="*/ 821524 w 1151848"/>
                <a:gd name="connsiteY118" fmla="*/ 176880 h 402238"/>
                <a:gd name="connsiteX119" fmla="*/ 828212 w 1151848"/>
                <a:gd name="connsiteY119" fmla="*/ 183271 h 402238"/>
                <a:gd name="connsiteX120" fmla="*/ 808915 w 1151848"/>
                <a:gd name="connsiteY120" fmla="*/ 182095 h 402238"/>
                <a:gd name="connsiteX121" fmla="*/ 93061 w 1151848"/>
                <a:gd name="connsiteY121" fmla="*/ 164868 h 402238"/>
                <a:gd name="connsiteX122" fmla="*/ 100853 w 1151848"/>
                <a:gd name="connsiteY122" fmla="*/ 185875 h 402238"/>
                <a:gd name="connsiteX123" fmla="*/ 84855 w 1151848"/>
                <a:gd name="connsiteY123" fmla="*/ 171743 h 402238"/>
                <a:gd name="connsiteX124" fmla="*/ 1012969 w 1151848"/>
                <a:gd name="connsiteY124" fmla="*/ 157948 h 402238"/>
                <a:gd name="connsiteX125" fmla="*/ 1035575 w 1151848"/>
                <a:gd name="connsiteY125" fmla="*/ 169166 h 402238"/>
                <a:gd name="connsiteX126" fmla="*/ 1023147 w 1151848"/>
                <a:gd name="connsiteY126" fmla="*/ 170944 h 402238"/>
                <a:gd name="connsiteX127" fmla="*/ 931996 w 1151848"/>
                <a:gd name="connsiteY127" fmla="*/ 150607 h 402238"/>
                <a:gd name="connsiteX128" fmla="*/ 953188 w 1151848"/>
                <a:gd name="connsiteY128" fmla="*/ 154441 h 402238"/>
                <a:gd name="connsiteX129" fmla="*/ 978330 w 1151848"/>
                <a:gd name="connsiteY129" fmla="*/ 161971 h 402238"/>
                <a:gd name="connsiteX130" fmla="*/ 979553 w 1151848"/>
                <a:gd name="connsiteY130" fmla="*/ 199376 h 402238"/>
                <a:gd name="connsiteX131" fmla="*/ 987275 w 1151848"/>
                <a:gd name="connsiteY131" fmla="*/ 213121 h 402238"/>
                <a:gd name="connsiteX132" fmla="*/ 991540 w 1151848"/>
                <a:gd name="connsiteY132" fmla="*/ 204279 h 402238"/>
                <a:gd name="connsiteX133" fmla="*/ 1000800 w 1151848"/>
                <a:gd name="connsiteY133" fmla="*/ 225153 h 402238"/>
                <a:gd name="connsiteX134" fmla="*/ 1013075 w 1151848"/>
                <a:gd name="connsiteY134" fmla="*/ 225581 h 402238"/>
                <a:gd name="connsiteX135" fmla="*/ 1034833 w 1151848"/>
                <a:gd name="connsiteY135" fmla="*/ 197724 h 402238"/>
                <a:gd name="connsiteX136" fmla="*/ 1055816 w 1151848"/>
                <a:gd name="connsiteY136" fmla="*/ 193922 h 402238"/>
                <a:gd name="connsiteX137" fmla="*/ 1054321 w 1151848"/>
                <a:gd name="connsiteY137" fmla="*/ 186100 h 402238"/>
                <a:gd name="connsiteX138" fmla="*/ 1072576 w 1151848"/>
                <a:gd name="connsiteY138" fmla="*/ 178006 h 402238"/>
                <a:gd name="connsiteX139" fmla="*/ 1151735 w 1151848"/>
                <a:gd name="connsiteY139" fmla="*/ 206629 h 402238"/>
                <a:gd name="connsiteX140" fmla="*/ 1151848 w 1151848"/>
                <a:gd name="connsiteY140" fmla="*/ 371875 h 402238"/>
                <a:gd name="connsiteX141" fmla="*/ 1126137 w 1151848"/>
                <a:gd name="connsiteY141" fmla="*/ 348051 h 402238"/>
                <a:gd name="connsiteX142" fmla="*/ 1130186 w 1151848"/>
                <a:gd name="connsiteY142" fmla="*/ 340191 h 402238"/>
                <a:gd name="connsiteX143" fmla="*/ 1099047 w 1151848"/>
                <a:gd name="connsiteY143" fmla="*/ 350673 h 402238"/>
                <a:gd name="connsiteX144" fmla="*/ 1103750 w 1151848"/>
                <a:gd name="connsiteY144" fmla="*/ 332044 h 402238"/>
                <a:gd name="connsiteX145" fmla="*/ 1092820 w 1151848"/>
                <a:gd name="connsiteY145" fmla="*/ 322876 h 402238"/>
                <a:gd name="connsiteX146" fmla="*/ 1106946 w 1151848"/>
                <a:gd name="connsiteY146" fmla="*/ 321841 h 402238"/>
                <a:gd name="connsiteX147" fmla="*/ 1090324 w 1151848"/>
                <a:gd name="connsiteY147" fmla="*/ 315402 h 402238"/>
                <a:gd name="connsiteX148" fmla="*/ 1106113 w 1151848"/>
                <a:gd name="connsiteY148" fmla="*/ 316939 h 402238"/>
                <a:gd name="connsiteX149" fmla="*/ 1093343 w 1151848"/>
                <a:gd name="connsiteY149" fmla="*/ 310623 h 402238"/>
                <a:gd name="connsiteX150" fmla="*/ 1077805 w 1151848"/>
                <a:gd name="connsiteY150" fmla="*/ 277324 h 402238"/>
                <a:gd name="connsiteX151" fmla="*/ 991729 w 1151848"/>
                <a:gd name="connsiteY151" fmla="*/ 244846 h 402238"/>
                <a:gd name="connsiteX152" fmla="*/ 999829 w 1151848"/>
                <a:gd name="connsiteY152" fmla="*/ 240258 h 402238"/>
                <a:gd name="connsiteX153" fmla="*/ 980965 w 1151848"/>
                <a:gd name="connsiteY153" fmla="*/ 240845 h 402238"/>
                <a:gd name="connsiteX154" fmla="*/ 966413 w 1151848"/>
                <a:gd name="connsiteY154" fmla="*/ 228947 h 402238"/>
                <a:gd name="connsiteX155" fmla="*/ 971229 w 1151848"/>
                <a:gd name="connsiteY155" fmla="*/ 215572 h 402238"/>
                <a:gd name="connsiteX156" fmla="*/ 961688 w 1151848"/>
                <a:gd name="connsiteY156" fmla="*/ 238533 h 402238"/>
                <a:gd name="connsiteX157" fmla="*/ 947896 w 1151848"/>
                <a:gd name="connsiteY157" fmla="*/ 244088 h 402238"/>
                <a:gd name="connsiteX158" fmla="*/ 945792 w 1151848"/>
                <a:gd name="connsiteY158" fmla="*/ 224186 h 402238"/>
                <a:gd name="connsiteX159" fmla="*/ 924097 w 1151848"/>
                <a:gd name="connsiteY159" fmla="*/ 211081 h 402238"/>
                <a:gd name="connsiteX160" fmla="*/ 943394 w 1151848"/>
                <a:gd name="connsiteY160" fmla="*/ 211930 h 402238"/>
                <a:gd name="connsiteX161" fmla="*/ 956381 w 1151848"/>
                <a:gd name="connsiteY161" fmla="*/ 201812 h 402238"/>
                <a:gd name="connsiteX162" fmla="*/ 967586 w 1151848"/>
                <a:gd name="connsiteY162" fmla="*/ 209385 h 402238"/>
                <a:gd name="connsiteX163" fmla="*/ 973934 w 1151848"/>
                <a:gd name="connsiteY163" fmla="*/ 193922 h 402238"/>
                <a:gd name="connsiteX164" fmla="*/ 932791 w 1151848"/>
                <a:gd name="connsiteY164" fmla="*/ 198117 h 402238"/>
                <a:gd name="connsiteX165" fmla="*/ 922250 w 1151848"/>
                <a:gd name="connsiteY165" fmla="*/ 182306 h 402238"/>
                <a:gd name="connsiteX166" fmla="*/ 899131 w 1151848"/>
                <a:gd name="connsiteY166" fmla="*/ 176278 h 402238"/>
                <a:gd name="connsiteX167" fmla="*/ 906476 w 1151848"/>
                <a:gd name="connsiteY167" fmla="*/ 161656 h 402238"/>
                <a:gd name="connsiteX168" fmla="*/ 896961 w 1151848"/>
                <a:gd name="connsiteY168" fmla="*/ 141412 h 402238"/>
                <a:gd name="connsiteX169" fmla="*/ 906475 w 1151848"/>
                <a:gd name="connsiteY169" fmla="*/ 150698 h 402238"/>
                <a:gd name="connsiteX170" fmla="*/ 892203 w 1151848"/>
                <a:gd name="connsiteY170" fmla="*/ 142928 h 402238"/>
                <a:gd name="connsiteX171" fmla="*/ 897928 w 1151848"/>
                <a:gd name="connsiteY171" fmla="*/ 151229 h 402238"/>
                <a:gd name="connsiteX172" fmla="*/ 880251 w 1151848"/>
                <a:gd name="connsiteY172" fmla="*/ 146135 h 402238"/>
                <a:gd name="connsiteX173" fmla="*/ 57763 w 1151848"/>
                <a:gd name="connsiteY173" fmla="*/ 105221 h 402238"/>
                <a:gd name="connsiteX174" fmla="*/ 68079 w 1151848"/>
                <a:gd name="connsiteY174" fmla="*/ 116288 h 402238"/>
                <a:gd name="connsiteX175" fmla="*/ 64919 w 1151848"/>
                <a:gd name="connsiteY175" fmla="*/ 127080 h 402238"/>
                <a:gd name="connsiteX176" fmla="*/ 47403 w 1151848"/>
                <a:gd name="connsiteY176" fmla="*/ 105823 h 402238"/>
                <a:gd name="connsiteX177" fmla="*/ 748343 w 1151848"/>
                <a:gd name="connsiteY177" fmla="*/ 98227 h 402238"/>
                <a:gd name="connsiteX178" fmla="*/ 752633 w 1151848"/>
                <a:gd name="connsiteY178" fmla="*/ 105117 h 402238"/>
                <a:gd name="connsiteX179" fmla="*/ 730100 w 1151848"/>
                <a:gd name="connsiteY179" fmla="*/ 131481 h 402238"/>
                <a:gd name="connsiteX180" fmla="*/ 629352 w 1151848"/>
                <a:gd name="connsiteY180" fmla="*/ 132236 h 402238"/>
                <a:gd name="connsiteX181" fmla="*/ 624921 w 1151848"/>
                <a:gd name="connsiteY181" fmla="*/ 156373 h 402238"/>
                <a:gd name="connsiteX182" fmla="*/ 640024 w 1151848"/>
                <a:gd name="connsiteY182" fmla="*/ 176089 h 402238"/>
                <a:gd name="connsiteX183" fmla="*/ 650509 w 1151848"/>
                <a:gd name="connsiteY183" fmla="*/ 176797 h 402238"/>
                <a:gd name="connsiteX184" fmla="*/ 664077 w 1151848"/>
                <a:gd name="connsiteY184" fmla="*/ 161208 h 402238"/>
                <a:gd name="connsiteX185" fmla="*/ 671764 w 1151848"/>
                <a:gd name="connsiteY185" fmla="*/ 165198 h 402238"/>
                <a:gd name="connsiteX186" fmla="*/ 700527 w 1151848"/>
                <a:gd name="connsiteY186" fmla="*/ 155030 h 402238"/>
                <a:gd name="connsiteX187" fmla="*/ 710011 w 1151848"/>
                <a:gd name="connsiteY187" fmla="*/ 161971 h 402238"/>
                <a:gd name="connsiteX188" fmla="*/ 707084 w 1151848"/>
                <a:gd name="connsiteY188" fmla="*/ 167564 h 402238"/>
                <a:gd name="connsiteX189" fmla="*/ 694216 w 1151848"/>
                <a:gd name="connsiteY189" fmla="*/ 163938 h 402238"/>
                <a:gd name="connsiteX190" fmla="*/ 665320 w 1151848"/>
                <a:gd name="connsiteY190" fmla="*/ 189363 h 402238"/>
                <a:gd name="connsiteX191" fmla="*/ 655919 w 1151848"/>
                <a:gd name="connsiteY191" fmla="*/ 186360 h 402238"/>
                <a:gd name="connsiteX192" fmla="*/ 685598 w 1151848"/>
                <a:gd name="connsiteY192" fmla="*/ 220528 h 402238"/>
                <a:gd name="connsiteX193" fmla="*/ 678487 w 1151848"/>
                <a:gd name="connsiteY193" fmla="*/ 230950 h 402238"/>
                <a:gd name="connsiteX194" fmla="*/ 696116 w 1151848"/>
                <a:gd name="connsiteY194" fmla="*/ 251792 h 402238"/>
                <a:gd name="connsiteX195" fmla="*/ 676218 w 1151848"/>
                <a:gd name="connsiteY195" fmla="*/ 255069 h 402238"/>
                <a:gd name="connsiteX196" fmla="*/ 675820 w 1151848"/>
                <a:gd name="connsiteY196" fmla="*/ 263025 h 402238"/>
                <a:gd name="connsiteX197" fmla="*/ 662335 w 1151848"/>
                <a:gd name="connsiteY197" fmla="*/ 260644 h 402238"/>
                <a:gd name="connsiteX198" fmla="*/ 663888 w 1151848"/>
                <a:gd name="connsiteY198" fmla="*/ 243415 h 402238"/>
                <a:gd name="connsiteX199" fmla="*/ 645434 w 1151848"/>
                <a:gd name="connsiteY199" fmla="*/ 230088 h 402238"/>
                <a:gd name="connsiteX200" fmla="*/ 650335 w 1151848"/>
                <a:gd name="connsiteY200" fmla="*/ 210459 h 402238"/>
                <a:gd name="connsiteX201" fmla="*/ 642681 w 1151848"/>
                <a:gd name="connsiteY201" fmla="*/ 206765 h 402238"/>
                <a:gd name="connsiteX202" fmla="*/ 628296 w 1151848"/>
                <a:gd name="connsiteY202" fmla="*/ 215656 h 402238"/>
                <a:gd name="connsiteX203" fmla="*/ 634901 w 1151848"/>
                <a:gd name="connsiteY203" fmla="*/ 282841 h 402238"/>
                <a:gd name="connsiteX204" fmla="*/ 609796 w 1151848"/>
                <a:gd name="connsiteY204" fmla="*/ 281310 h 402238"/>
                <a:gd name="connsiteX205" fmla="*/ 610830 w 1151848"/>
                <a:gd name="connsiteY205" fmla="*/ 229844 h 402238"/>
                <a:gd name="connsiteX206" fmla="*/ 596138 w 1151848"/>
                <a:gd name="connsiteY206" fmla="*/ 230915 h 402238"/>
                <a:gd name="connsiteX207" fmla="*/ 592034 w 1151848"/>
                <a:gd name="connsiteY207" fmla="*/ 210844 h 402238"/>
                <a:gd name="connsiteX208" fmla="*/ 606986 w 1151848"/>
                <a:gd name="connsiteY208" fmla="*/ 189783 h 402238"/>
                <a:gd name="connsiteX209" fmla="*/ 611110 w 1151848"/>
                <a:gd name="connsiteY209" fmla="*/ 163006 h 402238"/>
                <a:gd name="connsiteX210" fmla="*/ 616177 w 1151848"/>
                <a:gd name="connsiteY210" fmla="*/ 157393 h 402238"/>
                <a:gd name="connsiteX211" fmla="*/ 619811 w 1151848"/>
                <a:gd name="connsiteY211" fmla="*/ 162188 h 402238"/>
                <a:gd name="connsiteX212" fmla="*/ 613764 w 1151848"/>
                <a:gd name="connsiteY212" fmla="*/ 141061 h 402238"/>
                <a:gd name="connsiteX213" fmla="*/ 619056 w 1151848"/>
                <a:gd name="connsiteY213" fmla="*/ 143188 h 402238"/>
                <a:gd name="connsiteX214" fmla="*/ 624076 w 1151848"/>
                <a:gd name="connsiteY214" fmla="*/ 122971 h 402238"/>
                <a:gd name="connsiteX215" fmla="*/ 630485 w 1151848"/>
                <a:gd name="connsiteY215" fmla="*/ 115995 h 402238"/>
                <a:gd name="connsiteX216" fmla="*/ 637676 w 1151848"/>
                <a:gd name="connsiteY216" fmla="*/ 121396 h 402238"/>
                <a:gd name="connsiteX217" fmla="*/ 647175 w 1151848"/>
                <a:gd name="connsiteY217" fmla="*/ 107105 h 402238"/>
                <a:gd name="connsiteX218" fmla="*/ 719859 w 1151848"/>
                <a:gd name="connsiteY218" fmla="*/ 120031 h 402238"/>
                <a:gd name="connsiteX219" fmla="*/ 825936 w 1151848"/>
                <a:gd name="connsiteY219" fmla="*/ 85611 h 402238"/>
                <a:gd name="connsiteX220" fmla="*/ 821917 w 1151848"/>
                <a:gd name="connsiteY220" fmla="*/ 95660 h 402238"/>
                <a:gd name="connsiteX221" fmla="*/ 819366 w 1151848"/>
                <a:gd name="connsiteY221" fmla="*/ 120900 h 402238"/>
                <a:gd name="connsiteX222" fmla="*/ 829297 w 1151848"/>
                <a:gd name="connsiteY222" fmla="*/ 106208 h 402238"/>
                <a:gd name="connsiteX223" fmla="*/ 842835 w 1151848"/>
                <a:gd name="connsiteY223" fmla="*/ 101701 h 402238"/>
                <a:gd name="connsiteX224" fmla="*/ 842110 w 1151848"/>
                <a:gd name="connsiteY224" fmla="*/ 113166 h 402238"/>
                <a:gd name="connsiteX225" fmla="*/ 829849 w 1151848"/>
                <a:gd name="connsiteY225" fmla="*/ 121160 h 402238"/>
                <a:gd name="connsiteX226" fmla="*/ 847336 w 1151848"/>
                <a:gd name="connsiteY226" fmla="*/ 135882 h 402238"/>
                <a:gd name="connsiteX227" fmla="*/ 821454 w 1151848"/>
                <a:gd name="connsiteY227" fmla="*/ 133106 h 402238"/>
                <a:gd name="connsiteX228" fmla="*/ 834504 w 1151848"/>
                <a:gd name="connsiteY228" fmla="*/ 163470 h 402238"/>
                <a:gd name="connsiteX229" fmla="*/ 816158 w 1151848"/>
                <a:gd name="connsiteY229" fmla="*/ 146619 h 402238"/>
                <a:gd name="connsiteX230" fmla="*/ 809336 w 1151848"/>
                <a:gd name="connsiteY230" fmla="*/ 114355 h 402238"/>
                <a:gd name="connsiteX231" fmla="*/ 523851 w 1151848"/>
                <a:gd name="connsiteY231" fmla="*/ 33020 h 402238"/>
                <a:gd name="connsiteX232" fmla="*/ 562667 w 1151848"/>
                <a:gd name="connsiteY232" fmla="*/ 35788 h 402238"/>
                <a:gd name="connsiteX233" fmla="*/ 557652 w 1151848"/>
                <a:gd name="connsiteY233" fmla="*/ 37363 h 402238"/>
                <a:gd name="connsiteX234" fmla="*/ 568606 w 1151848"/>
                <a:gd name="connsiteY234" fmla="*/ 47596 h 402238"/>
                <a:gd name="connsiteX235" fmla="*/ 548531 w 1151848"/>
                <a:gd name="connsiteY235" fmla="*/ 50324 h 402238"/>
                <a:gd name="connsiteX236" fmla="*/ 558946 w 1151848"/>
                <a:gd name="connsiteY236" fmla="*/ 54453 h 402238"/>
                <a:gd name="connsiteX237" fmla="*/ 554640 w 1151848"/>
                <a:gd name="connsiteY237" fmla="*/ 59696 h 402238"/>
                <a:gd name="connsiteX238" fmla="*/ 575364 w 1151848"/>
                <a:gd name="connsiteY238" fmla="*/ 82830 h 402238"/>
                <a:gd name="connsiteX239" fmla="*/ 569710 w 1151848"/>
                <a:gd name="connsiteY239" fmla="*/ 93643 h 402238"/>
                <a:gd name="connsiteX240" fmla="*/ 598312 w 1151848"/>
                <a:gd name="connsiteY240" fmla="*/ 116217 h 402238"/>
                <a:gd name="connsiteX241" fmla="*/ 581584 w 1151848"/>
                <a:gd name="connsiteY241" fmla="*/ 119689 h 402238"/>
                <a:gd name="connsiteX242" fmla="*/ 570276 w 1151848"/>
                <a:gd name="connsiteY242" fmla="*/ 112718 h 402238"/>
                <a:gd name="connsiteX243" fmla="*/ 573814 w 1151848"/>
                <a:gd name="connsiteY243" fmla="*/ 120515 h 402238"/>
                <a:gd name="connsiteX244" fmla="*/ 559532 w 1151848"/>
                <a:gd name="connsiteY244" fmla="*/ 138319 h 402238"/>
                <a:gd name="connsiteX245" fmla="*/ 563432 w 1151848"/>
                <a:gd name="connsiteY245" fmla="*/ 160574 h 402238"/>
                <a:gd name="connsiteX246" fmla="*/ 545848 w 1151848"/>
                <a:gd name="connsiteY246" fmla="*/ 172535 h 402238"/>
                <a:gd name="connsiteX247" fmla="*/ 541312 w 1151848"/>
                <a:gd name="connsiteY247" fmla="*/ 166731 h 402238"/>
                <a:gd name="connsiteX248" fmla="*/ 541619 w 1151848"/>
                <a:gd name="connsiteY248" fmla="*/ 175382 h 402238"/>
                <a:gd name="connsiteX249" fmla="*/ 528204 w 1151848"/>
                <a:gd name="connsiteY249" fmla="*/ 185758 h 402238"/>
                <a:gd name="connsiteX250" fmla="*/ 537809 w 1151848"/>
                <a:gd name="connsiteY250" fmla="*/ 197115 h 402238"/>
                <a:gd name="connsiteX251" fmla="*/ 522201 w 1151848"/>
                <a:gd name="connsiteY251" fmla="*/ 231402 h 402238"/>
                <a:gd name="connsiteX252" fmla="*/ 490063 w 1151848"/>
                <a:gd name="connsiteY252" fmla="*/ 246250 h 402238"/>
                <a:gd name="connsiteX253" fmla="*/ 484386 w 1151848"/>
                <a:gd name="connsiteY253" fmla="*/ 229122 h 402238"/>
                <a:gd name="connsiteX254" fmla="*/ 464007 w 1151848"/>
                <a:gd name="connsiteY254" fmla="*/ 228555 h 402238"/>
                <a:gd name="connsiteX255" fmla="*/ 448749 w 1151848"/>
                <a:gd name="connsiteY255" fmla="*/ 216387 h 402238"/>
                <a:gd name="connsiteX256" fmla="*/ 419175 w 1151848"/>
                <a:gd name="connsiteY256" fmla="*/ 231021 h 402238"/>
                <a:gd name="connsiteX257" fmla="*/ 415660 w 1151848"/>
                <a:gd name="connsiteY257" fmla="*/ 210031 h 402238"/>
                <a:gd name="connsiteX258" fmla="*/ 410640 w 1151848"/>
                <a:gd name="connsiteY258" fmla="*/ 217158 h 402238"/>
                <a:gd name="connsiteX259" fmla="*/ 377606 w 1151848"/>
                <a:gd name="connsiteY259" fmla="*/ 216022 h 402238"/>
                <a:gd name="connsiteX260" fmla="*/ 369205 w 1151848"/>
                <a:gd name="connsiteY260" fmla="*/ 186998 h 402238"/>
                <a:gd name="connsiteX261" fmla="*/ 373085 w 1151848"/>
                <a:gd name="connsiteY261" fmla="*/ 174535 h 402238"/>
                <a:gd name="connsiteX262" fmla="*/ 364831 w 1151848"/>
                <a:gd name="connsiteY262" fmla="*/ 164955 h 402238"/>
                <a:gd name="connsiteX263" fmla="*/ 353324 w 1151848"/>
                <a:gd name="connsiteY263" fmla="*/ 162468 h 402238"/>
                <a:gd name="connsiteX264" fmla="*/ 359414 w 1151848"/>
                <a:gd name="connsiteY264" fmla="*/ 159243 h 402238"/>
                <a:gd name="connsiteX265" fmla="*/ 349495 w 1151848"/>
                <a:gd name="connsiteY265" fmla="*/ 153583 h 402238"/>
                <a:gd name="connsiteX266" fmla="*/ 342580 w 1151848"/>
                <a:gd name="connsiteY266" fmla="*/ 120508 h 402238"/>
                <a:gd name="connsiteX267" fmla="*/ 353136 w 1151848"/>
                <a:gd name="connsiteY267" fmla="*/ 105823 h 402238"/>
                <a:gd name="connsiteX268" fmla="*/ 346015 w 1151848"/>
                <a:gd name="connsiteY268" fmla="*/ 110401 h 402238"/>
                <a:gd name="connsiteX269" fmla="*/ 348154 w 1151848"/>
                <a:gd name="connsiteY269" fmla="*/ 102324 h 402238"/>
                <a:gd name="connsiteX270" fmla="*/ 362788 w 1151848"/>
                <a:gd name="connsiteY270" fmla="*/ 88685 h 402238"/>
                <a:gd name="connsiteX271" fmla="*/ 363327 w 1151848"/>
                <a:gd name="connsiteY271" fmla="*/ 100286 h 402238"/>
                <a:gd name="connsiteX272" fmla="*/ 385603 w 1151848"/>
                <a:gd name="connsiteY272" fmla="*/ 119417 h 402238"/>
                <a:gd name="connsiteX273" fmla="*/ 417610 w 1151848"/>
                <a:gd name="connsiteY273" fmla="*/ 115772 h 402238"/>
                <a:gd name="connsiteX274" fmla="*/ 433852 w 1151848"/>
                <a:gd name="connsiteY274" fmla="*/ 101422 h 402238"/>
                <a:gd name="connsiteX275" fmla="*/ 463685 w 1151848"/>
                <a:gd name="connsiteY275" fmla="*/ 110073 h 402238"/>
                <a:gd name="connsiteX276" fmla="*/ 486442 w 1151848"/>
                <a:gd name="connsiteY276" fmla="*/ 104808 h 402238"/>
                <a:gd name="connsiteX277" fmla="*/ 492531 w 1151848"/>
                <a:gd name="connsiteY277" fmla="*/ 84258 h 402238"/>
                <a:gd name="connsiteX278" fmla="*/ 503414 w 1151848"/>
                <a:gd name="connsiteY278" fmla="*/ 77361 h 402238"/>
                <a:gd name="connsiteX279" fmla="*/ 500961 w 1151848"/>
                <a:gd name="connsiteY279" fmla="*/ 67687 h 402238"/>
                <a:gd name="connsiteX280" fmla="*/ 509914 w 1151848"/>
                <a:gd name="connsiteY280" fmla="*/ 64309 h 402238"/>
                <a:gd name="connsiteX281" fmla="*/ 514687 w 1151848"/>
                <a:gd name="connsiteY281" fmla="*/ 35735 h 402238"/>
                <a:gd name="connsiteX282" fmla="*/ 12778 w 1151848"/>
                <a:gd name="connsiteY282" fmla="*/ 0 h 402238"/>
                <a:gd name="connsiteX283" fmla="*/ 28107 w 1151848"/>
                <a:gd name="connsiteY283" fmla="*/ 9172 h 402238"/>
                <a:gd name="connsiteX284" fmla="*/ 57575 w 1151848"/>
                <a:gd name="connsiteY284" fmla="*/ 8568 h 402238"/>
                <a:gd name="connsiteX285" fmla="*/ 76489 w 1151848"/>
                <a:gd name="connsiteY285" fmla="*/ 36478 h 402238"/>
                <a:gd name="connsiteX286" fmla="*/ 119447 w 1151848"/>
                <a:gd name="connsiteY286" fmla="*/ 66641 h 402238"/>
                <a:gd name="connsiteX287" fmla="*/ 120048 w 1151848"/>
                <a:gd name="connsiteY287" fmla="*/ 75357 h 402238"/>
                <a:gd name="connsiteX288" fmla="*/ 125269 w 1151848"/>
                <a:gd name="connsiteY288" fmla="*/ 72800 h 402238"/>
                <a:gd name="connsiteX289" fmla="*/ 143721 w 1151848"/>
                <a:gd name="connsiteY289" fmla="*/ 95058 h 402238"/>
                <a:gd name="connsiteX290" fmla="*/ 140065 w 1151848"/>
                <a:gd name="connsiteY290" fmla="*/ 85127 h 402238"/>
                <a:gd name="connsiteX291" fmla="*/ 146567 w 1151848"/>
                <a:gd name="connsiteY291" fmla="*/ 83313 h 402238"/>
                <a:gd name="connsiteX292" fmla="*/ 180949 w 1151848"/>
                <a:gd name="connsiteY292" fmla="*/ 120759 h 402238"/>
                <a:gd name="connsiteX293" fmla="*/ 193795 w 1151848"/>
                <a:gd name="connsiteY293" fmla="*/ 123419 h 402238"/>
                <a:gd name="connsiteX294" fmla="*/ 197557 w 1151848"/>
                <a:gd name="connsiteY294" fmla="*/ 129705 h 402238"/>
                <a:gd name="connsiteX295" fmla="*/ 183918 w 1151848"/>
                <a:gd name="connsiteY295" fmla="*/ 136728 h 402238"/>
                <a:gd name="connsiteX296" fmla="*/ 204328 w 1151848"/>
                <a:gd name="connsiteY296" fmla="*/ 127422 h 402238"/>
                <a:gd name="connsiteX297" fmla="*/ 214106 w 1151848"/>
                <a:gd name="connsiteY297" fmla="*/ 133846 h 402238"/>
                <a:gd name="connsiteX298" fmla="*/ 215981 w 1151848"/>
                <a:gd name="connsiteY298" fmla="*/ 140953 h 402238"/>
                <a:gd name="connsiteX299" fmla="*/ 202282 w 1151848"/>
                <a:gd name="connsiteY299" fmla="*/ 147450 h 402238"/>
                <a:gd name="connsiteX300" fmla="*/ 207843 w 1151848"/>
                <a:gd name="connsiteY300" fmla="*/ 146395 h 402238"/>
                <a:gd name="connsiteX301" fmla="*/ 204109 w 1151848"/>
                <a:gd name="connsiteY301" fmla="*/ 150100 h 402238"/>
                <a:gd name="connsiteX302" fmla="*/ 210591 w 1151848"/>
                <a:gd name="connsiteY302" fmla="*/ 152040 h 402238"/>
                <a:gd name="connsiteX303" fmla="*/ 204574 w 1151848"/>
                <a:gd name="connsiteY303" fmla="*/ 158620 h 402238"/>
                <a:gd name="connsiteX304" fmla="*/ 230197 w 1151848"/>
                <a:gd name="connsiteY304" fmla="*/ 167166 h 402238"/>
                <a:gd name="connsiteX305" fmla="*/ 232973 w 1151848"/>
                <a:gd name="connsiteY305" fmla="*/ 189433 h 402238"/>
                <a:gd name="connsiteX306" fmla="*/ 242786 w 1151848"/>
                <a:gd name="connsiteY306" fmla="*/ 195028 h 402238"/>
                <a:gd name="connsiteX307" fmla="*/ 234055 w 1151848"/>
                <a:gd name="connsiteY307" fmla="*/ 210809 h 402238"/>
                <a:gd name="connsiteX308" fmla="*/ 242351 w 1151848"/>
                <a:gd name="connsiteY308" fmla="*/ 198621 h 402238"/>
                <a:gd name="connsiteX309" fmla="*/ 261230 w 1151848"/>
                <a:gd name="connsiteY309" fmla="*/ 201261 h 402238"/>
                <a:gd name="connsiteX310" fmla="*/ 272372 w 1151848"/>
                <a:gd name="connsiteY310" fmla="*/ 217331 h 402238"/>
                <a:gd name="connsiteX311" fmla="*/ 264250 w 1151848"/>
                <a:gd name="connsiteY311" fmla="*/ 289769 h 402238"/>
                <a:gd name="connsiteX312" fmla="*/ 252577 w 1151848"/>
                <a:gd name="connsiteY312" fmla="*/ 278286 h 402238"/>
                <a:gd name="connsiteX313" fmla="*/ 249336 w 1151848"/>
                <a:gd name="connsiteY313" fmla="*/ 287194 h 402238"/>
                <a:gd name="connsiteX314" fmla="*/ 234369 w 1151848"/>
                <a:gd name="connsiteY314" fmla="*/ 279861 h 402238"/>
                <a:gd name="connsiteX315" fmla="*/ 234767 w 1151848"/>
                <a:gd name="connsiteY315" fmla="*/ 290580 h 402238"/>
                <a:gd name="connsiteX316" fmla="*/ 160945 w 1151848"/>
                <a:gd name="connsiteY316" fmla="*/ 222750 h 402238"/>
                <a:gd name="connsiteX317" fmla="*/ 127393 w 1151848"/>
                <a:gd name="connsiteY317" fmla="*/ 161243 h 402238"/>
                <a:gd name="connsiteX318" fmla="*/ 110841 w 1151848"/>
                <a:gd name="connsiteY318" fmla="*/ 138991 h 402238"/>
                <a:gd name="connsiteX319" fmla="*/ 98270 w 1151848"/>
                <a:gd name="connsiteY319" fmla="*/ 134343 h 402238"/>
                <a:gd name="connsiteX320" fmla="*/ 89078 w 1151848"/>
                <a:gd name="connsiteY320" fmla="*/ 96869 h 402238"/>
                <a:gd name="connsiteX321" fmla="*/ 63437 w 1151848"/>
                <a:gd name="connsiteY321" fmla="*/ 83749 h 402238"/>
                <a:gd name="connsiteX322" fmla="*/ 41506 w 1151848"/>
                <a:gd name="connsiteY322" fmla="*/ 48220 h 402238"/>
                <a:gd name="connsiteX323" fmla="*/ 7556 w 1151848"/>
                <a:gd name="connsiteY323" fmla="*/ 22826 h 402238"/>
                <a:gd name="connsiteX324" fmla="*/ 0 w 1151848"/>
                <a:gd name="connsiteY324" fmla="*/ 365 h 4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Lst>
              <a:rect l="l" t="t" r="r" b="b"/>
              <a:pathLst>
                <a:path w="1151848" h="402238">
                  <a:moveTo>
                    <a:pt x="623990" y="378381"/>
                  </a:moveTo>
                  <a:lnTo>
                    <a:pt x="643644" y="393607"/>
                  </a:lnTo>
                  <a:lnTo>
                    <a:pt x="641486" y="399253"/>
                  </a:lnTo>
                  <a:lnTo>
                    <a:pt x="627402" y="400062"/>
                  </a:lnTo>
                  <a:lnTo>
                    <a:pt x="596362" y="382921"/>
                  </a:lnTo>
                  <a:close/>
                  <a:moveTo>
                    <a:pt x="747697" y="367424"/>
                  </a:moveTo>
                  <a:lnTo>
                    <a:pt x="753197" y="370283"/>
                  </a:lnTo>
                  <a:lnTo>
                    <a:pt x="752292" y="379723"/>
                  </a:lnTo>
                  <a:lnTo>
                    <a:pt x="734859" y="398305"/>
                  </a:lnTo>
                  <a:lnTo>
                    <a:pt x="711033" y="402238"/>
                  </a:lnTo>
                  <a:lnTo>
                    <a:pt x="725069" y="377274"/>
                  </a:lnTo>
                  <a:lnTo>
                    <a:pt x="732542" y="380424"/>
                  </a:lnTo>
                  <a:lnTo>
                    <a:pt x="735123" y="373311"/>
                  </a:lnTo>
                  <a:close/>
                  <a:moveTo>
                    <a:pt x="532358" y="348341"/>
                  </a:moveTo>
                  <a:lnTo>
                    <a:pt x="541122" y="352364"/>
                  </a:lnTo>
                  <a:lnTo>
                    <a:pt x="536425" y="362859"/>
                  </a:lnTo>
                  <a:lnTo>
                    <a:pt x="518685" y="362358"/>
                  </a:lnTo>
                  <a:close/>
                  <a:moveTo>
                    <a:pt x="566278" y="346998"/>
                  </a:moveTo>
                  <a:lnTo>
                    <a:pt x="580781" y="352661"/>
                  </a:lnTo>
                  <a:lnTo>
                    <a:pt x="589246" y="350618"/>
                  </a:lnTo>
                  <a:lnTo>
                    <a:pt x="589694" y="357183"/>
                  </a:lnTo>
                  <a:lnTo>
                    <a:pt x="598018" y="351107"/>
                  </a:lnTo>
                  <a:lnTo>
                    <a:pt x="602574" y="361466"/>
                  </a:lnTo>
                  <a:lnTo>
                    <a:pt x="584437" y="365333"/>
                  </a:lnTo>
                  <a:lnTo>
                    <a:pt x="583157" y="358009"/>
                  </a:lnTo>
                  <a:lnTo>
                    <a:pt x="576831" y="365333"/>
                  </a:lnTo>
                  <a:lnTo>
                    <a:pt x="541513" y="368837"/>
                  </a:lnTo>
                  <a:lnTo>
                    <a:pt x="550858" y="352762"/>
                  </a:lnTo>
                  <a:lnTo>
                    <a:pt x="572085" y="362186"/>
                  </a:lnTo>
                  <a:lnTo>
                    <a:pt x="580089" y="358251"/>
                  </a:lnTo>
                  <a:close/>
                  <a:moveTo>
                    <a:pt x="698270" y="346928"/>
                  </a:moveTo>
                  <a:lnTo>
                    <a:pt x="694529" y="358443"/>
                  </a:lnTo>
                  <a:lnTo>
                    <a:pt x="667683" y="365849"/>
                  </a:lnTo>
                  <a:lnTo>
                    <a:pt x="618130" y="361466"/>
                  </a:lnTo>
                  <a:lnTo>
                    <a:pt x="636406" y="349671"/>
                  </a:lnTo>
                  <a:lnTo>
                    <a:pt x="680838" y="359534"/>
                  </a:lnTo>
                  <a:close/>
                  <a:moveTo>
                    <a:pt x="738445" y="346580"/>
                  </a:moveTo>
                  <a:lnTo>
                    <a:pt x="752586" y="351502"/>
                  </a:lnTo>
                  <a:lnTo>
                    <a:pt x="732736" y="354691"/>
                  </a:lnTo>
                  <a:close/>
                  <a:moveTo>
                    <a:pt x="483493" y="345789"/>
                  </a:moveTo>
                  <a:lnTo>
                    <a:pt x="510083" y="347671"/>
                  </a:lnTo>
                  <a:lnTo>
                    <a:pt x="515253" y="353538"/>
                  </a:lnTo>
                  <a:lnTo>
                    <a:pt x="500616" y="364877"/>
                  </a:lnTo>
                  <a:close/>
                  <a:moveTo>
                    <a:pt x="773534" y="334443"/>
                  </a:moveTo>
                  <a:lnTo>
                    <a:pt x="792383" y="334811"/>
                  </a:lnTo>
                  <a:lnTo>
                    <a:pt x="768502" y="343351"/>
                  </a:lnTo>
                  <a:close/>
                  <a:moveTo>
                    <a:pt x="1080077" y="330765"/>
                  </a:moveTo>
                  <a:lnTo>
                    <a:pt x="1100549" y="331838"/>
                  </a:lnTo>
                  <a:lnTo>
                    <a:pt x="1087374" y="352881"/>
                  </a:lnTo>
                  <a:lnTo>
                    <a:pt x="1067005" y="354070"/>
                  </a:lnTo>
                  <a:close/>
                  <a:moveTo>
                    <a:pt x="918568" y="323151"/>
                  </a:moveTo>
                  <a:lnTo>
                    <a:pt x="902807" y="343146"/>
                  </a:lnTo>
                  <a:lnTo>
                    <a:pt x="906169" y="329905"/>
                  </a:lnTo>
                  <a:close/>
                  <a:moveTo>
                    <a:pt x="472063" y="314677"/>
                  </a:moveTo>
                  <a:lnTo>
                    <a:pt x="459797" y="323433"/>
                  </a:lnTo>
                  <a:lnTo>
                    <a:pt x="439262" y="319012"/>
                  </a:lnTo>
                  <a:close/>
                  <a:moveTo>
                    <a:pt x="275092" y="292719"/>
                  </a:moveTo>
                  <a:lnTo>
                    <a:pt x="329133" y="298954"/>
                  </a:lnTo>
                  <a:lnTo>
                    <a:pt x="339787" y="313021"/>
                  </a:lnTo>
                  <a:lnTo>
                    <a:pt x="381466" y="317200"/>
                  </a:lnTo>
                  <a:lnTo>
                    <a:pt x="394780" y="302748"/>
                  </a:lnTo>
                  <a:lnTo>
                    <a:pt x="400638" y="310101"/>
                  </a:lnTo>
                  <a:lnTo>
                    <a:pt x="436054" y="315487"/>
                  </a:lnTo>
                  <a:lnTo>
                    <a:pt x="443233" y="332946"/>
                  </a:lnTo>
                  <a:lnTo>
                    <a:pt x="483563" y="338052"/>
                  </a:lnTo>
                  <a:lnTo>
                    <a:pt x="481633" y="356389"/>
                  </a:lnTo>
                  <a:lnTo>
                    <a:pt x="487911" y="362138"/>
                  </a:lnTo>
                  <a:lnTo>
                    <a:pt x="452976" y="350278"/>
                  </a:lnTo>
                  <a:lnTo>
                    <a:pt x="413176" y="352351"/>
                  </a:lnTo>
                  <a:lnTo>
                    <a:pt x="353760" y="335480"/>
                  </a:lnTo>
                  <a:lnTo>
                    <a:pt x="325409" y="337606"/>
                  </a:lnTo>
                  <a:lnTo>
                    <a:pt x="281634" y="327144"/>
                  </a:lnTo>
                  <a:lnTo>
                    <a:pt x="283800" y="317185"/>
                  </a:lnTo>
                  <a:lnTo>
                    <a:pt x="251942" y="312900"/>
                  </a:lnTo>
                  <a:close/>
                  <a:moveTo>
                    <a:pt x="692146" y="258228"/>
                  </a:moveTo>
                  <a:lnTo>
                    <a:pt x="688820" y="277681"/>
                  </a:lnTo>
                  <a:lnTo>
                    <a:pt x="680755" y="276789"/>
                  </a:lnTo>
                  <a:lnTo>
                    <a:pt x="682922" y="260974"/>
                  </a:lnTo>
                  <a:close/>
                  <a:moveTo>
                    <a:pt x="696318" y="254031"/>
                  </a:moveTo>
                  <a:lnTo>
                    <a:pt x="704098" y="259402"/>
                  </a:lnTo>
                  <a:lnTo>
                    <a:pt x="698235" y="269761"/>
                  </a:lnTo>
                  <a:lnTo>
                    <a:pt x="704168" y="274575"/>
                  </a:lnTo>
                  <a:lnTo>
                    <a:pt x="689974" y="284417"/>
                  </a:lnTo>
                  <a:close/>
                  <a:moveTo>
                    <a:pt x="529344" y="222168"/>
                  </a:moveTo>
                  <a:lnTo>
                    <a:pt x="525585" y="242692"/>
                  </a:lnTo>
                  <a:lnTo>
                    <a:pt x="522825" y="232923"/>
                  </a:lnTo>
                  <a:close/>
                  <a:moveTo>
                    <a:pt x="776825" y="219077"/>
                  </a:moveTo>
                  <a:lnTo>
                    <a:pt x="799240" y="220198"/>
                  </a:lnTo>
                  <a:lnTo>
                    <a:pt x="805349" y="232121"/>
                  </a:lnTo>
                  <a:lnTo>
                    <a:pt x="791867" y="237598"/>
                  </a:lnTo>
                  <a:lnTo>
                    <a:pt x="774674" y="225483"/>
                  </a:lnTo>
                  <a:close/>
                  <a:moveTo>
                    <a:pt x="828932" y="212897"/>
                  </a:moveTo>
                  <a:lnTo>
                    <a:pt x="870164" y="214514"/>
                  </a:lnTo>
                  <a:lnTo>
                    <a:pt x="889582" y="219903"/>
                  </a:lnTo>
                  <a:lnTo>
                    <a:pt x="895766" y="238565"/>
                  </a:lnTo>
                  <a:lnTo>
                    <a:pt x="872305" y="225012"/>
                  </a:lnTo>
                  <a:lnTo>
                    <a:pt x="846659" y="221782"/>
                  </a:lnTo>
                  <a:lnTo>
                    <a:pt x="836194" y="228105"/>
                  </a:lnTo>
                  <a:lnTo>
                    <a:pt x="828932" y="218278"/>
                  </a:lnTo>
                  <a:lnTo>
                    <a:pt x="822196" y="230103"/>
                  </a:lnTo>
                  <a:close/>
                  <a:moveTo>
                    <a:pt x="760100" y="186451"/>
                  </a:moveTo>
                  <a:lnTo>
                    <a:pt x="783018" y="186864"/>
                  </a:lnTo>
                  <a:lnTo>
                    <a:pt x="760812" y="189811"/>
                  </a:lnTo>
                  <a:close/>
                  <a:moveTo>
                    <a:pt x="749237" y="184239"/>
                  </a:moveTo>
                  <a:lnTo>
                    <a:pt x="757205" y="188481"/>
                  </a:lnTo>
                  <a:lnTo>
                    <a:pt x="732149" y="188292"/>
                  </a:lnTo>
                  <a:close/>
                  <a:moveTo>
                    <a:pt x="1011215" y="181493"/>
                  </a:moveTo>
                  <a:lnTo>
                    <a:pt x="1033247" y="183475"/>
                  </a:lnTo>
                  <a:lnTo>
                    <a:pt x="1048561" y="186261"/>
                  </a:lnTo>
                  <a:close/>
                  <a:moveTo>
                    <a:pt x="260254" y="179457"/>
                  </a:moveTo>
                  <a:lnTo>
                    <a:pt x="273268" y="185568"/>
                  </a:lnTo>
                  <a:lnTo>
                    <a:pt x="278993" y="202311"/>
                  </a:lnTo>
                  <a:lnTo>
                    <a:pt x="290650" y="206246"/>
                  </a:lnTo>
                  <a:lnTo>
                    <a:pt x="286129" y="214346"/>
                  </a:lnTo>
                  <a:lnTo>
                    <a:pt x="289043" y="219021"/>
                  </a:lnTo>
                  <a:lnTo>
                    <a:pt x="270437" y="212068"/>
                  </a:lnTo>
                  <a:lnTo>
                    <a:pt x="264559" y="194580"/>
                  </a:lnTo>
                  <a:lnTo>
                    <a:pt x="249147" y="193025"/>
                  </a:lnTo>
                  <a:close/>
                  <a:moveTo>
                    <a:pt x="821524" y="176880"/>
                  </a:moveTo>
                  <a:lnTo>
                    <a:pt x="828212" y="183271"/>
                  </a:lnTo>
                  <a:lnTo>
                    <a:pt x="808915" y="182095"/>
                  </a:lnTo>
                  <a:close/>
                  <a:moveTo>
                    <a:pt x="93061" y="164868"/>
                  </a:moveTo>
                  <a:lnTo>
                    <a:pt x="100853" y="185875"/>
                  </a:lnTo>
                  <a:lnTo>
                    <a:pt x="84855" y="171743"/>
                  </a:lnTo>
                  <a:close/>
                  <a:moveTo>
                    <a:pt x="1012969" y="157948"/>
                  </a:moveTo>
                  <a:lnTo>
                    <a:pt x="1035575" y="169166"/>
                  </a:lnTo>
                  <a:lnTo>
                    <a:pt x="1023147" y="170944"/>
                  </a:lnTo>
                  <a:close/>
                  <a:moveTo>
                    <a:pt x="931996" y="150607"/>
                  </a:moveTo>
                  <a:lnTo>
                    <a:pt x="953188" y="154441"/>
                  </a:lnTo>
                  <a:lnTo>
                    <a:pt x="978330" y="161971"/>
                  </a:lnTo>
                  <a:lnTo>
                    <a:pt x="979553" y="199376"/>
                  </a:lnTo>
                  <a:lnTo>
                    <a:pt x="987275" y="213121"/>
                  </a:lnTo>
                  <a:lnTo>
                    <a:pt x="991540" y="204279"/>
                  </a:lnTo>
                  <a:lnTo>
                    <a:pt x="1000800" y="225153"/>
                  </a:lnTo>
                  <a:lnTo>
                    <a:pt x="1013075" y="225581"/>
                  </a:lnTo>
                  <a:lnTo>
                    <a:pt x="1034833" y="197724"/>
                  </a:lnTo>
                  <a:lnTo>
                    <a:pt x="1055816" y="193922"/>
                  </a:lnTo>
                  <a:lnTo>
                    <a:pt x="1054321" y="186100"/>
                  </a:lnTo>
                  <a:lnTo>
                    <a:pt x="1072576" y="178006"/>
                  </a:lnTo>
                  <a:lnTo>
                    <a:pt x="1151735" y="206629"/>
                  </a:lnTo>
                  <a:lnTo>
                    <a:pt x="1151848" y="371875"/>
                  </a:lnTo>
                  <a:lnTo>
                    <a:pt x="1126137" y="348051"/>
                  </a:lnTo>
                  <a:lnTo>
                    <a:pt x="1130186" y="340191"/>
                  </a:lnTo>
                  <a:lnTo>
                    <a:pt x="1099047" y="350673"/>
                  </a:lnTo>
                  <a:lnTo>
                    <a:pt x="1103750" y="332044"/>
                  </a:lnTo>
                  <a:lnTo>
                    <a:pt x="1092820" y="322876"/>
                  </a:lnTo>
                  <a:lnTo>
                    <a:pt x="1106946" y="321841"/>
                  </a:lnTo>
                  <a:lnTo>
                    <a:pt x="1090324" y="315402"/>
                  </a:lnTo>
                  <a:lnTo>
                    <a:pt x="1106113" y="316939"/>
                  </a:lnTo>
                  <a:lnTo>
                    <a:pt x="1093343" y="310623"/>
                  </a:lnTo>
                  <a:lnTo>
                    <a:pt x="1077805" y="277324"/>
                  </a:lnTo>
                  <a:lnTo>
                    <a:pt x="991729" y="244846"/>
                  </a:lnTo>
                  <a:lnTo>
                    <a:pt x="999829" y="240258"/>
                  </a:lnTo>
                  <a:lnTo>
                    <a:pt x="980965" y="240845"/>
                  </a:lnTo>
                  <a:lnTo>
                    <a:pt x="966413" y="228947"/>
                  </a:lnTo>
                  <a:lnTo>
                    <a:pt x="971229" y="215572"/>
                  </a:lnTo>
                  <a:lnTo>
                    <a:pt x="961688" y="238533"/>
                  </a:lnTo>
                  <a:lnTo>
                    <a:pt x="947896" y="244088"/>
                  </a:lnTo>
                  <a:lnTo>
                    <a:pt x="945792" y="224186"/>
                  </a:lnTo>
                  <a:lnTo>
                    <a:pt x="924097" y="211081"/>
                  </a:lnTo>
                  <a:lnTo>
                    <a:pt x="943394" y="211930"/>
                  </a:lnTo>
                  <a:lnTo>
                    <a:pt x="956381" y="201812"/>
                  </a:lnTo>
                  <a:lnTo>
                    <a:pt x="967586" y="209385"/>
                  </a:lnTo>
                  <a:lnTo>
                    <a:pt x="973934" y="193922"/>
                  </a:lnTo>
                  <a:lnTo>
                    <a:pt x="932791" y="198117"/>
                  </a:lnTo>
                  <a:lnTo>
                    <a:pt x="922250" y="182306"/>
                  </a:lnTo>
                  <a:lnTo>
                    <a:pt x="899131" y="176278"/>
                  </a:lnTo>
                  <a:lnTo>
                    <a:pt x="906476" y="161656"/>
                  </a:lnTo>
                  <a:close/>
                  <a:moveTo>
                    <a:pt x="896961" y="141412"/>
                  </a:moveTo>
                  <a:lnTo>
                    <a:pt x="906475" y="150698"/>
                  </a:lnTo>
                  <a:lnTo>
                    <a:pt x="892203" y="142928"/>
                  </a:lnTo>
                  <a:lnTo>
                    <a:pt x="897928" y="151229"/>
                  </a:lnTo>
                  <a:lnTo>
                    <a:pt x="880251" y="146135"/>
                  </a:lnTo>
                  <a:close/>
                  <a:moveTo>
                    <a:pt x="57763" y="105221"/>
                  </a:moveTo>
                  <a:lnTo>
                    <a:pt x="68079" y="116288"/>
                  </a:lnTo>
                  <a:lnTo>
                    <a:pt x="64919" y="127080"/>
                  </a:lnTo>
                  <a:lnTo>
                    <a:pt x="47403" y="105823"/>
                  </a:lnTo>
                  <a:close/>
                  <a:moveTo>
                    <a:pt x="748343" y="98227"/>
                  </a:moveTo>
                  <a:lnTo>
                    <a:pt x="752633" y="105117"/>
                  </a:lnTo>
                  <a:lnTo>
                    <a:pt x="730100" y="131481"/>
                  </a:lnTo>
                  <a:lnTo>
                    <a:pt x="629352" y="132236"/>
                  </a:lnTo>
                  <a:lnTo>
                    <a:pt x="624921" y="156373"/>
                  </a:lnTo>
                  <a:lnTo>
                    <a:pt x="640024" y="176089"/>
                  </a:lnTo>
                  <a:lnTo>
                    <a:pt x="650509" y="176797"/>
                  </a:lnTo>
                  <a:lnTo>
                    <a:pt x="664077" y="161208"/>
                  </a:lnTo>
                  <a:lnTo>
                    <a:pt x="671764" y="165198"/>
                  </a:lnTo>
                  <a:lnTo>
                    <a:pt x="700527" y="155030"/>
                  </a:lnTo>
                  <a:lnTo>
                    <a:pt x="710011" y="161971"/>
                  </a:lnTo>
                  <a:lnTo>
                    <a:pt x="707084" y="167564"/>
                  </a:lnTo>
                  <a:lnTo>
                    <a:pt x="694216" y="163938"/>
                  </a:lnTo>
                  <a:lnTo>
                    <a:pt x="665320" y="189363"/>
                  </a:lnTo>
                  <a:lnTo>
                    <a:pt x="655919" y="186360"/>
                  </a:lnTo>
                  <a:lnTo>
                    <a:pt x="685598" y="220528"/>
                  </a:lnTo>
                  <a:lnTo>
                    <a:pt x="678487" y="230950"/>
                  </a:lnTo>
                  <a:lnTo>
                    <a:pt x="696116" y="251792"/>
                  </a:lnTo>
                  <a:lnTo>
                    <a:pt x="676218" y="255069"/>
                  </a:lnTo>
                  <a:lnTo>
                    <a:pt x="675820" y="263025"/>
                  </a:lnTo>
                  <a:lnTo>
                    <a:pt x="662335" y="260644"/>
                  </a:lnTo>
                  <a:lnTo>
                    <a:pt x="663888" y="243415"/>
                  </a:lnTo>
                  <a:lnTo>
                    <a:pt x="645434" y="230088"/>
                  </a:lnTo>
                  <a:lnTo>
                    <a:pt x="650335" y="210459"/>
                  </a:lnTo>
                  <a:lnTo>
                    <a:pt x="642681" y="206765"/>
                  </a:lnTo>
                  <a:lnTo>
                    <a:pt x="628296" y="215656"/>
                  </a:lnTo>
                  <a:lnTo>
                    <a:pt x="634901" y="282841"/>
                  </a:lnTo>
                  <a:lnTo>
                    <a:pt x="609796" y="281310"/>
                  </a:lnTo>
                  <a:lnTo>
                    <a:pt x="610830" y="229844"/>
                  </a:lnTo>
                  <a:lnTo>
                    <a:pt x="596138" y="230915"/>
                  </a:lnTo>
                  <a:lnTo>
                    <a:pt x="592034" y="210844"/>
                  </a:lnTo>
                  <a:lnTo>
                    <a:pt x="606986" y="189783"/>
                  </a:lnTo>
                  <a:lnTo>
                    <a:pt x="611110" y="163006"/>
                  </a:lnTo>
                  <a:lnTo>
                    <a:pt x="616177" y="157393"/>
                  </a:lnTo>
                  <a:lnTo>
                    <a:pt x="619811" y="162188"/>
                  </a:lnTo>
                  <a:lnTo>
                    <a:pt x="613764" y="141061"/>
                  </a:lnTo>
                  <a:lnTo>
                    <a:pt x="619056" y="143188"/>
                  </a:lnTo>
                  <a:lnTo>
                    <a:pt x="624076" y="122971"/>
                  </a:lnTo>
                  <a:lnTo>
                    <a:pt x="630485" y="115995"/>
                  </a:lnTo>
                  <a:lnTo>
                    <a:pt x="637676" y="121396"/>
                  </a:lnTo>
                  <a:lnTo>
                    <a:pt x="647175" y="107105"/>
                  </a:lnTo>
                  <a:lnTo>
                    <a:pt x="719859" y="120031"/>
                  </a:lnTo>
                  <a:close/>
                  <a:moveTo>
                    <a:pt x="825936" y="85611"/>
                  </a:moveTo>
                  <a:lnTo>
                    <a:pt x="821917" y="95660"/>
                  </a:lnTo>
                  <a:lnTo>
                    <a:pt x="819366" y="120900"/>
                  </a:lnTo>
                  <a:lnTo>
                    <a:pt x="829297" y="106208"/>
                  </a:lnTo>
                  <a:lnTo>
                    <a:pt x="842835" y="101701"/>
                  </a:lnTo>
                  <a:lnTo>
                    <a:pt x="842110" y="113166"/>
                  </a:lnTo>
                  <a:lnTo>
                    <a:pt x="829849" y="121160"/>
                  </a:lnTo>
                  <a:lnTo>
                    <a:pt x="847336" y="135882"/>
                  </a:lnTo>
                  <a:lnTo>
                    <a:pt x="821454" y="133106"/>
                  </a:lnTo>
                  <a:lnTo>
                    <a:pt x="834504" y="163470"/>
                  </a:lnTo>
                  <a:lnTo>
                    <a:pt x="816158" y="146619"/>
                  </a:lnTo>
                  <a:lnTo>
                    <a:pt x="809336" y="114355"/>
                  </a:lnTo>
                  <a:close/>
                  <a:moveTo>
                    <a:pt x="523851" y="33020"/>
                  </a:moveTo>
                  <a:lnTo>
                    <a:pt x="562667" y="35788"/>
                  </a:lnTo>
                  <a:lnTo>
                    <a:pt x="557652" y="37363"/>
                  </a:lnTo>
                  <a:lnTo>
                    <a:pt x="568606" y="47596"/>
                  </a:lnTo>
                  <a:lnTo>
                    <a:pt x="548531" y="50324"/>
                  </a:lnTo>
                  <a:lnTo>
                    <a:pt x="558946" y="54453"/>
                  </a:lnTo>
                  <a:lnTo>
                    <a:pt x="554640" y="59696"/>
                  </a:lnTo>
                  <a:lnTo>
                    <a:pt x="575364" y="82830"/>
                  </a:lnTo>
                  <a:lnTo>
                    <a:pt x="569710" y="93643"/>
                  </a:lnTo>
                  <a:lnTo>
                    <a:pt x="598312" y="116217"/>
                  </a:lnTo>
                  <a:lnTo>
                    <a:pt x="581584" y="119689"/>
                  </a:lnTo>
                  <a:lnTo>
                    <a:pt x="570276" y="112718"/>
                  </a:lnTo>
                  <a:lnTo>
                    <a:pt x="573814" y="120515"/>
                  </a:lnTo>
                  <a:lnTo>
                    <a:pt x="559532" y="138319"/>
                  </a:lnTo>
                  <a:lnTo>
                    <a:pt x="563432" y="160574"/>
                  </a:lnTo>
                  <a:lnTo>
                    <a:pt x="545848" y="172535"/>
                  </a:lnTo>
                  <a:lnTo>
                    <a:pt x="541312" y="166731"/>
                  </a:lnTo>
                  <a:lnTo>
                    <a:pt x="541619" y="175382"/>
                  </a:lnTo>
                  <a:lnTo>
                    <a:pt x="528204" y="185758"/>
                  </a:lnTo>
                  <a:lnTo>
                    <a:pt x="537809" y="197115"/>
                  </a:lnTo>
                  <a:lnTo>
                    <a:pt x="522201" y="231402"/>
                  </a:lnTo>
                  <a:lnTo>
                    <a:pt x="490063" y="246250"/>
                  </a:lnTo>
                  <a:lnTo>
                    <a:pt x="484386" y="229122"/>
                  </a:lnTo>
                  <a:lnTo>
                    <a:pt x="464007" y="228555"/>
                  </a:lnTo>
                  <a:lnTo>
                    <a:pt x="448749" y="216387"/>
                  </a:lnTo>
                  <a:lnTo>
                    <a:pt x="419175" y="231021"/>
                  </a:lnTo>
                  <a:lnTo>
                    <a:pt x="415660" y="210031"/>
                  </a:lnTo>
                  <a:lnTo>
                    <a:pt x="410640" y="217158"/>
                  </a:lnTo>
                  <a:lnTo>
                    <a:pt x="377606" y="216022"/>
                  </a:lnTo>
                  <a:lnTo>
                    <a:pt x="369205" y="186998"/>
                  </a:lnTo>
                  <a:lnTo>
                    <a:pt x="373085" y="174535"/>
                  </a:lnTo>
                  <a:lnTo>
                    <a:pt x="364831" y="164955"/>
                  </a:lnTo>
                  <a:lnTo>
                    <a:pt x="353324" y="162468"/>
                  </a:lnTo>
                  <a:lnTo>
                    <a:pt x="359414" y="159243"/>
                  </a:lnTo>
                  <a:lnTo>
                    <a:pt x="349495" y="153583"/>
                  </a:lnTo>
                  <a:lnTo>
                    <a:pt x="342580" y="120508"/>
                  </a:lnTo>
                  <a:lnTo>
                    <a:pt x="353136" y="105823"/>
                  </a:lnTo>
                  <a:lnTo>
                    <a:pt x="346015" y="110401"/>
                  </a:lnTo>
                  <a:lnTo>
                    <a:pt x="348154" y="102324"/>
                  </a:lnTo>
                  <a:lnTo>
                    <a:pt x="362788" y="88685"/>
                  </a:lnTo>
                  <a:lnTo>
                    <a:pt x="363327" y="100286"/>
                  </a:lnTo>
                  <a:lnTo>
                    <a:pt x="385603" y="119417"/>
                  </a:lnTo>
                  <a:lnTo>
                    <a:pt x="417610" y="115772"/>
                  </a:lnTo>
                  <a:lnTo>
                    <a:pt x="433852" y="101422"/>
                  </a:lnTo>
                  <a:lnTo>
                    <a:pt x="463685" y="110073"/>
                  </a:lnTo>
                  <a:lnTo>
                    <a:pt x="486442" y="104808"/>
                  </a:lnTo>
                  <a:lnTo>
                    <a:pt x="492531" y="84258"/>
                  </a:lnTo>
                  <a:lnTo>
                    <a:pt x="503414" y="77361"/>
                  </a:lnTo>
                  <a:lnTo>
                    <a:pt x="500961" y="67687"/>
                  </a:lnTo>
                  <a:lnTo>
                    <a:pt x="509914" y="64309"/>
                  </a:lnTo>
                  <a:lnTo>
                    <a:pt x="514687" y="35735"/>
                  </a:lnTo>
                  <a:close/>
                  <a:moveTo>
                    <a:pt x="12778" y="0"/>
                  </a:moveTo>
                  <a:lnTo>
                    <a:pt x="28107" y="9172"/>
                  </a:lnTo>
                  <a:lnTo>
                    <a:pt x="57575" y="8568"/>
                  </a:lnTo>
                  <a:lnTo>
                    <a:pt x="76489" y="36478"/>
                  </a:lnTo>
                  <a:lnTo>
                    <a:pt x="119447" y="66641"/>
                  </a:lnTo>
                  <a:lnTo>
                    <a:pt x="120048" y="75357"/>
                  </a:lnTo>
                  <a:lnTo>
                    <a:pt x="125269" y="72800"/>
                  </a:lnTo>
                  <a:lnTo>
                    <a:pt x="143721" y="95058"/>
                  </a:lnTo>
                  <a:lnTo>
                    <a:pt x="140065" y="85127"/>
                  </a:lnTo>
                  <a:lnTo>
                    <a:pt x="146567" y="83313"/>
                  </a:lnTo>
                  <a:lnTo>
                    <a:pt x="180949" y="120759"/>
                  </a:lnTo>
                  <a:lnTo>
                    <a:pt x="193795" y="123419"/>
                  </a:lnTo>
                  <a:lnTo>
                    <a:pt x="197557" y="129705"/>
                  </a:lnTo>
                  <a:lnTo>
                    <a:pt x="183918" y="136728"/>
                  </a:lnTo>
                  <a:lnTo>
                    <a:pt x="204328" y="127422"/>
                  </a:lnTo>
                  <a:lnTo>
                    <a:pt x="214106" y="133846"/>
                  </a:lnTo>
                  <a:lnTo>
                    <a:pt x="215981" y="140953"/>
                  </a:lnTo>
                  <a:lnTo>
                    <a:pt x="202282" y="147450"/>
                  </a:lnTo>
                  <a:lnTo>
                    <a:pt x="207843" y="146395"/>
                  </a:lnTo>
                  <a:lnTo>
                    <a:pt x="204109" y="150100"/>
                  </a:lnTo>
                  <a:lnTo>
                    <a:pt x="210591" y="152040"/>
                  </a:lnTo>
                  <a:lnTo>
                    <a:pt x="204574" y="158620"/>
                  </a:lnTo>
                  <a:lnTo>
                    <a:pt x="230197" y="167166"/>
                  </a:lnTo>
                  <a:lnTo>
                    <a:pt x="232973" y="189433"/>
                  </a:lnTo>
                  <a:lnTo>
                    <a:pt x="242786" y="195028"/>
                  </a:lnTo>
                  <a:lnTo>
                    <a:pt x="234055" y="210809"/>
                  </a:lnTo>
                  <a:lnTo>
                    <a:pt x="242351" y="198621"/>
                  </a:lnTo>
                  <a:lnTo>
                    <a:pt x="261230" y="201261"/>
                  </a:lnTo>
                  <a:lnTo>
                    <a:pt x="272372" y="217331"/>
                  </a:lnTo>
                  <a:lnTo>
                    <a:pt x="264250" y="289769"/>
                  </a:lnTo>
                  <a:lnTo>
                    <a:pt x="252577" y="278286"/>
                  </a:lnTo>
                  <a:lnTo>
                    <a:pt x="249336" y="287194"/>
                  </a:lnTo>
                  <a:lnTo>
                    <a:pt x="234369" y="279861"/>
                  </a:lnTo>
                  <a:lnTo>
                    <a:pt x="234767" y="290580"/>
                  </a:lnTo>
                  <a:lnTo>
                    <a:pt x="160945" y="222750"/>
                  </a:lnTo>
                  <a:lnTo>
                    <a:pt x="127393" y="161243"/>
                  </a:lnTo>
                  <a:lnTo>
                    <a:pt x="110841" y="138991"/>
                  </a:lnTo>
                  <a:lnTo>
                    <a:pt x="98270" y="134343"/>
                  </a:lnTo>
                  <a:lnTo>
                    <a:pt x="89078" y="96869"/>
                  </a:lnTo>
                  <a:lnTo>
                    <a:pt x="63437" y="83749"/>
                  </a:lnTo>
                  <a:lnTo>
                    <a:pt x="41506" y="48220"/>
                  </a:lnTo>
                  <a:lnTo>
                    <a:pt x="7556" y="22826"/>
                  </a:lnTo>
                  <a:lnTo>
                    <a:pt x="0" y="36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 name="AS_Yemen">
              <a:extLst>
                <a:ext uri="{FF2B5EF4-FFF2-40B4-BE49-F238E27FC236}">
                  <a16:creationId xmlns:a16="http://schemas.microsoft.com/office/drawing/2014/main" id="{39986462-B8EE-95BB-F892-86BF0E260A16}"/>
                </a:ext>
              </a:extLst>
            </p:cNvPr>
            <p:cNvSpPr/>
            <p:nvPr>
              <p:custDataLst>
                <p:tags r:id="rId13"/>
              </p:custDataLst>
            </p:nvPr>
          </p:nvSpPr>
          <p:spPr bwMode="gray">
            <a:xfrm>
              <a:off x="6979705" y="4305160"/>
              <a:ext cx="279731" cy="165094"/>
            </a:xfrm>
            <a:custGeom>
              <a:avLst/>
              <a:gdLst>
                <a:gd name="connsiteX0" fmla="*/ 279146 w 296815"/>
                <a:gd name="connsiteY0" fmla="*/ 167221 h 175177"/>
                <a:gd name="connsiteX1" fmla="*/ 296815 w 296815"/>
                <a:gd name="connsiteY1" fmla="*/ 168735 h 175177"/>
                <a:gd name="connsiteX2" fmla="*/ 278615 w 296815"/>
                <a:gd name="connsiteY2" fmla="*/ 175177 h 175177"/>
                <a:gd name="connsiteX3" fmla="*/ 267850 w 296815"/>
                <a:gd name="connsiteY3" fmla="*/ 169042 h 175177"/>
                <a:gd name="connsiteX4" fmla="*/ 234472 w 296815"/>
                <a:gd name="connsiteY4" fmla="*/ 0 h 175177"/>
                <a:gd name="connsiteX5" fmla="*/ 262530 w 296815"/>
                <a:gd name="connsiteY5" fmla="*/ 62364 h 175177"/>
                <a:gd name="connsiteX6" fmla="*/ 242008 w 296815"/>
                <a:gd name="connsiteY6" fmla="*/ 72098 h 175177"/>
                <a:gd name="connsiteX7" fmla="*/ 240324 w 296815"/>
                <a:gd name="connsiteY7" fmla="*/ 87770 h 175177"/>
                <a:gd name="connsiteX8" fmla="*/ 161488 w 296815"/>
                <a:gd name="connsiteY8" fmla="*/ 117908 h 175177"/>
                <a:gd name="connsiteX9" fmla="*/ 151403 w 296815"/>
                <a:gd name="connsiteY9" fmla="*/ 130363 h 175177"/>
                <a:gd name="connsiteX10" fmla="*/ 75125 w 296815"/>
                <a:gd name="connsiteY10" fmla="*/ 148471 h 175177"/>
                <a:gd name="connsiteX11" fmla="*/ 59746 w 296815"/>
                <a:gd name="connsiteY11" fmla="*/ 163738 h 175177"/>
                <a:gd name="connsiteX12" fmla="*/ 32112 w 296815"/>
                <a:gd name="connsiteY12" fmla="*/ 167832 h 175177"/>
                <a:gd name="connsiteX13" fmla="*/ 19783 w 296815"/>
                <a:gd name="connsiteY13" fmla="*/ 165637 h 175177"/>
                <a:gd name="connsiteX14" fmla="*/ 14252 w 296815"/>
                <a:gd name="connsiteY14" fmla="*/ 151872 h 175177"/>
                <a:gd name="connsiteX15" fmla="*/ 0 w 296815"/>
                <a:gd name="connsiteY15" fmla="*/ 99946 h 175177"/>
                <a:gd name="connsiteX16" fmla="*/ 2732 w 296815"/>
                <a:gd name="connsiteY16" fmla="*/ 69334 h 175177"/>
                <a:gd name="connsiteX17" fmla="*/ 13213 w 296815"/>
                <a:gd name="connsiteY17" fmla="*/ 61590 h 175177"/>
                <a:gd name="connsiteX18" fmla="*/ 15812 w 296815"/>
                <a:gd name="connsiteY18" fmla="*/ 40902 h 175177"/>
                <a:gd name="connsiteX19" fmla="*/ 44950 w 296815"/>
                <a:gd name="connsiteY19" fmla="*/ 42099 h 175177"/>
                <a:gd name="connsiteX20" fmla="*/ 91901 w 296815"/>
                <a:gd name="connsiteY20" fmla="*/ 61736 h 175177"/>
                <a:gd name="connsiteX21" fmla="*/ 91893 w 296815"/>
                <a:gd name="connsiteY21" fmla="*/ 89266 h 175177"/>
                <a:gd name="connsiteX22" fmla="*/ 153121 w 296815"/>
                <a:gd name="connsiteY22" fmla="*/ 19486 h 17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815" h="175177">
                  <a:moveTo>
                    <a:pt x="279146" y="167221"/>
                  </a:moveTo>
                  <a:lnTo>
                    <a:pt x="296815" y="168735"/>
                  </a:lnTo>
                  <a:lnTo>
                    <a:pt x="278615" y="175177"/>
                  </a:lnTo>
                  <a:lnTo>
                    <a:pt x="267850" y="169042"/>
                  </a:lnTo>
                  <a:close/>
                  <a:moveTo>
                    <a:pt x="234472" y="0"/>
                  </a:moveTo>
                  <a:lnTo>
                    <a:pt x="262530" y="62364"/>
                  </a:lnTo>
                  <a:lnTo>
                    <a:pt x="242008" y="72098"/>
                  </a:lnTo>
                  <a:lnTo>
                    <a:pt x="240324" y="87770"/>
                  </a:lnTo>
                  <a:lnTo>
                    <a:pt x="161488" y="117908"/>
                  </a:lnTo>
                  <a:lnTo>
                    <a:pt x="151403" y="130363"/>
                  </a:lnTo>
                  <a:lnTo>
                    <a:pt x="75125" y="148471"/>
                  </a:lnTo>
                  <a:lnTo>
                    <a:pt x="59746" y="163738"/>
                  </a:lnTo>
                  <a:lnTo>
                    <a:pt x="32112" y="167832"/>
                  </a:lnTo>
                  <a:lnTo>
                    <a:pt x="19783" y="165637"/>
                  </a:lnTo>
                  <a:lnTo>
                    <a:pt x="14252" y="151872"/>
                  </a:lnTo>
                  <a:lnTo>
                    <a:pt x="0" y="99946"/>
                  </a:lnTo>
                  <a:lnTo>
                    <a:pt x="2732" y="69334"/>
                  </a:lnTo>
                  <a:lnTo>
                    <a:pt x="13213" y="61590"/>
                  </a:lnTo>
                  <a:lnTo>
                    <a:pt x="15812" y="40902"/>
                  </a:lnTo>
                  <a:lnTo>
                    <a:pt x="44950" y="42099"/>
                  </a:lnTo>
                  <a:lnTo>
                    <a:pt x="91901" y="61736"/>
                  </a:lnTo>
                  <a:lnTo>
                    <a:pt x="91893" y="89266"/>
                  </a:lnTo>
                  <a:lnTo>
                    <a:pt x="153121" y="1948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 name="AS_Viet Nam">
              <a:extLst>
                <a:ext uri="{FF2B5EF4-FFF2-40B4-BE49-F238E27FC236}">
                  <a16:creationId xmlns:a16="http://schemas.microsoft.com/office/drawing/2014/main" id="{AAADD853-FA08-844F-E318-BD99E1F8D938}"/>
                </a:ext>
              </a:extLst>
            </p:cNvPr>
            <p:cNvSpPr/>
            <p:nvPr>
              <p:custDataLst>
                <p:tags r:id="rId14"/>
              </p:custDataLst>
            </p:nvPr>
          </p:nvSpPr>
          <p:spPr bwMode="gray">
            <a:xfrm>
              <a:off x="8389748" y="4194748"/>
              <a:ext cx="173722" cy="365221"/>
            </a:xfrm>
            <a:custGeom>
              <a:avLst/>
              <a:gdLst/>
              <a:ahLst/>
              <a:cxnLst/>
              <a:rect l="0" t="0" r="0" b="0"/>
              <a:pathLst>
                <a:path w="73257" h="153828">
                  <a:moveTo>
                    <a:pt x="34367" y="2998"/>
                  </a:moveTo>
                  <a:lnTo>
                    <a:pt x="45665" y="5106"/>
                  </a:lnTo>
                  <a:lnTo>
                    <a:pt x="45526" y="14132"/>
                  </a:lnTo>
                  <a:lnTo>
                    <a:pt x="58493" y="19392"/>
                  </a:lnTo>
                  <a:lnTo>
                    <a:pt x="52740" y="21716"/>
                  </a:lnTo>
                  <a:lnTo>
                    <a:pt x="52292" y="24975"/>
                  </a:lnTo>
                  <a:lnTo>
                    <a:pt x="50137" y="26016"/>
                  </a:lnTo>
                  <a:lnTo>
                    <a:pt x="45031" y="24984"/>
                  </a:lnTo>
                  <a:lnTo>
                    <a:pt x="46362" y="28432"/>
                  </a:lnTo>
                  <a:lnTo>
                    <a:pt x="38134" y="36731"/>
                  </a:lnTo>
                  <a:lnTo>
                    <a:pt x="34731" y="46739"/>
                  </a:lnTo>
                  <a:lnTo>
                    <a:pt x="45581" y="63344"/>
                  </a:lnTo>
                  <a:lnTo>
                    <a:pt x="66895" y="83974"/>
                  </a:lnTo>
                  <a:lnTo>
                    <a:pt x="73256" y="110044"/>
                  </a:lnTo>
                  <a:lnTo>
                    <a:pt x="70048" y="114735"/>
                  </a:lnTo>
                  <a:lnTo>
                    <a:pt x="71292" y="120291"/>
                  </a:lnTo>
                  <a:lnTo>
                    <a:pt x="70326" y="117959"/>
                  </a:lnTo>
                  <a:lnTo>
                    <a:pt x="68803" y="125795"/>
                  </a:lnTo>
                  <a:lnTo>
                    <a:pt x="58570" y="132460"/>
                  </a:lnTo>
                  <a:lnTo>
                    <a:pt x="51254" y="135746"/>
                  </a:lnTo>
                  <a:lnTo>
                    <a:pt x="48590" y="132887"/>
                  </a:lnTo>
                  <a:lnTo>
                    <a:pt x="48204" y="134831"/>
                  </a:lnTo>
                  <a:lnTo>
                    <a:pt x="47914" y="133803"/>
                  </a:lnTo>
                  <a:lnTo>
                    <a:pt x="48025" y="133534"/>
                  </a:lnTo>
                  <a:lnTo>
                    <a:pt x="47634" y="133150"/>
                  </a:lnTo>
                  <a:lnTo>
                    <a:pt x="46034" y="132757"/>
                  </a:lnTo>
                  <a:lnTo>
                    <a:pt x="46301" y="133560"/>
                  </a:lnTo>
                  <a:lnTo>
                    <a:pt x="45975" y="133870"/>
                  </a:lnTo>
                  <a:lnTo>
                    <a:pt x="45956" y="134354"/>
                  </a:lnTo>
                  <a:lnTo>
                    <a:pt x="44508" y="135201"/>
                  </a:lnTo>
                  <a:lnTo>
                    <a:pt x="45978" y="134797"/>
                  </a:lnTo>
                  <a:lnTo>
                    <a:pt x="46520" y="135636"/>
                  </a:lnTo>
                  <a:lnTo>
                    <a:pt x="46439" y="136748"/>
                  </a:lnTo>
                  <a:lnTo>
                    <a:pt x="42836" y="136404"/>
                  </a:lnTo>
                  <a:lnTo>
                    <a:pt x="46356" y="138755"/>
                  </a:lnTo>
                  <a:lnTo>
                    <a:pt x="41498" y="137019"/>
                  </a:lnTo>
                  <a:lnTo>
                    <a:pt x="44773" y="141482"/>
                  </a:lnTo>
                  <a:lnTo>
                    <a:pt x="39764" y="137146"/>
                  </a:lnTo>
                  <a:lnTo>
                    <a:pt x="44023" y="143793"/>
                  </a:lnTo>
                  <a:lnTo>
                    <a:pt x="36798" y="139542"/>
                  </a:lnTo>
                  <a:lnTo>
                    <a:pt x="40534" y="145990"/>
                  </a:lnTo>
                  <a:lnTo>
                    <a:pt x="28803" y="153827"/>
                  </a:lnTo>
                  <a:lnTo>
                    <a:pt x="26020" y="153704"/>
                  </a:lnTo>
                  <a:lnTo>
                    <a:pt x="29667" y="140123"/>
                  </a:lnTo>
                  <a:lnTo>
                    <a:pt x="23046" y="135272"/>
                  </a:lnTo>
                  <a:lnTo>
                    <a:pt x="29611" y="129850"/>
                  </a:lnTo>
                  <a:lnTo>
                    <a:pt x="40626" y="131733"/>
                  </a:lnTo>
                  <a:lnTo>
                    <a:pt x="37103" y="122666"/>
                  </a:lnTo>
                  <a:lnTo>
                    <a:pt x="43175" y="122606"/>
                  </a:lnTo>
                  <a:lnTo>
                    <a:pt x="42795" y="119462"/>
                  </a:lnTo>
                  <a:lnTo>
                    <a:pt x="54067" y="115574"/>
                  </a:lnTo>
                  <a:lnTo>
                    <a:pt x="53484" y="94037"/>
                  </a:lnTo>
                  <a:lnTo>
                    <a:pt x="54058" y="91350"/>
                  </a:lnTo>
                  <a:lnTo>
                    <a:pt x="55545" y="85530"/>
                  </a:lnTo>
                  <a:lnTo>
                    <a:pt x="50348" y="80202"/>
                  </a:lnTo>
                  <a:lnTo>
                    <a:pt x="53239" y="77140"/>
                  </a:lnTo>
                  <a:lnTo>
                    <a:pt x="45448" y="73187"/>
                  </a:lnTo>
                  <a:lnTo>
                    <a:pt x="44203" y="67560"/>
                  </a:lnTo>
                  <a:lnTo>
                    <a:pt x="30426" y="53523"/>
                  </a:lnTo>
                  <a:lnTo>
                    <a:pt x="30531" y="50275"/>
                  </a:lnTo>
                  <a:lnTo>
                    <a:pt x="17387" y="43390"/>
                  </a:lnTo>
                  <a:lnTo>
                    <a:pt x="18965" y="39153"/>
                  </a:lnTo>
                  <a:lnTo>
                    <a:pt x="24995" y="40014"/>
                  </a:lnTo>
                  <a:lnTo>
                    <a:pt x="28384" y="35836"/>
                  </a:lnTo>
                  <a:lnTo>
                    <a:pt x="22412" y="31150"/>
                  </a:lnTo>
                  <a:lnTo>
                    <a:pt x="25028" y="28848"/>
                  </a:lnTo>
                  <a:lnTo>
                    <a:pt x="19684" y="25457"/>
                  </a:lnTo>
                  <a:lnTo>
                    <a:pt x="15528" y="28880"/>
                  </a:lnTo>
                  <a:lnTo>
                    <a:pt x="10298" y="26854"/>
                  </a:lnTo>
                  <a:lnTo>
                    <a:pt x="8353" y="17272"/>
                  </a:lnTo>
                  <a:lnTo>
                    <a:pt x="5359" y="18172"/>
                  </a:lnTo>
                  <a:lnTo>
                    <a:pt x="0" y="10185"/>
                  </a:lnTo>
                  <a:lnTo>
                    <a:pt x="3389" y="6095"/>
                  </a:lnTo>
                  <a:lnTo>
                    <a:pt x="8898" y="9760"/>
                  </a:lnTo>
                  <a:lnTo>
                    <a:pt x="11956" y="5851"/>
                  </a:lnTo>
                  <a:lnTo>
                    <a:pt x="18237" y="9072"/>
                  </a:lnTo>
                  <a:lnTo>
                    <a:pt x="32131" y="0"/>
                  </a:lnTo>
                  <a:lnTo>
                    <a:pt x="34367" y="29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 name="AS_Uzbekistan">
              <a:extLst>
                <a:ext uri="{FF2B5EF4-FFF2-40B4-BE49-F238E27FC236}">
                  <a16:creationId xmlns:a16="http://schemas.microsoft.com/office/drawing/2014/main" id="{5413A3D9-F1DA-05C2-84C8-209FD505835F}"/>
                </a:ext>
              </a:extLst>
            </p:cNvPr>
            <p:cNvSpPr/>
            <p:nvPr>
              <p:custDataLst>
                <p:tags r:id="rId15"/>
              </p:custDataLst>
            </p:nvPr>
          </p:nvSpPr>
          <p:spPr bwMode="gray">
            <a:xfrm>
              <a:off x="7295496" y="3546514"/>
              <a:ext cx="407307" cy="265930"/>
            </a:xfrm>
            <a:custGeom>
              <a:avLst/>
              <a:gdLst/>
              <a:ahLst/>
              <a:cxnLst/>
              <a:rect l="0" t="0" r="0" b="0"/>
              <a:pathLst>
                <a:path w="171756" h="112007">
                  <a:moveTo>
                    <a:pt x="83855" y="89556"/>
                  </a:moveTo>
                  <a:lnTo>
                    <a:pt x="65536" y="76852"/>
                  </a:lnTo>
                  <a:lnTo>
                    <a:pt x="58766" y="61176"/>
                  </a:lnTo>
                  <a:lnTo>
                    <a:pt x="41428" y="57777"/>
                  </a:lnTo>
                  <a:lnTo>
                    <a:pt x="40169" y="46557"/>
                  </a:lnTo>
                  <a:lnTo>
                    <a:pt x="27830" y="40588"/>
                  </a:lnTo>
                  <a:lnTo>
                    <a:pt x="21669" y="40671"/>
                  </a:lnTo>
                  <a:lnTo>
                    <a:pt x="25180" y="45382"/>
                  </a:lnTo>
                  <a:lnTo>
                    <a:pt x="20291" y="42671"/>
                  </a:lnTo>
                  <a:lnTo>
                    <a:pt x="9894" y="50927"/>
                  </a:lnTo>
                  <a:lnTo>
                    <a:pt x="10472" y="59386"/>
                  </a:lnTo>
                  <a:lnTo>
                    <a:pt x="34" y="58478"/>
                  </a:lnTo>
                  <a:lnTo>
                    <a:pt x="0" y="8102"/>
                  </a:lnTo>
                  <a:lnTo>
                    <a:pt x="25722" y="0"/>
                  </a:lnTo>
                  <a:lnTo>
                    <a:pt x="60276" y="29270"/>
                  </a:lnTo>
                  <a:lnTo>
                    <a:pt x="89338" y="25776"/>
                  </a:lnTo>
                  <a:lnTo>
                    <a:pt x="98244" y="37602"/>
                  </a:lnTo>
                  <a:lnTo>
                    <a:pt x="101264" y="35967"/>
                  </a:lnTo>
                  <a:lnTo>
                    <a:pt x="100316" y="49448"/>
                  </a:lnTo>
                  <a:lnTo>
                    <a:pt x="105289" y="49448"/>
                  </a:lnTo>
                  <a:lnTo>
                    <a:pt x="107225" y="60519"/>
                  </a:lnTo>
                  <a:lnTo>
                    <a:pt x="119380" y="60409"/>
                  </a:lnTo>
                  <a:lnTo>
                    <a:pt x="124577" y="68155"/>
                  </a:lnTo>
                  <a:lnTo>
                    <a:pt x="130589" y="57799"/>
                  </a:lnTo>
                  <a:lnTo>
                    <a:pt x="149733" y="46055"/>
                  </a:lnTo>
                  <a:lnTo>
                    <a:pt x="152789" y="46854"/>
                  </a:lnTo>
                  <a:lnTo>
                    <a:pt x="141897" y="55813"/>
                  </a:lnTo>
                  <a:lnTo>
                    <a:pt x="154205" y="61269"/>
                  </a:lnTo>
                  <a:lnTo>
                    <a:pt x="156938" y="55438"/>
                  </a:lnTo>
                  <a:lnTo>
                    <a:pt x="161980" y="62754"/>
                  </a:lnTo>
                  <a:lnTo>
                    <a:pt x="171755" y="65183"/>
                  </a:lnTo>
                  <a:lnTo>
                    <a:pt x="157130" y="74088"/>
                  </a:lnTo>
                  <a:lnTo>
                    <a:pt x="149845" y="72790"/>
                  </a:lnTo>
                  <a:lnTo>
                    <a:pt x="143780" y="71065"/>
                  </a:lnTo>
                  <a:lnTo>
                    <a:pt x="147993" y="66470"/>
                  </a:lnTo>
                  <a:lnTo>
                    <a:pt x="144264" y="62190"/>
                  </a:lnTo>
                  <a:lnTo>
                    <a:pt x="137350" y="67617"/>
                  </a:lnTo>
                  <a:lnTo>
                    <a:pt x="133586" y="65850"/>
                  </a:lnTo>
                  <a:lnTo>
                    <a:pt x="133105" y="73360"/>
                  </a:lnTo>
                  <a:lnTo>
                    <a:pt x="126033" y="73661"/>
                  </a:lnTo>
                  <a:lnTo>
                    <a:pt x="130125" y="74821"/>
                  </a:lnTo>
                  <a:lnTo>
                    <a:pt x="125427" y="81787"/>
                  </a:lnTo>
                  <a:lnTo>
                    <a:pt x="114444" y="82709"/>
                  </a:lnTo>
                  <a:lnTo>
                    <a:pt x="113789" y="86214"/>
                  </a:lnTo>
                  <a:lnTo>
                    <a:pt x="121264" y="89138"/>
                  </a:lnTo>
                  <a:lnTo>
                    <a:pt x="123866" y="99246"/>
                  </a:lnTo>
                  <a:lnTo>
                    <a:pt x="117824" y="112006"/>
                  </a:lnTo>
                  <a:lnTo>
                    <a:pt x="105402" y="109737"/>
                  </a:lnTo>
                  <a:lnTo>
                    <a:pt x="106463" y="101692"/>
                  </a:lnTo>
                  <a:lnTo>
                    <a:pt x="83855" y="8955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8" name="AS_Turkmenistan">
              <a:extLst>
                <a:ext uri="{FF2B5EF4-FFF2-40B4-BE49-F238E27FC236}">
                  <a16:creationId xmlns:a16="http://schemas.microsoft.com/office/drawing/2014/main" id="{56C34C9C-0325-EFE1-ECD4-A174B359CA06}"/>
                </a:ext>
              </a:extLst>
            </p:cNvPr>
            <p:cNvSpPr/>
            <p:nvPr>
              <p:custDataLst>
                <p:tags r:id="rId16"/>
              </p:custDataLst>
            </p:nvPr>
          </p:nvSpPr>
          <p:spPr bwMode="gray">
            <a:xfrm>
              <a:off x="7211133" y="3642879"/>
              <a:ext cx="336837" cy="229687"/>
            </a:xfrm>
            <a:custGeom>
              <a:avLst/>
              <a:gdLst/>
              <a:ahLst/>
              <a:cxnLst/>
              <a:rect l="0" t="0" r="0" b="0"/>
              <a:pathLst>
                <a:path w="142040" h="96742">
                  <a:moveTo>
                    <a:pt x="63405" y="0"/>
                  </a:moveTo>
                  <a:lnTo>
                    <a:pt x="75744" y="5969"/>
                  </a:lnTo>
                  <a:lnTo>
                    <a:pt x="77003" y="17189"/>
                  </a:lnTo>
                  <a:lnTo>
                    <a:pt x="94341" y="20588"/>
                  </a:lnTo>
                  <a:lnTo>
                    <a:pt x="101111" y="36264"/>
                  </a:lnTo>
                  <a:lnTo>
                    <a:pt x="119430" y="48967"/>
                  </a:lnTo>
                  <a:lnTo>
                    <a:pt x="142039" y="61104"/>
                  </a:lnTo>
                  <a:lnTo>
                    <a:pt x="140977" y="69149"/>
                  </a:lnTo>
                  <a:lnTo>
                    <a:pt x="132689" y="66980"/>
                  </a:lnTo>
                  <a:lnTo>
                    <a:pt x="123580" y="72181"/>
                  </a:lnTo>
                  <a:lnTo>
                    <a:pt x="120636" y="82714"/>
                  </a:lnTo>
                  <a:lnTo>
                    <a:pt x="106794" y="87893"/>
                  </a:lnTo>
                  <a:lnTo>
                    <a:pt x="106652" y="92953"/>
                  </a:lnTo>
                  <a:lnTo>
                    <a:pt x="102822" y="95357"/>
                  </a:lnTo>
                  <a:lnTo>
                    <a:pt x="98691" y="96741"/>
                  </a:lnTo>
                  <a:lnTo>
                    <a:pt x="88365" y="91031"/>
                  </a:lnTo>
                  <a:lnTo>
                    <a:pt x="87172" y="78120"/>
                  </a:lnTo>
                  <a:lnTo>
                    <a:pt x="78930" y="78044"/>
                  </a:lnTo>
                  <a:lnTo>
                    <a:pt x="68988" y="66973"/>
                  </a:lnTo>
                  <a:lnTo>
                    <a:pt x="50102" y="61915"/>
                  </a:lnTo>
                  <a:lnTo>
                    <a:pt x="47722" y="57558"/>
                  </a:lnTo>
                  <a:lnTo>
                    <a:pt x="30027" y="60049"/>
                  </a:lnTo>
                  <a:lnTo>
                    <a:pt x="22411" y="68177"/>
                  </a:lnTo>
                  <a:lnTo>
                    <a:pt x="14656" y="69344"/>
                  </a:lnTo>
                  <a:lnTo>
                    <a:pt x="15438" y="49447"/>
                  </a:lnTo>
                  <a:lnTo>
                    <a:pt x="11014" y="44033"/>
                  </a:lnTo>
                  <a:lnTo>
                    <a:pt x="7225" y="46103"/>
                  </a:lnTo>
                  <a:lnTo>
                    <a:pt x="8241" y="39893"/>
                  </a:lnTo>
                  <a:lnTo>
                    <a:pt x="12944" y="41598"/>
                  </a:lnTo>
                  <a:lnTo>
                    <a:pt x="9683" y="39756"/>
                  </a:lnTo>
                  <a:lnTo>
                    <a:pt x="11358" y="35847"/>
                  </a:lnTo>
                  <a:lnTo>
                    <a:pt x="4947" y="35528"/>
                  </a:lnTo>
                  <a:lnTo>
                    <a:pt x="5647" y="38503"/>
                  </a:lnTo>
                  <a:lnTo>
                    <a:pt x="2819" y="29562"/>
                  </a:lnTo>
                  <a:lnTo>
                    <a:pt x="4786" y="21170"/>
                  </a:lnTo>
                  <a:lnTo>
                    <a:pt x="13063" y="27336"/>
                  </a:lnTo>
                  <a:lnTo>
                    <a:pt x="19777" y="26172"/>
                  </a:lnTo>
                  <a:lnTo>
                    <a:pt x="18047" y="23838"/>
                  </a:lnTo>
                  <a:lnTo>
                    <a:pt x="22938" y="20898"/>
                  </a:lnTo>
                  <a:lnTo>
                    <a:pt x="16327" y="15929"/>
                  </a:lnTo>
                  <a:lnTo>
                    <a:pt x="13638" y="7232"/>
                  </a:lnTo>
                  <a:lnTo>
                    <a:pt x="5066" y="9263"/>
                  </a:lnTo>
                  <a:lnTo>
                    <a:pt x="3758" y="12984"/>
                  </a:lnTo>
                  <a:lnTo>
                    <a:pt x="4419" y="21627"/>
                  </a:lnTo>
                  <a:lnTo>
                    <a:pt x="0" y="12380"/>
                  </a:lnTo>
                  <a:lnTo>
                    <a:pt x="5750" y="7030"/>
                  </a:lnTo>
                  <a:lnTo>
                    <a:pt x="17330" y="4351"/>
                  </a:lnTo>
                  <a:lnTo>
                    <a:pt x="30169" y="18447"/>
                  </a:lnTo>
                  <a:lnTo>
                    <a:pt x="35609" y="17890"/>
                  </a:lnTo>
                  <a:lnTo>
                    <a:pt x="46047" y="18798"/>
                  </a:lnTo>
                  <a:lnTo>
                    <a:pt x="45469" y="10339"/>
                  </a:lnTo>
                  <a:lnTo>
                    <a:pt x="55866" y="2083"/>
                  </a:lnTo>
                  <a:lnTo>
                    <a:pt x="60755" y="4794"/>
                  </a:lnTo>
                  <a:lnTo>
                    <a:pt x="57244" y="83"/>
                  </a:lnTo>
                  <a:lnTo>
                    <a:pt x="63405"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9" name="AS_Turkey">
              <a:extLst>
                <a:ext uri="{FF2B5EF4-FFF2-40B4-BE49-F238E27FC236}">
                  <a16:creationId xmlns:a16="http://schemas.microsoft.com/office/drawing/2014/main" id="{ADD0E3AA-B195-CDA8-22EB-EECECD2F0B1A}"/>
                </a:ext>
              </a:extLst>
            </p:cNvPr>
            <p:cNvSpPr/>
            <p:nvPr>
              <p:custDataLst>
                <p:tags r:id="rId17"/>
              </p:custDataLst>
            </p:nvPr>
          </p:nvSpPr>
          <p:spPr bwMode="gray">
            <a:xfrm>
              <a:off x="6585185" y="3663366"/>
              <a:ext cx="445077" cy="186286"/>
            </a:xfrm>
            <a:custGeom>
              <a:avLst/>
              <a:gdLst>
                <a:gd name="connsiteX0" fmla="*/ 33977 w 472261"/>
                <a:gd name="connsiteY0" fmla="*/ 416 h 197664"/>
                <a:gd name="connsiteX1" fmla="*/ 49530 w 472261"/>
                <a:gd name="connsiteY1" fmla="*/ 1290 h 197664"/>
                <a:gd name="connsiteX2" fmla="*/ 51480 w 472261"/>
                <a:gd name="connsiteY2" fmla="*/ 13148 h 197664"/>
                <a:gd name="connsiteX3" fmla="*/ 75350 w 472261"/>
                <a:gd name="connsiteY3" fmla="*/ 32415 h 197664"/>
                <a:gd name="connsiteX4" fmla="*/ 36863 w 472261"/>
                <a:gd name="connsiteY4" fmla="*/ 34874 h 197664"/>
                <a:gd name="connsiteX5" fmla="*/ 3432 w 472261"/>
                <a:gd name="connsiteY5" fmla="*/ 65967 h 197664"/>
                <a:gd name="connsiteX6" fmla="*/ 19685 w 472261"/>
                <a:gd name="connsiteY6" fmla="*/ 47823 h 197664"/>
                <a:gd name="connsiteX7" fmla="*/ 0 w 472261"/>
                <a:gd name="connsiteY7" fmla="*/ 43127 h 197664"/>
                <a:gd name="connsiteX8" fmla="*/ 14826 w 472261"/>
                <a:gd name="connsiteY8" fmla="*/ 22462 h 197664"/>
                <a:gd name="connsiteX9" fmla="*/ 7962 w 472261"/>
                <a:gd name="connsiteY9" fmla="*/ 10460 h 197664"/>
                <a:gd name="connsiteX10" fmla="*/ 183415 w 472261"/>
                <a:gd name="connsiteY10" fmla="*/ 0 h 197664"/>
                <a:gd name="connsiteX11" fmla="*/ 227779 w 472261"/>
                <a:gd name="connsiteY11" fmla="*/ 1988 h 197664"/>
                <a:gd name="connsiteX12" fmla="*/ 238081 w 472261"/>
                <a:gd name="connsiteY12" fmla="*/ 12921 h 197664"/>
                <a:gd name="connsiteX13" fmla="*/ 251787 w 472261"/>
                <a:gd name="connsiteY13" fmla="*/ 11105 h 197664"/>
                <a:gd name="connsiteX14" fmla="*/ 261300 w 472261"/>
                <a:gd name="connsiteY14" fmla="*/ 26205 h 197664"/>
                <a:gd name="connsiteX15" fmla="*/ 309920 w 472261"/>
                <a:gd name="connsiteY15" fmla="*/ 37345 h 197664"/>
                <a:gd name="connsiteX16" fmla="*/ 354925 w 472261"/>
                <a:gd name="connsiteY16" fmla="*/ 36985 h 197664"/>
                <a:gd name="connsiteX17" fmla="*/ 389690 w 472261"/>
                <a:gd name="connsiteY17" fmla="*/ 16768 h 197664"/>
                <a:gd name="connsiteX18" fmla="*/ 422298 w 472261"/>
                <a:gd name="connsiteY18" fmla="*/ 14710 h 197664"/>
                <a:gd name="connsiteX19" fmla="*/ 438233 w 472261"/>
                <a:gd name="connsiteY19" fmla="*/ 30551 h 197664"/>
                <a:gd name="connsiteX20" fmla="*/ 445561 w 472261"/>
                <a:gd name="connsiteY20" fmla="*/ 42986 h 197664"/>
                <a:gd name="connsiteX21" fmla="*/ 443183 w 472261"/>
                <a:gd name="connsiteY21" fmla="*/ 63883 h 197664"/>
                <a:gd name="connsiteX22" fmla="*/ 460540 w 472261"/>
                <a:gd name="connsiteY22" fmla="*/ 66671 h 197664"/>
                <a:gd name="connsiteX23" fmla="*/ 471400 w 472261"/>
                <a:gd name="connsiteY23" fmla="*/ 77091 h 197664"/>
                <a:gd name="connsiteX24" fmla="*/ 472261 w 472261"/>
                <a:gd name="connsiteY24" fmla="*/ 79565 h 197664"/>
                <a:gd name="connsiteX25" fmla="*/ 467047 w 472261"/>
                <a:gd name="connsiteY25" fmla="*/ 74662 h 197664"/>
                <a:gd name="connsiteX26" fmla="*/ 462271 w 472261"/>
                <a:gd name="connsiteY26" fmla="*/ 86279 h 197664"/>
                <a:gd name="connsiteX27" fmla="*/ 452662 w 472261"/>
                <a:gd name="connsiteY27" fmla="*/ 87591 h 197664"/>
                <a:gd name="connsiteX28" fmla="*/ 463985 w 472261"/>
                <a:gd name="connsiteY28" fmla="*/ 121223 h 197664"/>
                <a:gd name="connsiteX29" fmla="*/ 457437 w 472261"/>
                <a:gd name="connsiteY29" fmla="*/ 135519 h 197664"/>
                <a:gd name="connsiteX30" fmla="*/ 467354 w 472261"/>
                <a:gd name="connsiteY30" fmla="*/ 140984 h 197664"/>
                <a:gd name="connsiteX31" fmla="*/ 471614 w 472261"/>
                <a:gd name="connsiteY31" fmla="*/ 159324 h 197664"/>
                <a:gd name="connsiteX32" fmla="*/ 459785 w 472261"/>
                <a:gd name="connsiteY32" fmla="*/ 164982 h 197664"/>
                <a:gd name="connsiteX33" fmla="*/ 454730 w 472261"/>
                <a:gd name="connsiteY33" fmla="*/ 154051 h 197664"/>
                <a:gd name="connsiteX34" fmla="*/ 421377 w 472261"/>
                <a:gd name="connsiteY34" fmla="*/ 151884 h 197664"/>
                <a:gd name="connsiteX35" fmla="*/ 410426 w 472261"/>
                <a:gd name="connsiteY35" fmla="*/ 160676 h 197664"/>
                <a:gd name="connsiteX36" fmla="*/ 370549 w 472261"/>
                <a:gd name="connsiteY36" fmla="*/ 160326 h 197664"/>
                <a:gd name="connsiteX37" fmla="*/ 331776 w 472261"/>
                <a:gd name="connsiteY37" fmla="*/ 174588 h 197664"/>
                <a:gd name="connsiteX38" fmla="*/ 267108 w 472261"/>
                <a:gd name="connsiteY38" fmla="*/ 169292 h 197664"/>
                <a:gd name="connsiteX39" fmla="*/ 267870 w 472261"/>
                <a:gd name="connsiteY39" fmla="*/ 188028 h 197664"/>
                <a:gd name="connsiteX40" fmla="*/ 248551 w 472261"/>
                <a:gd name="connsiteY40" fmla="*/ 197664 h 197664"/>
                <a:gd name="connsiteX41" fmla="*/ 245063 w 472261"/>
                <a:gd name="connsiteY41" fmla="*/ 185642 h 197664"/>
                <a:gd name="connsiteX42" fmla="*/ 255981 w 472261"/>
                <a:gd name="connsiteY42" fmla="*/ 174910 h 197664"/>
                <a:gd name="connsiteX43" fmla="*/ 251054 w 472261"/>
                <a:gd name="connsiteY43" fmla="*/ 166372 h 197664"/>
                <a:gd name="connsiteX44" fmla="*/ 233893 w 472261"/>
                <a:gd name="connsiteY44" fmla="*/ 178545 h 197664"/>
                <a:gd name="connsiteX45" fmla="*/ 216770 w 472261"/>
                <a:gd name="connsiteY45" fmla="*/ 170186 h 197664"/>
                <a:gd name="connsiteX46" fmla="*/ 199889 w 472261"/>
                <a:gd name="connsiteY46" fmla="*/ 186728 h 197664"/>
                <a:gd name="connsiteX47" fmla="*/ 170205 w 472261"/>
                <a:gd name="connsiteY47" fmla="*/ 194595 h 197664"/>
                <a:gd name="connsiteX48" fmla="*/ 125863 w 472261"/>
                <a:gd name="connsiteY48" fmla="*/ 168806 h 197664"/>
                <a:gd name="connsiteX49" fmla="*/ 115212 w 472261"/>
                <a:gd name="connsiteY49" fmla="*/ 168753 h 197664"/>
                <a:gd name="connsiteX50" fmla="*/ 109767 w 472261"/>
                <a:gd name="connsiteY50" fmla="*/ 189043 h 197664"/>
                <a:gd name="connsiteX51" fmla="*/ 91403 w 472261"/>
                <a:gd name="connsiteY51" fmla="*/ 191703 h 197664"/>
                <a:gd name="connsiteX52" fmla="*/ 60629 w 472261"/>
                <a:gd name="connsiteY52" fmla="*/ 167791 h 197664"/>
                <a:gd name="connsiteX53" fmla="*/ 48795 w 472261"/>
                <a:gd name="connsiteY53" fmla="*/ 178117 h 197664"/>
                <a:gd name="connsiteX54" fmla="*/ 52180 w 472261"/>
                <a:gd name="connsiteY54" fmla="*/ 170343 h 197664"/>
                <a:gd name="connsiteX55" fmla="*/ 33587 w 472261"/>
                <a:gd name="connsiteY55" fmla="*/ 174099 h 197664"/>
                <a:gd name="connsiteX56" fmla="*/ 57469 w 472261"/>
                <a:gd name="connsiteY56" fmla="*/ 162798 h 197664"/>
                <a:gd name="connsiteX57" fmla="*/ 30391 w 472261"/>
                <a:gd name="connsiteY57" fmla="*/ 165077 h 197664"/>
                <a:gd name="connsiteX58" fmla="*/ 39017 w 472261"/>
                <a:gd name="connsiteY58" fmla="*/ 156706 h 197664"/>
                <a:gd name="connsiteX59" fmla="*/ 28917 w 472261"/>
                <a:gd name="connsiteY59" fmla="*/ 152960 h 197664"/>
                <a:gd name="connsiteX60" fmla="*/ 30776 w 472261"/>
                <a:gd name="connsiteY60" fmla="*/ 133718 h 197664"/>
                <a:gd name="connsiteX61" fmla="*/ 5815 w 472261"/>
                <a:gd name="connsiteY61" fmla="*/ 123828 h 197664"/>
                <a:gd name="connsiteX62" fmla="*/ 8185 w 472261"/>
                <a:gd name="connsiteY62" fmla="*/ 111038 h 197664"/>
                <a:gd name="connsiteX63" fmla="*/ 16041 w 472261"/>
                <a:gd name="connsiteY63" fmla="*/ 122445 h 197664"/>
                <a:gd name="connsiteX64" fmla="*/ 28114 w 472261"/>
                <a:gd name="connsiteY64" fmla="*/ 118064 h 197664"/>
                <a:gd name="connsiteX65" fmla="*/ 17264 w 472261"/>
                <a:gd name="connsiteY65" fmla="*/ 111559 h 197664"/>
                <a:gd name="connsiteX66" fmla="*/ 25661 w 472261"/>
                <a:gd name="connsiteY66" fmla="*/ 104173 h 197664"/>
                <a:gd name="connsiteX67" fmla="*/ 15098 w 472261"/>
                <a:gd name="connsiteY67" fmla="*/ 91561 h 197664"/>
                <a:gd name="connsiteX68" fmla="*/ 22823 w 472261"/>
                <a:gd name="connsiteY68" fmla="*/ 82117 h 197664"/>
                <a:gd name="connsiteX69" fmla="*/ 566 w 472261"/>
                <a:gd name="connsiteY69" fmla="*/ 84392 h 197664"/>
                <a:gd name="connsiteX70" fmla="*/ 16670 w 472261"/>
                <a:gd name="connsiteY70" fmla="*/ 54758 h 197664"/>
                <a:gd name="connsiteX71" fmla="*/ 73993 w 472261"/>
                <a:gd name="connsiteY71" fmla="*/ 55688 h 197664"/>
                <a:gd name="connsiteX72" fmla="*/ 69212 w 472261"/>
                <a:gd name="connsiteY72" fmla="*/ 49248 h 197664"/>
                <a:gd name="connsiteX73" fmla="*/ 97968 w 472261"/>
                <a:gd name="connsiteY73" fmla="*/ 43522 h 197664"/>
                <a:gd name="connsiteX74" fmla="*/ 77621 w 472261"/>
                <a:gd name="connsiteY74" fmla="*/ 37179 h 197664"/>
                <a:gd name="connsiteX75" fmla="*/ 78542 w 472261"/>
                <a:gd name="connsiteY75" fmla="*/ 26747 h 197664"/>
                <a:gd name="connsiteX76" fmla="*/ 130503 w 472261"/>
                <a:gd name="connsiteY76" fmla="*/ 31357 h 19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72261" h="197664">
                  <a:moveTo>
                    <a:pt x="33977" y="416"/>
                  </a:moveTo>
                  <a:lnTo>
                    <a:pt x="49530" y="1290"/>
                  </a:lnTo>
                  <a:lnTo>
                    <a:pt x="51480" y="13148"/>
                  </a:lnTo>
                  <a:lnTo>
                    <a:pt x="75350" y="32415"/>
                  </a:lnTo>
                  <a:lnTo>
                    <a:pt x="36863" y="34874"/>
                  </a:lnTo>
                  <a:lnTo>
                    <a:pt x="3432" y="65967"/>
                  </a:lnTo>
                  <a:lnTo>
                    <a:pt x="19685" y="47823"/>
                  </a:lnTo>
                  <a:lnTo>
                    <a:pt x="0" y="43127"/>
                  </a:lnTo>
                  <a:lnTo>
                    <a:pt x="14826" y="22462"/>
                  </a:lnTo>
                  <a:lnTo>
                    <a:pt x="7962" y="10460"/>
                  </a:lnTo>
                  <a:close/>
                  <a:moveTo>
                    <a:pt x="183415" y="0"/>
                  </a:moveTo>
                  <a:lnTo>
                    <a:pt x="227779" y="1988"/>
                  </a:lnTo>
                  <a:lnTo>
                    <a:pt x="238081" y="12921"/>
                  </a:lnTo>
                  <a:lnTo>
                    <a:pt x="251787" y="11105"/>
                  </a:lnTo>
                  <a:lnTo>
                    <a:pt x="261300" y="26205"/>
                  </a:lnTo>
                  <a:lnTo>
                    <a:pt x="309920" y="37345"/>
                  </a:lnTo>
                  <a:lnTo>
                    <a:pt x="354925" y="36985"/>
                  </a:lnTo>
                  <a:lnTo>
                    <a:pt x="389690" y="16768"/>
                  </a:lnTo>
                  <a:lnTo>
                    <a:pt x="422298" y="14710"/>
                  </a:lnTo>
                  <a:lnTo>
                    <a:pt x="438233" y="30551"/>
                  </a:lnTo>
                  <a:lnTo>
                    <a:pt x="445561" y="42986"/>
                  </a:lnTo>
                  <a:lnTo>
                    <a:pt x="443183" y="63883"/>
                  </a:lnTo>
                  <a:lnTo>
                    <a:pt x="460540" y="66671"/>
                  </a:lnTo>
                  <a:lnTo>
                    <a:pt x="471400" y="77091"/>
                  </a:lnTo>
                  <a:lnTo>
                    <a:pt x="472261" y="79565"/>
                  </a:lnTo>
                  <a:lnTo>
                    <a:pt x="467047" y="74662"/>
                  </a:lnTo>
                  <a:lnTo>
                    <a:pt x="462271" y="86279"/>
                  </a:lnTo>
                  <a:lnTo>
                    <a:pt x="452662" y="87591"/>
                  </a:lnTo>
                  <a:lnTo>
                    <a:pt x="463985" y="121223"/>
                  </a:lnTo>
                  <a:lnTo>
                    <a:pt x="457437" y="135519"/>
                  </a:lnTo>
                  <a:lnTo>
                    <a:pt x="467354" y="140984"/>
                  </a:lnTo>
                  <a:lnTo>
                    <a:pt x="471614" y="159324"/>
                  </a:lnTo>
                  <a:lnTo>
                    <a:pt x="459785" y="164982"/>
                  </a:lnTo>
                  <a:lnTo>
                    <a:pt x="454730" y="154051"/>
                  </a:lnTo>
                  <a:lnTo>
                    <a:pt x="421377" y="151884"/>
                  </a:lnTo>
                  <a:lnTo>
                    <a:pt x="410426" y="160676"/>
                  </a:lnTo>
                  <a:lnTo>
                    <a:pt x="370549" y="160326"/>
                  </a:lnTo>
                  <a:lnTo>
                    <a:pt x="331776" y="174588"/>
                  </a:lnTo>
                  <a:lnTo>
                    <a:pt x="267108" y="169292"/>
                  </a:lnTo>
                  <a:lnTo>
                    <a:pt x="267870" y="188028"/>
                  </a:lnTo>
                  <a:lnTo>
                    <a:pt x="248551" y="197664"/>
                  </a:lnTo>
                  <a:lnTo>
                    <a:pt x="245063" y="185642"/>
                  </a:lnTo>
                  <a:lnTo>
                    <a:pt x="255981" y="174910"/>
                  </a:lnTo>
                  <a:lnTo>
                    <a:pt x="251054" y="166372"/>
                  </a:lnTo>
                  <a:lnTo>
                    <a:pt x="233893" y="178545"/>
                  </a:lnTo>
                  <a:lnTo>
                    <a:pt x="216770" y="170186"/>
                  </a:lnTo>
                  <a:lnTo>
                    <a:pt x="199889" y="186728"/>
                  </a:lnTo>
                  <a:lnTo>
                    <a:pt x="170205" y="194595"/>
                  </a:lnTo>
                  <a:lnTo>
                    <a:pt x="125863" y="168806"/>
                  </a:lnTo>
                  <a:lnTo>
                    <a:pt x="115212" y="168753"/>
                  </a:lnTo>
                  <a:lnTo>
                    <a:pt x="109767" y="189043"/>
                  </a:lnTo>
                  <a:lnTo>
                    <a:pt x="91403" y="191703"/>
                  </a:lnTo>
                  <a:lnTo>
                    <a:pt x="60629" y="167791"/>
                  </a:lnTo>
                  <a:lnTo>
                    <a:pt x="48795" y="178117"/>
                  </a:lnTo>
                  <a:lnTo>
                    <a:pt x="52180" y="170343"/>
                  </a:lnTo>
                  <a:lnTo>
                    <a:pt x="33587" y="174099"/>
                  </a:lnTo>
                  <a:lnTo>
                    <a:pt x="57469" y="162798"/>
                  </a:lnTo>
                  <a:lnTo>
                    <a:pt x="30391" y="165077"/>
                  </a:lnTo>
                  <a:lnTo>
                    <a:pt x="39017" y="156706"/>
                  </a:lnTo>
                  <a:lnTo>
                    <a:pt x="28917" y="152960"/>
                  </a:lnTo>
                  <a:lnTo>
                    <a:pt x="30776" y="133718"/>
                  </a:lnTo>
                  <a:lnTo>
                    <a:pt x="5815" y="123828"/>
                  </a:lnTo>
                  <a:lnTo>
                    <a:pt x="8185" y="111038"/>
                  </a:lnTo>
                  <a:lnTo>
                    <a:pt x="16041" y="122445"/>
                  </a:lnTo>
                  <a:lnTo>
                    <a:pt x="28114" y="118064"/>
                  </a:lnTo>
                  <a:lnTo>
                    <a:pt x="17264" y="111559"/>
                  </a:lnTo>
                  <a:lnTo>
                    <a:pt x="25661" y="104173"/>
                  </a:lnTo>
                  <a:lnTo>
                    <a:pt x="15098" y="91561"/>
                  </a:lnTo>
                  <a:lnTo>
                    <a:pt x="22823" y="82117"/>
                  </a:lnTo>
                  <a:lnTo>
                    <a:pt x="566" y="84392"/>
                  </a:lnTo>
                  <a:lnTo>
                    <a:pt x="16670" y="54758"/>
                  </a:lnTo>
                  <a:lnTo>
                    <a:pt x="73993" y="55688"/>
                  </a:lnTo>
                  <a:lnTo>
                    <a:pt x="69212" y="49248"/>
                  </a:lnTo>
                  <a:lnTo>
                    <a:pt x="97968" y="43522"/>
                  </a:lnTo>
                  <a:lnTo>
                    <a:pt x="77621" y="37179"/>
                  </a:lnTo>
                  <a:lnTo>
                    <a:pt x="78542" y="26747"/>
                  </a:lnTo>
                  <a:lnTo>
                    <a:pt x="130503" y="3135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0" name="AS_Tajikistan">
              <a:extLst>
                <a:ext uri="{FF2B5EF4-FFF2-40B4-BE49-F238E27FC236}">
                  <a16:creationId xmlns:a16="http://schemas.microsoft.com/office/drawing/2014/main" id="{91ADCC82-A425-EA2C-2F8C-C13602CA67DB}"/>
                </a:ext>
              </a:extLst>
            </p:cNvPr>
            <p:cNvSpPr/>
            <p:nvPr>
              <p:custDataLst>
                <p:tags r:id="rId18"/>
              </p:custDataLst>
            </p:nvPr>
          </p:nvSpPr>
          <p:spPr bwMode="gray">
            <a:xfrm>
              <a:off x="7565337" y="3694169"/>
              <a:ext cx="185233" cy="133417"/>
            </a:xfrm>
            <a:custGeom>
              <a:avLst/>
              <a:gdLst>
                <a:gd name="connsiteX0" fmla="*/ 749158 w 751876"/>
                <a:gd name="connsiteY0" fmla="*/ 49169 h 450918"/>
                <a:gd name="connsiteX1" fmla="*/ 733073 w 751876"/>
                <a:gd name="connsiteY1" fmla="*/ 46334 h 450918"/>
                <a:gd name="connsiteX2" fmla="*/ 716773 w 751876"/>
                <a:gd name="connsiteY2" fmla="*/ 56194 h 450918"/>
                <a:gd name="connsiteX3" fmla="*/ 714295 w 751876"/>
                <a:gd name="connsiteY3" fmla="*/ 51196 h 450918"/>
                <a:gd name="connsiteX4" fmla="*/ 715920 w 751876"/>
                <a:gd name="connsiteY4" fmla="*/ 40776 h 450918"/>
                <a:gd name="connsiteX5" fmla="*/ 712529 w 751876"/>
                <a:gd name="connsiteY5" fmla="*/ 40530 h 450918"/>
                <a:gd name="connsiteX6" fmla="*/ 713631 w 751876"/>
                <a:gd name="connsiteY6" fmla="*/ 36382 h 450918"/>
                <a:gd name="connsiteX7" fmla="*/ 709673 w 751876"/>
                <a:gd name="connsiteY7" fmla="*/ 33530 h 450918"/>
                <a:gd name="connsiteX8" fmla="*/ 701615 w 751876"/>
                <a:gd name="connsiteY8" fmla="*/ 40386 h 450918"/>
                <a:gd name="connsiteX9" fmla="*/ 701559 w 751876"/>
                <a:gd name="connsiteY9" fmla="*/ 45408 h 450918"/>
                <a:gd name="connsiteX10" fmla="*/ 695159 w 751876"/>
                <a:gd name="connsiteY10" fmla="*/ 44845 h 450918"/>
                <a:gd name="connsiteX11" fmla="*/ 693154 w 751876"/>
                <a:gd name="connsiteY11" fmla="*/ 50701 h 450918"/>
                <a:gd name="connsiteX12" fmla="*/ 688879 w 751876"/>
                <a:gd name="connsiteY12" fmla="*/ 47897 h 450918"/>
                <a:gd name="connsiteX13" fmla="*/ 680581 w 751876"/>
                <a:gd name="connsiteY13" fmla="*/ 52990 h 450918"/>
                <a:gd name="connsiteX14" fmla="*/ 677800 w 751876"/>
                <a:gd name="connsiteY14" fmla="*/ 49816 h 450918"/>
                <a:gd name="connsiteX15" fmla="*/ 683842 w 751876"/>
                <a:gd name="connsiteY15" fmla="*/ 37056 h 450918"/>
                <a:gd name="connsiteX16" fmla="*/ 681240 w 751876"/>
                <a:gd name="connsiteY16" fmla="*/ 26948 h 450918"/>
                <a:gd name="connsiteX17" fmla="*/ 673765 w 751876"/>
                <a:gd name="connsiteY17" fmla="*/ 24024 h 450918"/>
                <a:gd name="connsiteX18" fmla="*/ 674420 w 751876"/>
                <a:gd name="connsiteY18" fmla="*/ 20519 h 450918"/>
                <a:gd name="connsiteX19" fmla="*/ 685403 w 751876"/>
                <a:gd name="connsiteY19" fmla="*/ 19597 h 450918"/>
                <a:gd name="connsiteX20" fmla="*/ 690101 w 751876"/>
                <a:gd name="connsiteY20" fmla="*/ 12631 h 450918"/>
                <a:gd name="connsiteX21" fmla="*/ 686009 w 751876"/>
                <a:gd name="connsiteY21" fmla="*/ 11471 h 450918"/>
                <a:gd name="connsiteX22" fmla="*/ 693081 w 751876"/>
                <a:gd name="connsiteY22" fmla="*/ 11170 h 450918"/>
                <a:gd name="connsiteX23" fmla="*/ 693562 w 751876"/>
                <a:gd name="connsiteY23" fmla="*/ 3660 h 450918"/>
                <a:gd name="connsiteX24" fmla="*/ 697326 w 751876"/>
                <a:gd name="connsiteY24" fmla="*/ 5427 h 450918"/>
                <a:gd name="connsiteX25" fmla="*/ 704240 w 751876"/>
                <a:gd name="connsiteY25" fmla="*/ 0 h 450918"/>
                <a:gd name="connsiteX26" fmla="*/ 707969 w 751876"/>
                <a:gd name="connsiteY26" fmla="*/ 4280 h 450918"/>
                <a:gd name="connsiteX27" fmla="*/ 703756 w 751876"/>
                <a:gd name="connsiteY27" fmla="*/ 8875 h 450918"/>
                <a:gd name="connsiteX28" fmla="*/ 709821 w 751876"/>
                <a:gd name="connsiteY28" fmla="*/ 10600 h 450918"/>
                <a:gd name="connsiteX29" fmla="*/ 704981 w 751876"/>
                <a:gd name="connsiteY29" fmla="*/ 15018 h 450918"/>
                <a:gd name="connsiteX30" fmla="*/ 695409 w 751876"/>
                <a:gd name="connsiteY30" fmla="*/ 12086 h 450918"/>
                <a:gd name="connsiteX31" fmla="*/ 693062 w 751876"/>
                <a:gd name="connsiteY31" fmla="*/ 19795 h 450918"/>
                <a:gd name="connsiteX32" fmla="*/ 709978 w 751876"/>
                <a:gd name="connsiteY32" fmla="*/ 21589 h 450918"/>
                <a:gd name="connsiteX33" fmla="*/ 714731 w 751876"/>
                <a:gd name="connsiteY33" fmla="*/ 18732 h 450918"/>
                <a:gd name="connsiteX34" fmla="*/ 722487 w 751876"/>
                <a:gd name="connsiteY34" fmla="*/ 24290 h 450918"/>
                <a:gd name="connsiteX35" fmla="*/ 736558 w 751876"/>
                <a:gd name="connsiteY35" fmla="*/ 20891 h 450918"/>
                <a:gd name="connsiteX36" fmla="*/ 738179 w 751876"/>
                <a:gd name="connsiteY36" fmla="*/ 31796 h 450918"/>
                <a:gd name="connsiteX37" fmla="*/ 748567 w 751876"/>
                <a:gd name="connsiteY37" fmla="*/ 33551 h 450918"/>
                <a:gd name="connsiteX38" fmla="*/ 749029 w 751876"/>
                <a:gd name="connsiteY38" fmla="*/ 44008 h 450918"/>
                <a:gd name="connsiteX39" fmla="*/ 751876 w 751876"/>
                <a:gd name="connsiteY39" fmla="*/ 47041 h 450918"/>
                <a:gd name="connsiteX40" fmla="*/ 749158 w 751876"/>
                <a:gd name="connsiteY40" fmla="*/ 49169 h 450918"/>
                <a:gd name="connsiteX41" fmla="*/ 0 w 751876"/>
                <a:gd name="connsiteY41" fmla="*/ 450918 h 450918"/>
                <a:gd name="connsiteX42" fmla="*/ 749158 w 751876"/>
                <a:gd name="connsiteY42" fmla="*/ 49169 h 450918"/>
                <a:gd name="connsiteX0" fmla="*/ 75393 w 78111"/>
                <a:gd name="connsiteY0" fmla="*/ 49169 h 56194"/>
                <a:gd name="connsiteX1" fmla="*/ 59308 w 78111"/>
                <a:gd name="connsiteY1" fmla="*/ 46334 h 56194"/>
                <a:gd name="connsiteX2" fmla="*/ 43008 w 78111"/>
                <a:gd name="connsiteY2" fmla="*/ 56194 h 56194"/>
                <a:gd name="connsiteX3" fmla="*/ 40530 w 78111"/>
                <a:gd name="connsiteY3" fmla="*/ 51196 h 56194"/>
                <a:gd name="connsiteX4" fmla="*/ 42155 w 78111"/>
                <a:gd name="connsiteY4" fmla="*/ 40776 h 56194"/>
                <a:gd name="connsiteX5" fmla="*/ 38764 w 78111"/>
                <a:gd name="connsiteY5" fmla="*/ 40530 h 56194"/>
                <a:gd name="connsiteX6" fmla="*/ 39866 w 78111"/>
                <a:gd name="connsiteY6" fmla="*/ 36382 h 56194"/>
                <a:gd name="connsiteX7" fmla="*/ 35908 w 78111"/>
                <a:gd name="connsiteY7" fmla="*/ 33530 h 56194"/>
                <a:gd name="connsiteX8" fmla="*/ 27850 w 78111"/>
                <a:gd name="connsiteY8" fmla="*/ 40386 h 56194"/>
                <a:gd name="connsiteX9" fmla="*/ 27794 w 78111"/>
                <a:gd name="connsiteY9" fmla="*/ 45408 h 56194"/>
                <a:gd name="connsiteX10" fmla="*/ 21394 w 78111"/>
                <a:gd name="connsiteY10" fmla="*/ 44845 h 56194"/>
                <a:gd name="connsiteX11" fmla="*/ 19389 w 78111"/>
                <a:gd name="connsiteY11" fmla="*/ 50701 h 56194"/>
                <a:gd name="connsiteX12" fmla="*/ 15114 w 78111"/>
                <a:gd name="connsiteY12" fmla="*/ 47897 h 56194"/>
                <a:gd name="connsiteX13" fmla="*/ 6816 w 78111"/>
                <a:gd name="connsiteY13" fmla="*/ 52990 h 56194"/>
                <a:gd name="connsiteX14" fmla="*/ 4035 w 78111"/>
                <a:gd name="connsiteY14" fmla="*/ 49816 h 56194"/>
                <a:gd name="connsiteX15" fmla="*/ 10077 w 78111"/>
                <a:gd name="connsiteY15" fmla="*/ 37056 h 56194"/>
                <a:gd name="connsiteX16" fmla="*/ 7475 w 78111"/>
                <a:gd name="connsiteY16" fmla="*/ 26948 h 56194"/>
                <a:gd name="connsiteX17" fmla="*/ 0 w 78111"/>
                <a:gd name="connsiteY17" fmla="*/ 24024 h 56194"/>
                <a:gd name="connsiteX18" fmla="*/ 655 w 78111"/>
                <a:gd name="connsiteY18" fmla="*/ 20519 h 56194"/>
                <a:gd name="connsiteX19" fmla="*/ 11638 w 78111"/>
                <a:gd name="connsiteY19" fmla="*/ 19597 h 56194"/>
                <a:gd name="connsiteX20" fmla="*/ 16336 w 78111"/>
                <a:gd name="connsiteY20" fmla="*/ 12631 h 56194"/>
                <a:gd name="connsiteX21" fmla="*/ 12244 w 78111"/>
                <a:gd name="connsiteY21" fmla="*/ 11471 h 56194"/>
                <a:gd name="connsiteX22" fmla="*/ 19316 w 78111"/>
                <a:gd name="connsiteY22" fmla="*/ 11170 h 56194"/>
                <a:gd name="connsiteX23" fmla="*/ 19797 w 78111"/>
                <a:gd name="connsiteY23" fmla="*/ 3660 h 56194"/>
                <a:gd name="connsiteX24" fmla="*/ 23561 w 78111"/>
                <a:gd name="connsiteY24" fmla="*/ 5427 h 56194"/>
                <a:gd name="connsiteX25" fmla="*/ 30475 w 78111"/>
                <a:gd name="connsiteY25" fmla="*/ 0 h 56194"/>
                <a:gd name="connsiteX26" fmla="*/ 34204 w 78111"/>
                <a:gd name="connsiteY26" fmla="*/ 4280 h 56194"/>
                <a:gd name="connsiteX27" fmla="*/ 29991 w 78111"/>
                <a:gd name="connsiteY27" fmla="*/ 8875 h 56194"/>
                <a:gd name="connsiteX28" fmla="*/ 36056 w 78111"/>
                <a:gd name="connsiteY28" fmla="*/ 10600 h 56194"/>
                <a:gd name="connsiteX29" fmla="*/ 31216 w 78111"/>
                <a:gd name="connsiteY29" fmla="*/ 15018 h 56194"/>
                <a:gd name="connsiteX30" fmla="*/ 21644 w 78111"/>
                <a:gd name="connsiteY30" fmla="*/ 12086 h 56194"/>
                <a:gd name="connsiteX31" fmla="*/ 19297 w 78111"/>
                <a:gd name="connsiteY31" fmla="*/ 19795 h 56194"/>
                <a:gd name="connsiteX32" fmla="*/ 36213 w 78111"/>
                <a:gd name="connsiteY32" fmla="*/ 21589 h 56194"/>
                <a:gd name="connsiteX33" fmla="*/ 40966 w 78111"/>
                <a:gd name="connsiteY33" fmla="*/ 18732 h 56194"/>
                <a:gd name="connsiteX34" fmla="*/ 48722 w 78111"/>
                <a:gd name="connsiteY34" fmla="*/ 24290 h 56194"/>
                <a:gd name="connsiteX35" fmla="*/ 62793 w 78111"/>
                <a:gd name="connsiteY35" fmla="*/ 20891 h 56194"/>
                <a:gd name="connsiteX36" fmla="*/ 64414 w 78111"/>
                <a:gd name="connsiteY36" fmla="*/ 31796 h 56194"/>
                <a:gd name="connsiteX37" fmla="*/ 74802 w 78111"/>
                <a:gd name="connsiteY37" fmla="*/ 33551 h 56194"/>
                <a:gd name="connsiteX38" fmla="*/ 75264 w 78111"/>
                <a:gd name="connsiteY38" fmla="*/ 44008 h 56194"/>
                <a:gd name="connsiteX39" fmla="*/ 78111 w 78111"/>
                <a:gd name="connsiteY39" fmla="*/ 47041 h 56194"/>
                <a:gd name="connsiteX40" fmla="*/ 75393 w 78111"/>
                <a:gd name="connsiteY40" fmla="*/ 49169 h 56194"/>
                <a:gd name="connsiteX41" fmla="*/ 75393 w 78111"/>
                <a:gd name="connsiteY41" fmla="*/ 49169 h 5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8111" h="56194">
                  <a:moveTo>
                    <a:pt x="75393" y="49169"/>
                  </a:moveTo>
                  <a:lnTo>
                    <a:pt x="59308" y="46334"/>
                  </a:lnTo>
                  <a:lnTo>
                    <a:pt x="43008" y="56194"/>
                  </a:lnTo>
                  <a:lnTo>
                    <a:pt x="40530" y="51196"/>
                  </a:lnTo>
                  <a:lnTo>
                    <a:pt x="42155" y="40776"/>
                  </a:lnTo>
                  <a:lnTo>
                    <a:pt x="38764" y="40530"/>
                  </a:lnTo>
                  <a:lnTo>
                    <a:pt x="39866" y="36382"/>
                  </a:lnTo>
                  <a:lnTo>
                    <a:pt x="35908" y="33530"/>
                  </a:lnTo>
                  <a:lnTo>
                    <a:pt x="27850" y="40386"/>
                  </a:lnTo>
                  <a:cubicBezTo>
                    <a:pt x="27831" y="42060"/>
                    <a:pt x="27813" y="43734"/>
                    <a:pt x="27794" y="45408"/>
                  </a:cubicBezTo>
                  <a:lnTo>
                    <a:pt x="21394" y="44845"/>
                  </a:lnTo>
                  <a:lnTo>
                    <a:pt x="19389" y="50701"/>
                  </a:lnTo>
                  <a:lnTo>
                    <a:pt x="15114" y="47897"/>
                  </a:lnTo>
                  <a:lnTo>
                    <a:pt x="6816" y="52990"/>
                  </a:lnTo>
                  <a:lnTo>
                    <a:pt x="4035" y="49816"/>
                  </a:lnTo>
                  <a:lnTo>
                    <a:pt x="10077" y="37056"/>
                  </a:lnTo>
                  <a:lnTo>
                    <a:pt x="7475" y="26948"/>
                  </a:lnTo>
                  <a:lnTo>
                    <a:pt x="0" y="24024"/>
                  </a:lnTo>
                  <a:lnTo>
                    <a:pt x="655" y="20519"/>
                  </a:lnTo>
                  <a:lnTo>
                    <a:pt x="11638" y="19597"/>
                  </a:lnTo>
                  <a:lnTo>
                    <a:pt x="16336" y="12631"/>
                  </a:lnTo>
                  <a:lnTo>
                    <a:pt x="12244" y="11471"/>
                  </a:lnTo>
                  <a:lnTo>
                    <a:pt x="19316" y="11170"/>
                  </a:lnTo>
                  <a:cubicBezTo>
                    <a:pt x="19476" y="8667"/>
                    <a:pt x="19637" y="6163"/>
                    <a:pt x="19797" y="3660"/>
                  </a:cubicBezTo>
                  <a:lnTo>
                    <a:pt x="23561" y="5427"/>
                  </a:lnTo>
                  <a:lnTo>
                    <a:pt x="30475" y="0"/>
                  </a:lnTo>
                  <a:lnTo>
                    <a:pt x="34204" y="4280"/>
                  </a:lnTo>
                  <a:lnTo>
                    <a:pt x="29991" y="8875"/>
                  </a:lnTo>
                  <a:lnTo>
                    <a:pt x="36056" y="10600"/>
                  </a:lnTo>
                  <a:lnTo>
                    <a:pt x="31216" y="15018"/>
                  </a:lnTo>
                  <a:lnTo>
                    <a:pt x="21644" y="12086"/>
                  </a:lnTo>
                  <a:lnTo>
                    <a:pt x="19297" y="19795"/>
                  </a:lnTo>
                  <a:lnTo>
                    <a:pt x="36213" y="21589"/>
                  </a:lnTo>
                  <a:lnTo>
                    <a:pt x="40966" y="18732"/>
                  </a:lnTo>
                  <a:lnTo>
                    <a:pt x="48722" y="24290"/>
                  </a:lnTo>
                  <a:lnTo>
                    <a:pt x="62793" y="20891"/>
                  </a:lnTo>
                  <a:lnTo>
                    <a:pt x="64414" y="31796"/>
                  </a:lnTo>
                  <a:lnTo>
                    <a:pt x="74802" y="33551"/>
                  </a:lnTo>
                  <a:lnTo>
                    <a:pt x="75264" y="44008"/>
                  </a:lnTo>
                  <a:lnTo>
                    <a:pt x="78111" y="47041"/>
                  </a:lnTo>
                  <a:lnTo>
                    <a:pt x="75393" y="49169"/>
                  </a:lnTo>
                  <a:lnTo>
                    <a:pt x="75393" y="4916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1" name="AS_Thailand">
              <a:extLst>
                <a:ext uri="{FF2B5EF4-FFF2-40B4-BE49-F238E27FC236}">
                  <a16:creationId xmlns:a16="http://schemas.microsoft.com/office/drawing/2014/main" id="{777AD829-B8B9-1793-49A3-CC73701182C7}"/>
                </a:ext>
              </a:extLst>
            </p:cNvPr>
            <p:cNvSpPr/>
            <p:nvPr>
              <p:custDataLst>
                <p:tags r:id="rId19"/>
              </p:custDataLst>
            </p:nvPr>
          </p:nvSpPr>
          <p:spPr bwMode="gray">
            <a:xfrm>
              <a:off x="8276052" y="4271035"/>
              <a:ext cx="196626" cy="359786"/>
            </a:xfrm>
            <a:custGeom>
              <a:avLst/>
              <a:gdLst/>
              <a:ahLst/>
              <a:cxnLst/>
              <a:rect l="0" t="0" r="0" b="0"/>
              <a:pathLst>
                <a:path w="82915" h="151539">
                  <a:moveTo>
                    <a:pt x="27350" y="42"/>
                  </a:moveTo>
                  <a:lnTo>
                    <a:pt x="27450" y="44"/>
                  </a:lnTo>
                  <a:lnTo>
                    <a:pt x="32341" y="2078"/>
                  </a:lnTo>
                  <a:lnTo>
                    <a:pt x="31572" y="8788"/>
                  </a:lnTo>
                  <a:lnTo>
                    <a:pt x="39347" y="8410"/>
                  </a:lnTo>
                  <a:lnTo>
                    <a:pt x="35750" y="29457"/>
                  </a:lnTo>
                  <a:lnTo>
                    <a:pt x="38164" y="30581"/>
                  </a:lnTo>
                  <a:lnTo>
                    <a:pt x="47430" y="22650"/>
                  </a:lnTo>
                  <a:lnTo>
                    <a:pt x="53372" y="26804"/>
                  </a:lnTo>
                  <a:lnTo>
                    <a:pt x="60509" y="20332"/>
                  </a:lnTo>
                  <a:lnTo>
                    <a:pt x="66392" y="21527"/>
                  </a:lnTo>
                  <a:lnTo>
                    <a:pt x="73720" y="30127"/>
                  </a:lnTo>
                  <a:lnTo>
                    <a:pt x="74008" y="40323"/>
                  </a:lnTo>
                  <a:lnTo>
                    <a:pt x="82914" y="49364"/>
                  </a:lnTo>
                  <a:lnTo>
                    <a:pt x="81897" y="60721"/>
                  </a:lnTo>
                  <a:lnTo>
                    <a:pt x="78642" y="62927"/>
                  </a:lnTo>
                  <a:lnTo>
                    <a:pt x="58342" y="63133"/>
                  </a:lnTo>
                  <a:lnTo>
                    <a:pt x="50308" y="70921"/>
                  </a:lnTo>
                  <a:lnTo>
                    <a:pt x="55697" y="90781"/>
                  </a:lnTo>
                  <a:lnTo>
                    <a:pt x="47139" y="81253"/>
                  </a:lnTo>
                  <a:lnTo>
                    <a:pt x="35075" y="80072"/>
                  </a:lnTo>
                  <a:lnTo>
                    <a:pt x="36300" y="72064"/>
                  </a:lnTo>
                  <a:lnTo>
                    <a:pt x="27203" y="72504"/>
                  </a:lnTo>
                  <a:lnTo>
                    <a:pt x="26750" y="85075"/>
                  </a:lnTo>
                  <a:lnTo>
                    <a:pt x="18028" y="103722"/>
                  </a:lnTo>
                  <a:lnTo>
                    <a:pt x="18911" y="115001"/>
                  </a:lnTo>
                  <a:lnTo>
                    <a:pt x="25014" y="114528"/>
                  </a:lnTo>
                  <a:lnTo>
                    <a:pt x="30747" y="136167"/>
                  </a:lnTo>
                  <a:lnTo>
                    <a:pt x="41950" y="139270"/>
                  </a:lnTo>
                  <a:lnTo>
                    <a:pt x="47489" y="145463"/>
                  </a:lnTo>
                  <a:lnTo>
                    <a:pt x="44875" y="150418"/>
                  </a:lnTo>
                  <a:lnTo>
                    <a:pt x="42236" y="148676"/>
                  </a:lnTo>
                  <a:lnTo>
                    <a:pt x="37933" y="151538"/>
                  </a:lnTo>
                  <a:lnTo>
                    <a:pt x="37691" y="145335"/>
                  </a:lnTo>
                  <a:lnTo>
                    <a:pt x="33086" y="143328"/>
                  </a:lnTo>
                  <a:lnTo>
                    <a:pt x="28686" y="140683"/>
                  </a:lnTo>
                  <a:lnTo>
                    <a:pt x="27808" y="143564"/>
                  </a:lnTo>
                  <a:lnTo>
                    <a:pt x="13100" y="123811"/>
                  </a:lnTo>
                  <a:lnTo>
                    <a:pt x="9278" y="124914"/>
                  </a:lnTo>
                  <a:lnTo>
                    <a:pt x="13964" y="103895"/>
                  </a:lnTo>
                  <a:lnTo>
                    <a:pt x="23153" y="88830"/>
                  </a:lnTo>
                  <a:lnTo>
                    <a:pt x="17658" y="76245"/>
                  </a:lnTo>
                  <a:lnTo>
                    <a:pt x="18276" y="69338"/>
                  </a:lnTo>
                  <a:lnTo>
                    <a:pt x="8547" y="55428"/>
                  </a:lnTo>
                  <a:lnTo>
                    <a:pt x="15817" y="41809"/>
                  </a:lnTo>
                  <a:lnTo>
                    <a:pt x="13433" y="42860"/>
                  </a:lnTo>
                  <a:lnTo>
                    <a:pt x="0" y="18988"/>
                  </a:lnTo>
                  <a:lnTo>
                    <a:pt x="4283" y="18909"/>
                  </a:lnTo>
                  <a:lnTo>
                    <a:pt x="7036" y="5805"/>
                  </a:lnTo>
                  <a:lnTo>
                    <a:pt x="16492" y="6092"/>
                  </a:lnTo>
                  <a:lnTo>
                    <a:pt x="21764" y="0"/>
                  </a:lnTo>
                  <a:lnTo>
                    <a:pt x="27350" y="4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2" name="AS_Syrian Arab Republic">
              <a:extLst>
                <a:ext uri="{FF2B5EF4-FFF2-40B4-BE49-F238E27FC236}">
                  <a16:creationId xmlns:a16="http://schemas.microsoft.com/office/drawing/2014/main" id="{75FDF43C-C8F7-4B9A-0C41-BDCC542E9BF3}"/>
                </a:ext>
              </a:extLst>
            </p:cNvPr>
            <p:cNvSpPr/>
            <p:nvPr>
              <p:custDataLst>
                <p:tags r:id="rId20"/>
              </p:custDataLst>
            </p:nvPr>
          </p:nvSpPr>
          <p:spPr bwMode="gray">
            <a:xfrm>
              <a:off x="6812345" y="3814465"/>
              <a:ext cx="159646" cy="138853"/>
            </a:xfrm>
            <a:custGeom>
              <a:avLst/>
              <a:gdLst/>
              <a:ahLst/>
              <a:cxnLst/>
              <a:rect l="0" t="0" r="0" b="0"/>
              <a:pathLst>
                <a:path w="67321" h="58483">
                  <a:moveTo>
                    <a:pt x="67320" y="139"/>
                  </a:moveTo>
                  <a:lnTo>
                    <a:pt x="56666" y="9514"/>
                  </a:lnTo>
                  <a:lnTo>
                    <a:pt x="53802" y="33265"/>
                  </a:lnTo>
                  <a:lnTo>
                    <a:pt x="31710" y="45818"/>
                  </a:lnTo>
                  <a:lnTo>
                    <a:pt x="12141" y="58482"/>
                  </a:lnTo>
                  <a:lnTo>
                    <a:pt x="252" y="54076"/>
                  </a:lnTo>
                  <a:lnTo>
                    <a:pt x="0" y="47395"/>
                  </a:lnTo>
                  <a:lnTo>
                    <a:pt x="10001" y="35861"/>
                  </a:lnTo>
                  <a:lnTo>
                    <a:pt x="8363" y="30645"/>
                  </a:lnTo>
                  <a:lnTo>
                    <a:pt x="3491" y="30497"/>
                  </a:lnTo>
                  <a:lnTo>
                    <a:pt x="1102" y="19076"/>
                  </a:lnTo>
                  <a:lnTo>
                    <a:pt x="2988" y="14821"/>
                  </a:lnTo>
                  <a:lnTo>
                    <a:pt x="10666" y="10996"/>
                  </a:lnTo>
                  <a:lnTo>
                    <a:pt x="10363" y="3559"/>
                  </a:lnTo>
                  <a:lnTo>
                    <a:pt x="36063" y="5661"/>
                  </a:lnTo>
                  <a:lnTo>
                    <a:pt x="51472" y="0"/>
                  </a:lnTo>
                  <a:lnTo>
                    <a:pt x="67320" y="13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3" name="AS_Saudi Arabia">
              <a:extLst>
                <a:ext uri="{FF2B5EF4-FFF2-40B4-BE49-F238E27FC236}">
                  <a16:creationId xmlns:a16="http://schemas.microsoft.com/office/drawing/2014/main" id="{1E48B0C1-CA9C-8A55-C706-CF76E86FFED7}"/>
                </a:ext>
              </a:extLst>
            </p:cNvPr>
            <p:cNvSpPr/>
            <p:nvPr>
              <p:custDataLst>
                <p:tags r:id="rId21"/>
              </p:custDataLst>
            </p:nvPr>
          </p:nvSpPr>
          <p:spPr bwMode="gray">
            <a:xfrm>
              <a:off x="6787396" y="3957766"/>
              <a:ext cx="500243" cy="431526"/>
            </a:xfrm>
            <a:custGeom>
              <a:avLst/>
              <a:gdLst/>
              <a:ahLst/>
              <a:cxnLst/>
              <a:rect l="0" t="0" r="0" b="0"/>
              <a:pathLst>
                <a:path w="210946" h="181754">
                  <a:moveTo>
                    <a:pt x="101500" y="34383"/>
                  </a:moveTo>
                  <a:lnTo>
                    <a:pt x="119753" y="35461"/>
                  </a:lnTo>
                  <a:lnTo>
                    <a:pt x="128883" y="36660"/>
                  </a:lnTo>
                  <a:lnTo>
                    <a:pt x="131172" y="41914"/>
                  </a:lnTo>
                  <a:lnTo>
                    <a:pt x="138449" y="41841"/>
                  </a:lnTo>
                  <a:lnTo>
                    <a:pt x="142672" y="52332"/>
                  </a:lnTo>
                  <a:lnTo>
                    <a:pt x="155875" y="63154"/>
                  </a:lnTo>
                  <a:lnTo>
                    <a:pt x="154222" y="70258"/>
                  </a:lnTo>
                  <a:lnTo>
                    <a:pt x="162593" y="84316"/>
                  </a:lnTo>
                  <a:lnTo>
                    <a:pt x="166435" y="85737"/>
                  </a:lnTo>
                  <a:lnTo>
                    <a:pt x="170120" y="89704"/>
                  </a:lnTo>
                  <a:lnTo>
                    <a:pt x="180117" y="104118"/>
                  </a:lnTo>
                  <a:lnTo>
                    <a:pt x="206275" y="106713"/>
                  </a:lnTo>
                  <a:lnTo>
                    <a:pt x="210945" y="114282"/>
                  </a:lnTo>
                  <a:lnTo>
                    <a:pt x="204284" y="135703"/>
                  </a:lnTo>
                  <a:lnTo>
                    <a:pt x="174277" y="146319"/>
                  </a:lnTo>
                  <a:lnTo>
                    <a:pt x="141947" y="154054"/>
                  </a:lnTo>
                  <a:lnTo>
                    <a:pt x="117614" y="181753"/>
                  </a:lnTo>
                  <a:lnTo>
                    <a:pt x="117617" y="170825"/>
                  </a:lnTo>
                  <a:lnTo>
                    <a:pt x="98958" y="163030"/>
                  </a:lnTo>
                  <a:lnTo>
                    <a:pt x="87378" y="162555"/>
                  </a:lnTo>
                  <a:lnTo>
                    <a:pt x="86345" y="170767"/>
                  </a:lnTo>
                  <a:lnTo>
                    <a:pt x="82180" y="173841"/>
                  </a:lnTo>
                  <a:lnTo>
                    <a:pt x="61883" y="138252"/>
                  </a:lnTo>
                  <a:lnTo>
                    <a:pt x="46053" y="123964"/>
                  </a:lnTo>
                  <a:lnTo>
                    <a:pt x="44911" y="107974"/>
                  </a:lnTo>
                  <a:lnTo>
                    <a:pt x="38811" y="94929"/>
                  </a:lnTo>
                  <a:lnTo>
                    <a:pt x="28700" y="88479"/>
                  </a:lnTo>
                  <a:lnTo>
                    <a:pt x="26639" y="79545"/>
                  </a:lnTo>
                  <a:lnTo>
                    <a:pt x="5889" y="47390"/>
                  </a:lnTo>
                  <a:lnTo>
                    <a:pt x="0" y="47025"/>
                  </a:lnTo>
                  <a:lnTo>
                    <a:pt x="3897" y="32520"/>
                  </a:lnTo>
                  <a:lnTo>
                    <a:pt x="14983" y="34492"/>
                  </a:lnTo>
                  <a:lnTo>
                    <a:pt x="21719" y="26724"/>
                  </a:lnTo>
                  <a:lnTo>
                    <a:pt x="29311" y="25138"/>
                  </a:lnTo>
                  <a:lnTo>
                    <a:pt x="34297" y="19327"/>
                  </a:lnTo>
                  <a:lnTo>
                    <a:pt x="24336" y="7643"/>
                  </a:lnTo>
                  <a:lnTo>
                    <a:pt x="46251" y="0"/>
                  </a:lnTo>
                  <a:lnTo>
                    <a:pt x="58417" y="2438"/>
                  </a:lnTo>
                  <a:lnTo>
                    <a:pt x="75133" y="12254"/>
                  </a:lnTo>
                  <a:lnTo>
                    <a:pt x="101500" y="3438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4" name="AS_Russia">
              <a:extLst>
                <a:ext uri="{FF2B5EF4-FFF2-40B4-BE49-F238E27FC236}">
                  <a16:creationId xmlns:a16="http://schemas.microsoft.com/office/drawing/2014/main" id="{0B89A875-1A65-A59D-5BD6-232157BA162D}"/>
                </a:ext>
              </a:extLst>
            </p:cNvPr>
            <p:cNvSpPr/>
            <p:nvPr>
              <p:custDataLst>
                <p:tags r:id="rId22"/>
              </p:custDataLst>
            </p:nvPr>
          </p:nvSpPr>
          <p:spPr bwMode="gray">
            <a:xfrm>
              <a:off x="6437024" y="1736725"/>
              <a:ext cx="3945381" cy="1952811"/>
            </a:xfrm>
            <a:custGeom>
              <a:avLst/>
              <a:gdLst>
                <a:gd name="connsiteX0" fmla="*/ 2595792 w 3513975"/>
                <a:gd name="connsiteY0" fmla="*/ 1319528 h 1739282"/>
                <a:gd name="connsiteX1" fmla="*/ 2608342 w 3513975"/>
                <a:gd name="connsiteY1" fmla="*/ 1365855 h 1739282"/>
                <a:gd name="connsiteX2" fmla="*/ 2606864 w 3513975"/>
                <a:gd name="connsiteY2" fmla="*/ 1421529 h 1739282"/>
                <a:gd name="connsiteX3" fmla="*/ 2639198 w 3513975"/>
                <a:gd name="connsiteY3" fmla="*/ 1516456 h 1739282"/>
                <a:gd name="connsiteX4" fmla="*/ 2616180 w 3513975"/>
                <a:gd name="connsiteY4" fmla="*/ 1494862 h 1739282"/>
                <a:gd name="connsiteX5" fmla="*/ 2607398 w 3513975"/>
                <a:gd name="connsiteY5" fmla="*/ 1492688 h 1739282"/>
                <a:gd name="connsiteX6" fmla="*/ 2608962 w 3513975"/>
                <a:gd name="connsiteY6" fmla="*/ 1494817 h 1739282"/>
                <a:gd name="connsiteX7" fmla="*/ 2616180 w 3513975"/>
                <a:gd name="connsiteY7" fmla="*/ 1494862 h 1739282"/>
                <a:gd name="connsiteX8" fmla="*/ 2602576 w 3513975"/>
                <a:gd name="connsiteY8" fmla="*/ 1500446 h 1739282"/>
                <a:gd name="connsiteX9" fmla="*/ 2592372 w 3513975"/>
                <a:gd name="connsiteY9" fmla="*/ 1536784 h 1739282"/>
                <a:gd name="connsiteX10" fmla="*/ 2604065 w 3513975"/>
                <a:gd name="connsiteY10" fmla="*/ 1574313 h 1739282"/>
                <a:gd name="connsiteX11" fmla="*/ 2612583 w 3513975"/>
                <a:gd name="connsiteY11" fmla="*/ 1574097 h 1739282"/>
                <a:gd name="connsiteX12" fmla="*/ 2612207 w 3513975"/>
                <a:gd name="connsiteY12" fmla="*/ 1596067 h 1739282"/>
                <a:gd name="connsiteX13" fmla="*/ 2610196 w 3513975"/>
                <a:gd name="connsiteY13" fmla="*/ 1582120 h 1739282"/>
                <a:gd name="connsiteX14" fmla="*/ 2596068 w 3513975"/>
                <a:gd name="connsiteY14" fmla="*/ 1576086 h 1739282"/>
                <a:gd name="connsiteX15" fmla="*/ 2582716 w 3513975"/>
                <a:gd name="connsiteY15" fmla="*/ 1602198 h 1739282"/>
                <a:gd name="connsiteX16" fmla="*/ 2577123 w 3513975"/>
                <a:gd name="connsiteY16" fmla="*/ 1580956 h 1739282"/>
                <a:gd name="connsiteX17" fmla="*/ 2585068 w 3513975"/>
                <a:gd name="connsiteY17" fmla="*/ 1537653 h 1739282"/>
                <a:gd name="connsiteX18" fmla="*/ 2577963 w 3513975"/>
                <a:gd name="connsiteY18" fmla="*/ 1512986 h 1739282"/>
                <a:gd name="connsiteX19" fmla="*/ 2586722 w 3513975"/>
                <a:gd name="connsiteY19" fmla="*/ 1435103 h 1739282"/>
                <a:gd name="connsiteX20" fmla="*/ 2573433 w 3513975"/>
                <a:gd name="connsiteY20" fmla="*/ 1394290 h 1739282"/>
                <a:gd name="connsiteX21" fmla="*/ 2576155 w 3513975"/>
                <a:gd name="connsiteY21" fmla="*/ 1357334 h 1739282"/>
                <a:gd name="connsiteX22" fmla="*/ 2597940 w 3513975"/>
                <a:gd name="connsiteY22" fmla="*/ 1345731 h 1739282"/>
                <a:gd name="connsiteX23" fmla="*/ 2589398 w 3513975"/>
                <a:gd name="connsiteY23" fmla="*/ 1326318 h 1739282"/>
                <a:gd name="connsiteX24" fmla="*/ 2487686 w 3513975"/>
                <a:gd name="connsiteY24" fmla="*/ 1291427 h 1739282"/>
                <a:gd name="connsiteX25" fmla="*/ 2500904 w 3513975"/>
                <a:gd name="connsiteY25" fmla="*/ 1296851 h 1739282"/>
                <a:gd name="connsiteX26" fmla="*/ 2496410 w 3513975"/>
                <a:gd name="connsiteY26" fmla="*/ 1302683 h 1739282"/>
                <a:gd name="connsiteX27" fmla="*/ 2490409 w 3513975"/>
                <a:gd name="connsiteY27" fmla="*/ 1312473 h 1739282"/>
                <a:gd name="connsiteX28" fmla="*/ 2480146 w 3513975"/>
                <a:gd name="connsiteY28" fmla="*/ 1306787 h 1739282"/>
                <a:gd name="connsiteX29" fmla="*/ 24201 w 3513975"/>
                <a:gd name="connsiteY29" fmla="*/ 1287843 h 1739282"/>
                <a:gd name="connsiteX30" fmla="*/ 25088 w 3513975"/>
                <a:gd name="connsiteY30" fmla="*/ 1288238 h 1739282"/>
                <a:gd name="connsiteX31" fmla="*/ 15653 w 3513975"/>
                <a:gd name="connsiteY31" fmla="*/ 1300332 h 1739282"/>
                <a:gd name="connsiteX32" fmla="*/ 30108 w 3513975"/>
                <a:gd name="connsiteY32" fmla="*/ 1300977 h 1739282"/>
                <a:gd name="connsiteX33" fmla="*/ 30983 w 3513975"/>
                <a:gd name="connsiteY33" fmla="*/ 1289262 h 1739282"/>
                <a:gd name="connsiteX34" fmla="*/ 34520 w 3513975"/>
                <a:gd name="connsiteY34" fmla="*/ 1289152 h 1739282"/>
                <a:gd name="connsiteX35" fmla="*/ 64325 w 3513975"/>
                <a:gd name="connsiteY35" fmla="*/ 1302265 h 1739282"/>
                <a:gd name="connsiteX36" fmla="*/ 63129 w 3513975"/>
                <a:gd name="connsiteY36" fmla="*/ 1321741 h 1739282"/>
                <a:gd name="connsiteX37" fmla="*/ 0 w 3513975"/>
                <a:gd name="connsiteY37" fmla="*/ 1319063 h 1739282"/>
                <a:gd name="connsiteX38" fmla="*/ 12842 w 3513975"/>
                <a:gd name="connsiteY38" fmla="*/ 1310251 h 1739282"/>
                <a:gd name="connsiteX39" fmla="*/ 1599 w 3513975"/>
                <a:gd name="connsiteY39" fmla="*/ 1311662 h 1739282"/>
                <a:gd name="connsiteX40" fmla="*/ 3643 w 3513975"/>
                <a:gd name="connsiteY40" fmla="*/ 1300036 h 1739282"/>
                <a:gd name="connsiteX41" fmla="*/ 3090502 w 3513975"/>
                <a:gd name="connsiteY41" fmla="*/ 1286306 h 1739282"/>
                <a:gd name="connsiteX42" fmla="*/ 3101992 w 3513975"/>
                <a:gd name="connsiteY42" fmla="*/ 1310434 h 1739282"/>
                <a:gd name="connsiteX43" fmla="*/ 3084566 w 3513975"/>
                <a:gd name="connsiteY43" fmla="*/ 1288689 h 1739282"/>
                <a:gd name="connsiteX44" fmla="*/ 3059621 w 3513975"/>
                <a:gd name="connsiteY44" fmla="*/ 1139514 h 1739282"/>
                <a:gd name="connsiteX45" fmla="*/ 3032768 w 3513975"/>
                <a:gd name="connsiteY45" fmla="*/ 1160960 h 1739282"/>
                <a:gd name="connsiteX46" fmla="*/ 3039398 w 3513975"/>
                <a:gd name="connsiteY46" fmla="*/ 1142392 h 1739282"/>
                <a:gd name="connsiteX47" fmla="*/ 3351584 w 3513975"/>
                <a:gd name="connsiteY47" fmla="*/ 887106 h 1739282"/>
                <a:gd name="connsiteX48" fmla="*/ 3357400 w 3513975"/>
                <a:gd name="connsiteY48" fmla="*/ 887531 h 1739282"/>
                <a:gd name="connsiteX49" fmla="*/ 3352472 w 3513975"/>
                <a:gd name="connsiteY49" fmla="*/ 892181 h 1739282"/>
                <a:gd name="connsiteX50" fmla="*/ 1044556 w 3513975"/>
                <a:gd name="connsiteY50" fmla="*/ 779003 h 1739282"/>
                <a:gd name="connsiteX51" fmla="*/ 1061516 w 3513975"/>
                <a:gd name="connsiteY51" fmla="*/ 783645 h 1739282"/>
                <a:gd name="connsiteX52" fmla="*/ 1062555 w 3513975"/>
                <a:gd name="connsiteY52" fmla="*/ 792822 h 1739282"/>
                <a:gd name="connsiteX53" fmla="*/ 1056994 w 3513975"/>
                <a:gd name="connsiteY53" fmla="*/ 795621 h 1739282"/>
                <a:gd name="connsiteX54" fmla="*/ 1048087 w 3513975"/>
                <a:gd name="connsiteY54" fmla="*/ 780090 h 1739282"/>
                <a:gd name="connsiteX55" fmla="*/ 1041904 w 3513975"/>
                <a:gd name="connsiteY55" fmla="*/ 779079 h 1739282"/>
                <a:gd name="connsiteX56" fmla="*/ 615608 w 3513975"/>
                <a:gd name="connsiteY56" fmla="*/ 624449 h 1739282"/>
                <a:gd name="connsiteX57" fmla="*/ 644373 w 3513975"/>
                <a:gd name="connsiteY57" fmla="*/ 645123 h 1739282"/>
                <a:gd name="connsiteX58" fmla="*/ 614961 w 3513975"/>
                <a:gd name="connsiteY58" fmla="*/ 670191 h 1739282"/>
                <a:gd name="connsiteX59" fmla="*/ 600248 w 3513975"/>
                <a:gd name="connsiteY59" fmla="*/ 660893 h 1739282"/>
                <a:gd name="connsiteX60" fmla="*/ 602288 w 3513975"/>
                <a:gd name="connsiteY60" fmla="*/ 638134 h 1739282"/>
                <a:gd name="connsiteX61" fmla="*/ 2990362 w 3513975"/>
                <a:gd name="connsiteY61" fmla="*/ 622922 h 1739282"/>
                <a:gd name="connsiteX62" fmla="*/ 2990596 w 3513975"/>
                <a:gd name="connsiteY62" fmla="*/ 627333 h 1739282"/>
                <a:gd name="connsiteX63" fmla="*/ 2988494 w 3513975"/>
                <a:gd name="connsiteY63" fmla="*/ 629938 h 1739282"/>
                <a:gd name="connsiteX64" fmla="*/ 2990014 w 3513975"/>
                <a:gd name="connsiteY64" fmla="*/ 633378 h 1739282"/>
                <a:gd name="connsiteX65" fmla="*/ 2989140 w 3513975"/>
                <a:gd name="connsiteY65" fmla="*/ 640407 h 1739282"/>
                <a:gd name="connsiteX66" fmla="*/ 2990537 w 3513975"/>
                <a:gd name="connsiteY66" fmla="*/ 648652 h 1739282"/>
                <a:gd name="connsiteX67" fmla="*/ 2993265 w 3513975"/>
                <a:gd name="connsiteY67" fmla="*/ 655468 h 1739282"/>
                <a:gd name="connsiteX68" fmla="*/ 2993136 w 3513975"/>
                <a:gd name="connsiteY68" fmla="*/ 659686 h 1739282"/>
                <a:gd name="connsiteX69" fmla="*/ 2991744 w 3513975"/>
                <a:gd name="connsiteY69" fmla="*/ 661187 h 1739282"/>
                <a:gd name="connsiteX70" fmla="*/ 2992056 w 3513975"/>
                <a:gd name="connsiteY70" fmla="*/ 654977 h 1739282"/>
                <a:gd name="connsiteX71" fmla="*/ 2985222 w 3513975"/>
                <a:gd name="connsiteY71" fmla="*/ 649409 h 1739282"/>
                <a:gd name="connsiteX72" fmla="*/ 2984418 w 3513975"/>
                <a:gd name="connsiteY72" fmla="*/ 626645 h 1739282"/>
                <a:gd name="connsiteX73" fmla="*/ 3124992 w 3513975"/>
                <a:gd name="connsiteY73" fmla="*/ 604941 h 1739282"/>
                <a:gd name="connsiteX74" fmla="*/ 3160803 w 3513975"/>
                <a:gd name="connsiteY74" fmla="*/ 606083 h 1739282"/>
                <a:gd name="connsiteX75" fmla="*/ 3148570 w 3513975"/>
                <a:gd name="connsiteY75" fmla="*/ 620770 h 1739282"/>
                <a:gd name="connsiteX76" fmla="*/ 828714 w 3513975"/>
                <a:gd name="connsiteY76" fmla="*/ 564366 h 1739282"/>
                <a:gd name="connsiteX77" fmla="*/ 837755 w 3513975"/>
                <a:gd name="connsiteY77" fmla="*/ 577100 h 1739282"/>
                <a:gd name="connsiteX78" fmla="*/ 860672 w 3513975"/>
                <a:gd name="connsiteY78" fmla="*/ 606677 h 1739282"/>
                <a:gd name="connsiteX79" fmla="*/ 840723 w 3513975"/>
                <a:gd name="connsiteY79" fmla="*/ 611974 h 1739282"/>
                <a:gd name="connsiteX80" fmla="*/ 815526 w 3513975"/>
                <a:gd name="connsiteY80" fmla="*/ 578751 h 1739282"/>
                <a:gd name="connsiteX81" fmla="*/ 1339450 w 3513975"/>
                <a:gd name="connsiteY81" fmla="*/ 543418 h 1739282"/>
                <a:gd name="connsiteX82" fmla="*/ 1342786 w 3513975"/>
                <a:gd name="connsiteY82" fmla="*/ 551185 h 1739282"/>
                <a:gd name="connsiteX83" fmla="*/ 1336398 w 3513975"/>
                <a:gd name="connsiteY83" fmla="*/ 569489 h 1739282"/>
                <a:gd name="connsiteX84" fmla="*/ 698303 w 3513975"/>
                <a:gd name="connsiteY84" fmla="*/ 506146 h 1739282"/>
                <a:gd name="connsiteX85" fmla="*/ 705672 w 3513975"/>
                <a:gd name="connsiteY85" fmla="*/ 514543 h 1739282"/>
                <a:gd name="connsiteX86" fmla="*/ 704287 w 3513975"/>
                <a:gd name="connsiteY86" fmla="*/ 532364 h 1739282"/>
                <a:gd name="connsiteX87" fmla="*/ 684579 w 3513975"/>
                <a:gd name="connsiteY87" fmla="*/ 510956 h 1739282"/>
                <a:gd name="connsiteX88" fmla="*/ 2288402 w 3513975"/>
                <a:gd name="connsiteY88" fmla="*/ 424054 h 1739282"/>
                <a:gd name="connsiteX89" fmla="*/ 2318353 w 3513975"/>
                <a:gd name="connsiteY89" fmla="*/ 448789 h 1739282"/>
                <a:gd name="connsiteX90" fmla="*/ 2301509 w 3513975"/>
                <a:gd name="connsiteY90" fmla="*/ 459211 h 1739282"/>
                <a:gd name="connsiteX91" fmla="*/ 2275871 w 3513975"/>
                <a:gd name="connsiteY91" fmla="*/ 434295 h 1739282"/>
                <a:gd name="connsiteX92" fmla="*/ 2256872 w 3513975"/>
                <a:gd name="connsiteY92" fmla="*/ 434098 h 1739282"/>
                <a:gd name="connsiteX93" fmla="*/ 1221300 w 3513975"/>
                <a:gd name="connsiteY93" fmla="*/ 420400 h 1739282"/>
                <a:gd name="connsiteX94" fmla="*/ 1237623 w 3513975"/>
                <a:gd name="connsiteY94" fmla="*/ 430377 h 1739282"/>
                <a:gd name="connsiteX95" fmla="*/ 1224304 w 3513975"/>
                <a:gd name="connsiteY95" fmla="*/ 443931 h 1739282"/>
                <a:gd name="connsiteX96" fmla="*/ 1205130 w 3513975"/>
                <a:gd name="connsiteY96" fmla="*/ 441512 h 1739282"/>
                <a:gd name="connsiteX97" fmla="*/ 2287504 w 3513975"/>
                <a:gd name="connsiteY97" fmla="*/ 420301 h 1739282"/>
                <a:gd name="connsiteX98" fmla="*/ 2305916 w 3513975"/>
                <a:gd name="connsiteY98" fmla="*/ 423212 h 1739282"/>
                <a:gd name="connsiteX99" fmla="*/ 2303099 w 3513975"/>
                <a:gd name="connsiteY99" fmla="*/ 424211 h 1739282"/>
                <a:gd name="connsiteX100" fmla="*/ 2291758 w 3513975"/>
                <a:gd name="connsiteY100" fmla="*/ 409214 h 1739282"/>
                <a:gd name="connsiteX101" fmla="*/ 2314018 w 3513975"/>
                <a:gd name="connsiteY101" fmla="*/ 415274 h 1739282"/>
                <a:gd name="connsiteX102" fmla="*/ 2270895 w 3513975"/>
                <a:gd name="connsiteY102" fmla="*/ 418786 h 1739282"/>
                <a:gd name="connsiteX103" fmla="*/ 2291518 w 3513975"/>
                <a:gd name="connsiteY103" fmla="*/ 403606 h 1739282"/>
                <a:gd name="connsiteX104" fmla="*/ 2311365 w 3513975"/>
                <a:gd name="connsiteY104" fmla="*/ 406054 h 1739282"/>
                <a:gd name="connsiteX105" fmla="*/ 2312797 w 3513975"/>
                <a:gd name="connsiteY105" fmla="*/ 408321 h 1739282"/>
                <a:gd name="connsiteX106" fmla="*/ 2165042 w 3513975"/>
                <a:gd name="connsiteY106" fmla="*/ 398470 h 1739282"/>
                <a:gd name="connsiteX107" fmla="*/ 2178842 w 3513975"/>
                <a:gd name="connsiteY107" fmla="*/ 403805 h 1739282"/>
                <a:gd name="connsiteX108" fmla="*/ 2192570 w 3513975"/>
                <a:gd name="connsiteY108" fmla="*/ 409928 h 1739282"/>
                <a:gd name="connsiteX109" fmla="*/ 1163059 w 3513975"/>
                <a:gd name="connsiteY109" fmla="*/ 387453 h 1739282"/>
                <a:gd name="connsiteX110" fmla="*/ 1158657 w 3513975"/>
                <a:gd name="connsiteY110" fmla="*/ 404342 h 1739282"/>
                <a:gd name="connsiteX111" fmla="*/ 1146730 w 3513975"/>
                <a:gd name="connsiteY111" fmla="*/ 392471 h 1739282"/>
                <a:gd name="connsiteX112" fmla="*/ 1254554 w 3513975"/>
                <a:gd name="connsiteY112" fmla="*/ 387007 h 1739282"/>
                <a:gd name="connsiteX113" fmla="*/ 1262497 w 3513975"/>
                <a:gd name="connsiteY113" fmla="*/ 413317 h 1739282"/>
                <a:gd name="connsiteX114" fmla="*/ 1241541 w 3513975"/>
                <a:gd name="connsiteY114" fmla="*/ 405081 h 1739282"/>
                <a:gd name="connsiteX115" fmla="*/ 741724 w 3513975"/>
                <a:gd name="connsiteY115" fmla="*/ 363046 h 1739282"/>
                <a:gd name="connsiteX116" fmla="*/ 750536 w 3513975"/>
                <a:gd name="connsiteY116" fmla="*/ 369863 h 1739282"/>
                <a:gd name="connsiteX117" fmla="*/ 777085 w 3513975"/>
                <a:gd name="connsiteY117" fmla="*/ 383972 h 1739282"/>
                <a:gd name="connsiteX118" fmla="*/ 756526 w 3513975"/>
                <a:gd name="connsiteY118" fmla="*/ 396746 h 1739282"/>
                <a:gd name="connsiteX119" fmla="*/ 770191 w 3513975"/>
                <a:gd name="connsiteY119" fmla="*/ 396788 h 1739282"/>
                <a:gd name="connsiteX120" fmla="*/ 752602 w 3513975"/>
                <a:gd name="connsiteY120" fmla="*/ 409474 h 1739282"/>
                <a:gd name="connsiteX121" fmla="*/ 763502 w 3513975"/>
                <a:gd name="connsiteY121" fmla="*/ 417839 h 1739282"/>
                <a:gd name="connsiteX122" fmla="*/ 746024 w 3513975"/>
                <a:gd name="connsiteY122" fmla="*/ 433263 h 1739282"/>
                <a:gd name="connsiteX123" fmla="*/ 755694 w 3513975"/>
                <a:gd name="connsiteY123" fmla="*/ 450828 h 1739282"/>
                <a:gd name="connsiteX124" fmla="*/ 748200 w 3513975"/>
                <a:gd name="connsiteY124" fmla="*/ 469377 h 1739282"/>
                <a:gd name="connsiteX125" fmla="*/ 769469 w 3513975"/>
                <a:gd name="connsiteY125" fmla="*/ 518284 h 1739282"/>
                <a:gd name="connsiteX126" fmla="*/ 799292 w 3513975"/>
                <a:gd name="connsiteY126" fmla="*/ 548607 h 1739282"/>
                <a:gd name="connsiteX127" fmla="*/ 747467 w 3513975"/>
                <a:gd name="connsiteY127" fmla="*/ 559726 h 1739282"/>
                <a:gd name="connsiteX128" fmla="*/ 711081 w 3513975"/>
                <a:gd name="connsiteY128" fmla="*/ 542989 h 1739282"/>
                <a:gd name="connsiteX129" fmla="*/ 716989 w 3513975"/>
                <a:gd name="connsiteY129" fmla="*/ 534651 h 1739282"/>
                <a:gd name="connsiteX130" fmla="*/ 712026 w 3513975"/>
                <a:gd name="connsiteY130" fmla="*/ 525351 h 1739282"/>
                <a:gd name="connsiteX131" fmla="*/ 727586 w 3513975"/>
                <a:gd name="connsiteY131" fmla="*/ 522704 h 1739282"/>
                <a:gd name="connsiteX132" fmla="*/ 710864 w 3513975"/>
                <a:gd name="connsiteY132" fmla="*/ 513883 h 1739282"/>
                <a:gd name="connsiteX133" fmla="*/ 720920 w 3513975"/>
                <a:gd name="connsiteY133" fmla="*/ 500263 h 1739282"/>
                <a:gd name="connsiteX134" fmla="*/ 711438 w 3513975"/>
                <a:gd name="connsiteY134" fmla="*/ 511872 h 1739282"/>
                <a:gd name="connsiteX135" fmla="*/ 708805 w 3513975"/>
                <a:gd name="connsiteY135" fmla="*/ 493574 h 1739282"/>
                <a:gd name="connsiteX136" fmla="*/ 675885 w 3513975"/>
                <a:gd name="connsiteY136" fmla="*/ 499728 h 1739282"/>
                <a:gd name="connsiteX137" fmla="*/ 667836 w 3513975"/>
                <a:gd name="connsiteY137" fmla="*/ 482117 h 1739282"/>
                <a:gd name="connsiteX138" fmla="*/ 671179 w 3513975"/>
                <a:gd name="connsiteY138" fmla="*/ 459440 h 1739282"/>
                <a:gd name="connsiteX139" fmla="*/ 688558 w 3513975"/>
                <a:gd name="connsiteY139" fmla="*/ 459079 h 1739282"/>
                <a:gd name="connsiteX140" fmla="*/ 703347 w 3513975"/>
                <a:gd name="connsiteY140" fmla="*/ 422936 h 1739282"/>
                <a:gd name="connsiteX141" fmla="*/ 695984 w 3513975"/>
                <a:gd name="connsiteY141" fmla="*/ 420223 h 1739282"/>
                <a:gd name="connsiteX142" fmla="*/ 705923 w 3513975"/>
                <a:gd name="connsiteY142" fmla="*/ 419219 h 1739282"/>
                <a:gd name="connsiteX143" fmla="*/ 688117 w 3513975"/>
                <a:gd name="connsiteY143" fmla="*/ 413714 h 1739282"/>
                <a:gd name="connsiteX144" fmla="*/ 709356 w 3513975"/>
                <a:gd name="connsiteY144" fmla="*/ 402527 h 1739282"/>
                <a:gd name="connsiteX145" fmla="*/ 704527 w 3513975"/>
                <a:gd name="connsiteY145" fmla="*/ 382635 h 1739282"/>
                <a:gd name="connsiteX146" fmla="*/ 1082462 w 3513975"/>
                <a:gd name="connsiteY146" fmla="*/ 357267 h 1739282"/>
                <a:gd name="connsiteX147" fmla="*/ 1087069 w 3513975"/>
                <a:gd name="connsiteY147" fmla="*/ 361995 h 1739282"/>
                <a:gd name="connsiteX148" fmla="*/ 1081453 w 3513975"/>
                <a:gd name="connsiteY148" fmla="*/ 372889 h 1739282"/>
                <a:gd name="connsiteX149" fmla="*/ 1095762 w 3513975"/>
                <a:gd name="connsiteY149" fmla="*/ 381096 h 1739282"/>
                <a:gd name="connsiteX150" fmla="*/ 1057529 w 3513975"/>
                <a:gd name="connsiteY150" fmla="*/ 391584 h 1739282"/>
                <a:gd name="connsiteX151" fmla="*/ 1059809 w 3513975"/>
                <a:gd name="connsiteY151" fmla="*/ 364156 h 1739282"/>
                <a:gd name="connsiteX152" fmla="*/ 2270518 w 3513975"/>
                <a:gd name="connsiteY152" fmla="*/ 355985 h 1739282"/>
                <a:gd name="connsiteX153" fmla="*/ 2309000 w 3513975"/>
                <a:gd name="connsiteY153" fmla="*/ 387088 h 1739282"/>
                <a:gd name="connsiteX154" fmla="*/ 2255588 w 3513975"/>
                <a:gd name="connsiteY154" fmla="*/ 427093 h 1739282"/>
                <a:gd name="connsiteX155" fmla="*/ 2254268 w 3513975"/>
                <a:gd name="connsiteY155" fmla="*/ 436587 h 1739282"/>
                <a:gd name="connsiteX156" fmla="*/ 2249528 w 3513975"/>
                <a:gd name="connsiteY156" fmla="*/ 429537 h 1739282"/>
                <a:gd name="connsiteX157" fmla="*/ 2252643 w 3513975"/>
                <a:gd name="connsiteY157" fmla="*/ 409374 h 1739282"/>
                <a:gd name="connsiteX158" fmla="*/ 2250190 w 3513975"/>
                <a:gd name="connsiteY158" fmla="*/ 401369 h 1739282"/>
                <a:gd name="connsiteX159" fmla="*/ 2259442 w 3513975"/>
                <a:gd name="connsiteY159" fmla="*/ 388421 h 1739282"/>
                <a:gd name="connsiteX160" fmla="*/ 2257066 w 3513975"/>
                <a:gd name="connsiteY160" fmla="*/ 363437 h 1739282"/>
                <a:gd name="connsiteX161" fmla="*/ 1188720 w 3513975"/>
                <a:gd name="connsiteY161" fmla="*/ 352940 h 1739282"/>
                <a:gd name="connsiteX162" fmla="*/ 1172426 w 3513975"/>
                <a:gd name="connsiteY162" fmla="*/ 363334 h 1739282"/>
                <a:gd name="connsiteX163" fmla="*/ 1179075 w 3513975"/>
                <a:gd name="connsiteY163" fmla="*/ 353541 h 1739282"/>
                <a:gd name="connsiteX164" fmla="*/ 2213662 w 3513975"/>
                <a:gd name="connsiteY164" fmla="*/ 340132 h 1739282"/>
                <a:gd name="connsiteX165" fmla="*/ 2233850 w 3513975"/>
                <a:gd name="connsiteY165" fmla="*/ 364465 h 1739282"/>
                <a:gd name="connsiteX166" fmla="*/ 2249661 w 3513975"/>
                <a:gd name="connsiteY166" fmla="*/ 353852 h 1739282"/>
                <a:gd name="connsiteX167" fmla="*/ 2246447 w 3513975"/>
                <a:gd name="connsiteY167" fmla="*/ 366584 h 1739282"/>
                <a:gd name="connsiteX168" fmla="*/ 2258240 w 3513975"/>
                <a:gd name="connsiteY168" fmla="*/ 387835 h 1739282"/>
                <a:gd name="connsiteX169" fmla="*/ 2249010 w 3513975"/>
                <a:gd name="connsiteY169" fmla="*/ 402609 h 1739282"/>
                <a:gd name="connsiteX170" fmla="*/ 2251288 w 3513975"/>
                <a:gd name="connsiteY170" fmla="*/ 408860 h 1739282"/>
                <a:gd name="connsiteX171" fmla="*/ 2248301 w 3513975"/>
                <a:gd name="connsiteY171" fmla="*/ 428287 h 1739282"/>
                <a:gd name="connsiteX172" fmla="*/ 2250495 w 3513975"/>
                <a:gd name="connsiteY172" fmla="*/ 438027 h 1739282"/>
                <a:gd name="connsiteX173" fmla="*/ 2245790 w 3513975"/>
                <a:gd name="connsiteY173" fmla="*/ 443564 h 1739282"/>
                <a:gd name="connsiteX174" fmla="*/ 2217054 w 3513975"/>
                <a:gd name="connsiteY174" fmla="*/ 417544 h 1739282"/>
                <a:gd name="connsiteX175" fmla="*/ 2167694 w 3513975"/>
                <a:gd name="connsiteY175" fmla="*/ 395262 h 1739282"/>
                <a:gd name="connsiteX176" fmla="*/ 2193690 w 3513975"/>
                <a:gd name="connsiteY176" fmla="*/ 381743 h 1739282"/>
                <a:gd name="connsiteX177" fmla="*/ 2184403 w 3513975"/>
                <a:gd name="connsiteY177" fmla="*/ 364343 h 1739282"/>
                <a:gd name="connsiteX178" fmla="*/ 2187736 w 3513975"/>
                <a:gd name="connsiteY178" fmla="*/ 345112 h 1739282"/>
                <a:gd name="connsiteX179" fmla="*/ 2584352 w 3513975"/>
                <a:gd name="connsiteY179" fmla="*/ 327893 h 1739282"/>
                <a:gd name="connsiteX180" fmla="*/ 2611322 w 3513975"/>
                <a:gd name="connsiteY180" fmla="*/ 355592 h 1739282"/>
                <a:gd name="connsiteX181" fmla="*/ 2612882 w 3513975"/>
                <a:gd name="connsiteY181" fmla="*/ 377193 h 1739282"/>
                <a:gd name="connsiteX182" fmla="*/ 2531520 w 3513975"/>
                <a:gd name="connsiteY182" fmla="*/ 364529 h 1739282"/>
                <a:gd name="connsiteX183" fmla="*/ 1339210 w 3513975"/>
                <a:gd name="connsiteY183" fmla="*/ 307941 h 1739282"/>
                <a:gd name="connsiteX184" fmla="*/ 1347933 w 3513975"/>
                <a:gd name="connsiteY184" fmla="*/ 312321 h 1739282"/>
                <a:gd name="connsiteX185" fmla="*/ 1331036 w 3513975"/>
                <a:gd name="connsiteY185" fmla="*/ 312473 h 1739282"/>
                <a:gd name="connsiteX186" fmla="*/ 2440698 w 3513975"/>
                <a:gd name="connsiteY186" fmla="*/ 299937 h 1739282"/>
                <a:gd name="connsiteX187" fmla="*/ 2446958 w 3513975"/>
                <a:gd name="connsiteY187" fmla="*/ 303762 h 1739282"/>
                <a:gd name="connsiteX188" fmla="*/ 2460106 w 3513975"/>
                <a:gd name="connsiteY188" fmla="*/ 324394 h 1739282"/>
                <a:gd name="connsiteX189" fmla="*/ 2557304 w 3513975"/>
                <a:gd name="connsiteY189" fmla="*/ 298508 h 1739282"/>
                <a:gd name="connsiteX190" fmla="*/ 2560390 w 3513975"/>
                <a:gd name="connsiteY190" fmla="*/ 320036 h 1739282"/>
                <a:gd name="connsiteX191" fmla="*/ 2540374 w 3513975"/>
                <a:gd name="connsiteY191" fmla="*/ 311956 h 1739282"/>
                <a:gd name="connsiteX192" fmla="*/ 1962508 w 3513975"/>
                <a:gd name="connsiteY192" fmla="*/ 280614 h 1739282"/>
                <a:gd name="connsiteX193" fmla="*/ 1977715 w 3513975"/>
                <a:gd name="connsiteY193" fmla="*/ 288895 h 1739282"/>
                <a:gd name="connsiteX194" fmla="*/ 1964080 w 3513975"/>
                <a:gd name="connsiteY194" fmla="*/ 312407 h 1739282"/>
                <a:gd name="connsiteX195" fmla="*/ 1935942 w 3513975"/>
                <a:gd name="connsiteY195" fmla="*/ 294949 h 1739282"/>
                <a:gd name="connsiteX196" fmla="*/ 1420460 w 3513975"/>
                <a:gd name="connsiteY196" fmla="*/ 242027 h 1739282"/>
                <a:gd name="connsiteX197" fmla="*/ 1415932 w 3513975"/>
                <a:gd name="connsiteY197" fmla="*/ 254429 h 1739282"/>
                <a:gd name="connsiteX198" fmla="*/ 1402748 w 3513975"/>
                <a:gd name="connsiteY198" fmla="*/ 248582 h 1739282"/>
                <a:gd name="connsiteX199" fmla="*/ 1316039 w 3513975"/>
                <a:gd name="connsiteY199" fmla="*/ 206186 h 1739282"/>
                <a:gd name="connsiteX200" fmla="*/ 1319969 w 3513975"/>
                <a:gd name="connsiteY200" fmla="*/ 213022 h 1739282"/>
                <a:gd name="connsiteX201" fmla="*/ 1314056 w 3513975"/>
                <a:gd name="connsiteY201" fmla="*/ 226175 h 1739282"/>
                <a:gd name="connsiteX202" fmla="*/ 1303098 w 3513975"/>
                <a:gd name="connsiteY202" fmla="*/ 210701 h 1739282"/>
                <a:gd name="connsiteX203" fmla="*/ 2674330 w 3513975"/>
                <a:gd name="connsiteY203" fmla="*/ 191500 h 1739282"/>
                <a:gd name="connsiteX204" fmla="*/ 2687071 w 3513975"/>
                <a:gd name="connsiteY204" fmla="*/ 212673 h 1739282"/>
                <a:gd name="connsiteX205" fmla="*/ 2770178 w 3513975"/>
                <a:gd name="connsiteY205" fmla="*/ 228879 h 1739282"/>
                <a:gd name="connsiteX206" fmla="*/ 2722684 w 3513975"/>
                <a:gd name="connsiteY206" fmla="*/ 259782 h 1739282"/>
                <a:gd name="connsiteX207" fmla="*/ 2667048 w 3513975"/>
                <a:gd name="connsiteY207" fmla="*/ 221669 h 1739282"/>
                <a:gd name="connsiteX208" fmla="*/ 2448184 w 3513975"/>
                <a:gd name="connsiteY208" fmla="*/ 168878 h 1739282"/>
                <a:gd name="connsiteX209" fmla="*/ 2458106 w 3513975"/>
                <a:gd name="connsiteY209" fmla="*/ 188689 h 1739282"/>
                <a:gd name="connsiteX210" fmla="*/ 2447041 w 3513975"/>
                <a:gd name="connsiteY210" fmla="*/ 210144 h 1739282"/>
                <a:gd name="connsiteX211" fmla="*/ 2442610 w 3513975"/>
                <a:gd name="connsiteY211" fmla="*/ 203782 h 1739282"/>
                <a:gd name="connsiteX212" fmla="*/ 1334356 w 3513975"/>
                <a:gd name="connsiteY212" fmla="*/ 158528 h 1739282"/>
                <a:gd name="connsiteX213" fmla="*/ 1341315 w 3513975"/>
                <a:gd name="connsiteY213" fmla="*/ 160949 h 1739282"/>
                <a:gd name="connsiteX214" fmla="*/ 1319237 w 3513975"/>
                <a:gd name="connsiteY214" fmla="*/ 159448 h 1739282"/>
                <a:gd name="connsiteX215" fmla="*/ 2567489 w 3513975"/>
                <a:gd name="connsiteY215" fmla="*/ 139954 h 1739282"/>
                <a:gd name="connsiteX216" fmla="*/ 2652779 w 3513975"/>
                <a:gd name="connsiteY216" fmla="*/ 197315 h 1739282"/>
                <a:gd name="connsiteX217" fmla="*/ 2622260 w 3513975"/>
                <a:gd name="connsiteY217" fmla="*/ 238123 h 1739282"/>
                <a:gd name="connsiteX218" fmla="*/ 2600164 w 3513975"/>
                <a:gd name="connsiteY218" fmla="*/ 229338 h 1739282"/>
                <a:gd name="connsiteX219" fmla="*/ 2591766 w 3513975"/>
                <a:gd name="connsiteY219" fmla="*/ 202695 h 1739282"/>
                <a:gd name="connsiteX220" fmla="*/ 2603056 w 3513975"/>
                <a:gd name="connsiteY220" fmla="*/ 184378 h 1739282"/>
                <a:gd name="connsiteX221" fmla="*/ 2590530 w 3513975"/>
                <a:gd name="connsiteY221" fmla="*/ 180836 h 1739282"/>
                <a:gd name="connsiteX222" fmla="*/ 2584356 w 3513975"/>
                <a:gd name="connsiteY222" fmla="*/ 209260 h 1739282"/>
                <a:gd name="connsiteX223" fmla="*/ 2594016 w 3513975"/>
                <a:gd name="connsiteY223" fmla="*/ 232151 h 1739282"/>
                <a:gd name="connsiteX224" fmla="*/ 2617130 w 3513975"/>
                <a:gd name="connsiteY224" fmla="*/ 245331 h 1739282"/>
                <a:gd name="connsiteX225" fmla="*/ 2531378 w 3513975"/>
                <a:gd name="connsiteY225" fmla="*/ 242027 h 1739282"/>
                <a:gd name="connsiteX226" fmla="*/ 2519744 w 3513975"/>
                <a:gd name="connsiteY226" fmla="*/ 268823 h 1739282"/>
                <a:gd name="connsiteX227" fmla="*/ 2472543 w 3513975"/>
                <a:gd name="connsiteY227" fmla="*/ 211469 h 1739282"/>
                <a:gd name="connsiteX228" fmla="*/ 2484027 w 3513975"/>
                <a:gd name="connsiteY228" fmla="*/ 211213 h 1739282"/>
                <a:gd name="connsiteX229" fmla="*/ 2474596 w 3513975"/>
                <a:gd name="connsiteY229" fmla="*/ 189961 h 1739282"/>
                <a:gd name="connsiteX230" fmla="*/ 2491202 w 3513975"/>
                <a:gd name="connsiteY230" fmla="*/ 177643 h 1739282"/>
                <a:gd name="connsiteX231" fmla="*/ 2484977 w 3513975"/>
                <a:gd name="connsiteY231" fmla="*/ 159787 h 1739282"/>
                <a:gd name="connsiteX232" fmla="*/ 2521745 w 3513975"/>
                <a:gd name="connsiteY232" fmla="*/ 149506 h 1739282"/>
                <a:gd name="connsiteX233" fmla="*/ 2548956 w 3513975"/>
                <a:gd name="connsiteY233" fmla="*/ 187246 h 1739282"/>
                <a:gd name="connsiteX234" fmla="*/ 2561242 w 3513975"/>
                <a:gd name="connsiteY234" fmla="*/ 186463 h 1739282"/>
                <a:gd name="connsiteX235" fmla="*/ 2559364 w 3513975"/>
                <a:gd name="connsiteY235" fmla="*/ 152408 h 1739282"/>
                <a:gd name="connsiteX236" fmla="*/ 2573047 w 3513975"/>
                <a:gd name="connsiteY236" fmla="*/ 154742 h 1739282"/>
                <a:gd name="connsiteX237" fmla="*/ 1617240 w 3513975"/>
                <a:gd name="connsiteY237" fmla="*/ 129235 h 1739282"/>
                <a:gd name="connsiteX238" fmla="*/ 1623219 w 3513975"/>
                <a:gd name="connsiteY238" fmla="*/ 133890 h 1739282"/>
                <a:gd name="connsiteX239" fmla="*/ 1593948 w 3513975"/>
                <a:gd name="connsiteY239" fmla="*/ 137072 h 1739282"/>
                <a:gd name="connsiteX240" fmla="*/ 1958466 w 3513975"/>
                <a:gd name="connsiteY240" fmla="*/ 100202 h 1739282"/>
                <a:gd name="connsiteX241" fmla="*/ 1962519 w 3513975"/>
                <a:gd name="connsiteY241" fmla="*/ 110392 h 1739282"/>
                <a:gd name="connsiteX242" fmla="*/ 1946526 w 3513975"/>
                <a:gd name="connsiteY242" fmla="*/ 102384 h 1739282"/>
                <a:gd name="connsiteX243" fmla="*/ 2735567 w 3513975"/>
                <a:gd name="connsiteY243" fmla="*/ 88161 h 1739282"/>
                <a:gd name="connsiteX244" fmla="*/ 2732494 w 3513975"/>
                <a:gd name="connsiteY244" fmla="*/ 97634 h 1739282"/>
                <a:gd name="connsiteX245" fmla="*/ 2716090 w 3513975"/>
                <a:gd name="connsiteY245" fmla="*/ 98270 h 1739282"/>
                <a:gd name="connsiteX246" fmla="*/ 1023728 w 3513975"/>
                <a:gd name="connsiteY246" fmla="*/ 69096 h 1739282"/>
                <a:gd name="connsiteX247" fmla="*/ 1037778 w 3513975"/>
                <a:gd name="connsiteY247" fmla="*/ 85467 h 1739282"/>
                <a:gd name="connsiteX248" fmla="*/ 1036296 w 3513975"/>
                <a:gd name="connsiteY248" fmla="*/ 107543 h 1739282"/>
                <a:gd name="connsiteX249" fmla="*/ 876336 w 3513975"/>
                <a:gd name="connsiteY249" fmla="*/ 213394 h 1739282"/>
                <a:gd name="connsiteX250" fmla="*/ 847565 w 3513975"/>
                <a:gd name="connsiteY250" fmla="*/ 240394 h 1739282"/>
                <a:gd name="connsiteX251" fmla="*/ 863507 w 3513975"/>
                <a:gd name="connsiteY251" fmla="*/ 245761 h 1739282"/>
                <a:gd name="connsiteX252" fmla="*/ 855868 w 3513975"/>
                <a:gd name="connsiteY252" fmla="*/ 259739 h 1739282"/>
                <a:gd name="connsiteX253" fmla="*/ 838789 w 3513975"/>
                <a:gd name="connsiteY253" fmla="*/ 256964 h 1739282"/>
                <a:gd name="connsiteX254" fmla="*/ 844350 w 3513975"/>
                <a:gd name="connsiteY254" fmla="*/ 273295 h 1739282"/>
                <a:gd name="connsiteX255" fmla="*/ 831595 w 3513975"/>
                <a:gd name="connsiteY255" fmla="*/ 263018 h 1739282"/>
                <a:gd name="connsiteX256" fmla="*/ 831126 w 3513975"/>
                <a:gd name="connsiteY256" fmla="*/ 285376 h 1739282"/>
                <a:gd name="connsiteX257" fmla="*/ 810767 w 3513975"/>
                <a:gd name="connsiteY257" fmla="*/ 274693 h 1739282"/>
                <a:gd name="connsiteX258" fmla="*/ 822583 w 3513975"/>
                <a:gd name="connsiteY258" fmla="*/ 298833 h 1739282"/>
                <a:gd name="connsiteX259" fmla="*/ 809764 w 3513975"/>
                <a:gd name="connsiteY259" fmla="*/ 320610 h 1739282"/>
                <a:gd name="connsiteX260" fmla="*/ 791213 w 3513975"/>
                <a:gd name="connsiteY260" fmla="*/ 313629 h 1739282"/>
                <a:gd name="connsiteX261" fmla="*/ 805028 w 3513975"/>
                <a:gd name="connsiteY261" fmla="*/ 325943 h 1739282"/>
                <a:gd name="connsiteX262" fmla="*/ 800880 w 3513975"/>
                <a:gd name="connsiteY262" fmla="*/ 341306 h 1739282"/>
                <a:gd name="connsiteX263" fmla="*/ 776393 w 3513975"/>
                <a:gd name="connsiteY263" fmla="*/ 328485 h 1739282"/>
                <a:gd name="connsiteX264" fmla="*/ 798735 w 3513975"/>
                <a:gd name="connsiteY264" fmla="*/ 345133 h 1739282"/>
                <a:gd name="connsiteX265" fmla="*/ 779924 w 3513975"/>
                <a:gd name="connsiteY265" fmla="*/ 344274 h 1739282"/>
                <a:gd name="connsiteX266" fmla="*/ 791125 w 3513975"/>
                <a:gd name="connsiteY266" fmla="*/ 358178 h 1739282"/>
                <a:gd name="connsiteX267" fmla="*/ 780682 w 3513975"/>
                <a:gd name="connsiteY267" fmla="*/ 375970 h 1739282"/>
                <a:gd name="connsiteX268" fmla="*/ 762704 w 3513975"/>
                <a:gd name="connsiteY268" fmla="*/ 361707 h 1739282"/>
                <a:gd name="connsiteX269" fmla="*/ 764176 w 3513975"/>
                <a:gd name="connsiteY269" fmla="*/ 370783 h 1739282"/>
                <a:gd name="connsiteX270" fmla="*/ 742932 w 3513975"/>
                <a:gd name="connsiteY270" fmla="*/ 361563 h 1739282"/>
                <a:gd name="connsiteX271" fmla="*/ 727068 w 3513975"/>
                <a:gd name="connsiteY271" fmla="*/ 370375 h 1739282"/>
                <a:gd name="connsiteX272" fmla="*/ 747252 w 3513975"/>
                <a:gd name="connsiteY272" fmla="*/ 341828 h 1739282"/>
                <a:gd name="connsiteX273" fmla="*/ 714607 w 3513975"/>
                <a:gd name="connsiteY273" fmla="*/ 338117 h 1739282"/>
                <a:gd name="connsiteX274" fmla="*/ 761829 w 3513975"/>
                <a:gd name="connsiteY274" fmla="*/ 311593 h 1739282"/>
                <a:gd name="connsiteX275" fmla="*/ 745080 w 3513975"/>
                <a:gd name="connsiteY275" fmla="*/ 299028 h 1739282"/>
                <a:gd name="connsiteX276" fmla="*/ 770789 w 3513975"/>
                <a:gd name="connsiteY276" fmla="*/ 281208 h 1739282"/>
                <a:gd name="connsiteX277" fmla="*/ 755605 w 3513975"/>
                <a:gd name="connsiteY277" fmla="*/ 267823 h 1739282"/>
                <a:gd name="connsiteX278" fmla="*/ 785450 w 3513975"/>
                <a:gd name="connsiteY278" fmla="*/ 265628 h 1739282"/>
                <a:gd name="connsiteX279" fmla="*/ 761056 w 3513975"/>
                <a:gd name="connsiteY279" fmla="*/ 256876 h 1739282"/>
                <a:gd name="connsiteX280" fmla="*/ 778986 w 3513975"/>
                <a:gd name="connsiteY280" fmla="*/ 244223 h 1739282"/>
                <a:gd name="connsiteX281" fmla="*/ 760380 w 3513975"/>
                <a:gd name="connsiteY281" fmla="*/ 228307 h 1739282"/>
                <a:gd name="connsiteX282" fmla="*/ 801345 w 3513975"/>
                <a:gd name="connsiteY282" fmla="*/ 213649 h 1739282"/>
                <a:gd name="connsiteX283" fmla="*/ 796405 w 3513975"/>
                <a:gd name="connsiteY283" fmla="*/ 199428 h 1739282"/>
                <a:gd name="connsiteX284" fmla="*/ 811008 w 3513975"/>
                <a:gd name="connsiteY284" fmla="*/ 191312 h 1739282"/>
                <a:gd name="connsiteX285" fmla="*/ 806926 w 3513975"/>
                <a:gd name="connsiteY285" fmla="*/ 183997 h 1739282"/>
                <a:gd name="connsiteX286" fmla="*/ 864979 w 3513975"/>
                <a:gd name="connsiteY286" fmla="*/ 155302 h 1739282"/>
                <a:gd name="connsiteX287" fmla="*/ 871662 w 3513975"/>
                <a:gd name="connsiteY287" fmla="*/ 131663 h 1739282"/>
                <a:gd name="connsiteX288" fmla="*/ 935940 w 3513975"/>
                <a:gd name="connsiteY288" fmla="*/ 128317 h 1739282"/>
                <a:gd name="connsiteX289" fmla="*/ 1621658 w 3513975"/>
                <a:gd name="connsiteY289" fmla="*/ 52906 h 1739282"/>
                <a:gd name="connsiteX290" fmla="*/ 1613010 w 3513975"/>
                <a:gd name="connsiteY290" fmla="*/ 66230 h 1739282"/>
                <a:gd name="connsiteX291" fmla="*/ 1593221 w 3513975"/>
                <a:gd name="connsiteY291" fmla="*/ 65839 h 1739282"/>
                <a:gd name="connsiteX292" fmla="*/ 1784121 w 3513975"/>
                <a:gd name="connsiteY292" fmla="*/ 0 h 1739282"/>
                <a:gd name="connsiteX293" fmla="*/ 1826880 w 3513975"/>
                <a:gd name="connsiteY293" fmla="*/ 30632 h 1739282"/>
                <a:gd name="connsiteX294" fmla="*/ 1780946 w 3513975"/>
                <a:gd name="connsiteY294" fmla="*/ 56644 h 1739282"/>
                <a:gd name="connsiteX295" fmla="*/ 1852471 w 3513975"/>
                <a:gd name="connsiteY295" fmla="*/ 72502 h 1739282"/>
                <a:gd name="connsiteX296" fmla="*/ 1829184 w 3513975"/>
                <a:gd name="connsiteY296" fmla="*/ 110466 h 1739282"/>
                <a:gd name="connsiteX297" fmla="*/ 1928514 w 3513975"/>
                <a:gd name="connsiteY297" fmla="*/ 88006 h 1739282"/>
                <a:gd name="connsiteX298" fmla="*/ 1963129 w 3513975"/>
                <a:gd name="connsiteY298" fmla="*/ 126801 h 1739282"/>
                <a:gd name="connsiteX299" fmla="*/ 1959410 w 3513975"/>
                <a:gd name="connsiteY299" fmla="*/ 152287 h 1739282"/>
                <a:gd name="connsiteX300" fmla="*/ 1973690 w 3513975"/>
                <a:gd name="connsiteY300" fmla="*/ 132703 h 1739282"/>
                <a:gd name="connsiteX301" fmla="*/ 1987412 w 3513975"/>
                <a:gd name="connsiteY301" fmla="*/ 168878 h 1739282"/>
                <a:gd name="connsiteX302" fmla="*/ 1979322 w 3513975"/>
                <a:gd name="connsiteY302" fmla="*/ 196047 h 1739282"/>
                <a:gd name="connsiteX303" fmla="*/ 1954562 w 3513975"/>
                <a:gd name="connsiteY303" fmla="*/ 169168 h 1739282"/>
                <a:gd name="connsiteX304" fmla="*/ 1983716 w 3513975"/>
                <a:gd name="connsiteY304" fmla="*/ 206488 h 1739282"/>
                <a:gd name="connsiteX305" fmla="*/ 1866962 w 3513975"/>
                <a:gd name="connsiteY305" fmla="*/ 344526 h 1739282"/>
                <a:gd name="connsiteX306" fmla="*/ 1844844 w 3513975"/>
                <a:gd name="connsiteY306" fmla="*/ 348698 h 1739282"/>
                <a:gd name="connsiteX307" fmla="*/ 1804070 w 3513975"/>
                <a:gd name="connsiteY307" fmla="*/ 410862 h 1739282"/>
                <a:gd name="connsiteX308" fmla="*/ 1827766 w 3513975"/>
                <a:gd name="connsiteY308" fmla="*/ 380346 h 1739282"/>
                <a:gd name="connsiteX309" fmla="*/ 1924510 w 3513975"/>
                <a:gd name="connsiteY309" fmla="*/ 342539 h 1739282"/>
                <a:gd name="connsiteX310" fmla="*/ 1895254 w 3513975"/>
                <a:gd name="connsiteY310" fmla="*/ 336984 h 1739282"/>
                <a:gd name="connsiteX311" fmla="*/ 1909432 w 3513975"/>
                <a:gd name="connsiteY311" fmla="*/ 317603 h 1739282"/>
                <a:gd name="connsiteX312" fmla="*/ 1937796 w 3513975"/>
                <a:gd name="connsiteY312" fmla="*/ 316025 h 1739282"/>
                <a:gd name="connsiteX313" fmla="*/ 1930572 w 3513975"/>
                <a:gd name="connsiteY313" fmla="*/ 321972 h 1739282"/>
                <a:gd name="connsiteX314" fmla="*/ 1952687 w 3513975"/>
                <a:gd name="connsiteY314" fmla="*/ 341765 h 1739282"/>
                <a:gd name="connsiteX315" fmla="*/ 1966191 w 3513975"/>
                <a:gd name="connsiteY315" fmla="*/ 322162 h 1739282"/>
                <a:gd name="connsiteX316" fmla="*/ 1979111 w 3513975"/>
                <a:gd name="connsiteY316" fmla="*/ 369554 h 1739282"/>
                <a:gd name="connsiteX317" fmla="*/ 1978835 w 3513975"/>
                <a:gd name="connsiteY317" fmla="*/ 396966 h 1739282"/>
                <a:gd name="connsiteX318" fmla="*/ 1970768 w 3513975"/>
                <a:gd name="connsiteY318" fmla="*/ 404502 h 1739282"/>
                <a:gd name="connsiteX319" fmla="*/ 1972334 w 3513975"/>
                <a:gd name="connsiteY319" fmla="*/ 413792 h 1739282"/>
                <a:gd name="connsiteX320" fmla="*/ 1990629 w 3513975"/>
                <a:gd name="connsiteY320" fmla="*/ 422761 h 1739282"/>
                <a:gd name="connsiteX321" fmla="*/ 1971753 w 3513975"/>
                <a:gd name="connsiteY321" fmla="*/ 405518 h 1739282"/>
                <a:gd name="connsiteX322" fmla="*/ 1979774 w 3513975"/>
                <a:gd name="connsiteY322" fmla="*/ 396827 h 1739282"/>
                <a:gd name="connsiteX323" fmla="*/ 1980115 w 3513975"/>
                <a:gd name="connsiteY323" fmla="*/ 376317 h 1739282"/>
                <a:gd name="connsiteX324" fmla="*/ 1990398 w 3513975"/>
                <a:gd name="connsiteY324" fmla="*/ 368982 h 1739282"/>
                <a:gd name="connsiteX325" fmla="*/ 1978600 w 3513975"/>
                <a:gd name="connsiteY325" fmla="*/ 356958 h 1739282"/>
                <a:gd name="connsiteX326" fmla="*/ 2087568 w 3513975"/>
                <a:gd name="connsiteY326" fmla="*/ 351920 h 1739282"/>
                <a:gd name="connsiteX327" fmla="*/ 2095160 w 3513975"/>
                <a:gd name="connsiteY327" fmla="*/ 358074 h 1739282"/>
                <a:gd name="connsiteX328" fmla="*/ 2082454 w 3513975"/>
                <a:gd name="connsiteY328" fmla="*/ 376787 h 1739282"/>
                <a:gd name="connsiteX329" fmla="*/ 2112562 w 3513975"/>
                <a:gd name="connsiteY329" fmla="*/ 398591 h 1739282"/>
                <a:gd name="connsiteX330" fmla="*/ 2155820 w 3513975"/>
                <a:gd name="connsiteY330" fmla="*/ 396266 h 1739282"/>
                <a:gd name="connsiteX331" fmla="*/ 2216308 w 3513975"/>
                <a:gd name="connsiteY331" fmla="*/ 420697 h 1739282"/>
                <a:gd name="connsiteX332" fmla="*/ 2245625 w 3513975"/>
                <a:gd name="connsiteY332" fmla="*/ 445899 h 1739282"/>
                <a:gd name="connsiteX333" fmla="*/ 2251006 w 3513975"/>
                <a:gd name="connsiteY333" fmla="*/ 439887 h 1739282"/>
                <a:gd name="connsiteX334" fmla="*/ 2266994 w 3513975"/>
                <a:gd name="connsiteY334" fmla="*/ 474448 h 1739282"/>
                <a:gd name="connsiteX335" fmla="*/ 2268917 w 3513975"/>
                <a:gd name="connsiteY335" fmla="*/ 505207 h 1739282"/>
                <a:gd name="connsiteX336" fmla="*/ 2271148 w 3513975"/>
                <a:gd name="connsiteY336" fmla="*/ 471255 h 1739282"/>
                <a:gd name="connsiteX337" fmla="*/ 2258328 w 3513975"/>
                <a:gd name="connsiteY337" fmla="*/ 437404 h 1739282"/>
                <a:gd name="connsiteX338" fmla="*/ 2278170 w 3513975"/>
                <a:gd name="connsiteY338" fmla="*/ 440295 h 1739282"/>
                <a:gd name="connsiteX339" fmla="*/ 2300411 w 3513975"/>
                <a:gd name="connsiteY339" fmla="*/ 479904 h 1739282"/>
                <a:gd name="connsiteX340" fmla="*/ 2310302 w 3513975"/>
                <a:gd name="connsiteY340" fmla="*/ 477893 h 1739282"/>
                <a:gd name="connsiteX341" fmla="*/ 2308034 w 3513975"/>
                <a:gd name="connsiteY341" fmla="*/ 464165 h 1739282"/>
                <a:gd name="connsiteX342" fmla="*/ 2317906 w 3513975"/>
                <a:gd name="connsiteY342" fmla="*/ 483167 h 1739282"/>
                <a:gd name="connsiteX343" fmla="*/ 2303280 w 3513975"/>
                <a:gd name="connsiteY343" fmla="*/ 491289 h 1739282"/>
                <a:gd name="connsiteX344" fmla="*/ 2351495 w 3513975"/>
                <a:gd name="connsiteY344" fmla="*/ 548305 h 1739282"/>
                <a:gd name="connsiteX345" fmla="*/ 2373767 w 3513975"/>
                <a:gd name="connsiteY345" fmla="*/ 516935 h 1739282"/>
                <a:gd name="connsiteX346" fmla="*/ 2368738 w 3513975"/>
                <a:gd name="connsiteY346" fmla="*/ 512038 h 1739282"/>
                <a:gd name="connsiteX347" fmla="*/ 2385242 w 3513975"/>
                <a:gd name="connsiteY347" fmla="*/ 468265 h 1739282"/>
                <a:gd name="connsiteX348" fmla="*/ 2405331 w 3513975"/>
                <a:gd name="connsiteY348" fmla="*/ 502499 h 1739282"/>
                <a:gd name="connsiteX349" fmla="*/ 2451497 w 3513975"/>
                <a:gd name="connsiteY349" fmla="*/ 488718 h 1739282"/>
                <a:gd name="connsiteX350" fmla="*/ 2493511 w 3513975"/>
                <a:gd name="connsiteY350" fmla="*/ 523702 h 1739282"/>
                <a:gd name="connsiteX351" fmla="*/ 2501267 w 3513975"/>
                <a:gd name="connsiteY351" fmla="*/ 513811 h 1739282"/>
                <a:gd name="connsiteX352" fmla="*/ 2492878 w 3513975"/>
                <a:gd name="connsiteY352" fmla="*/ 505778 h 1739282"/>
                <a:gd name="connsiteX353" fmla="*/ 2497990 w 3513975"/>
                <a:gd name="connsiteY353" fmla="*/ 493148 h 1739282"/>
                <a:gd name="connsiteX354" fmla="*/ 2537410 w 3513975"/>
                <a:gd name="connsiteY354" fmla="*/ 499062 h 1739282"/>
                <a:gd name="connsiteX355" fmla="*/ 2524824 w 3513975"/>
                <a:gd name="connsiteY355" fmla="*/ 468020 h 1739282"/>
                <a:gd name="connsiteX356" fmla="*/ 2543024 w 3513975"/>
                <a:gd name="connsiteY356" fmla="*/ 450307 h 1739282"/>
                <a:gd name="connsiteX357" fmla="*/ 2519514 w 3513975"/>
                <a:gd name="connsiteY357" fmla="*/ 448231 h 1739282"/>
                <a:gd name="connsiteX358" fmla="*/ 2560466 w 3513975"/>
                <a:gd name="connsiteY358" fmla="*/ 423566 h 1739282"/>
                <a:gd name="connsiteX359" fmla="*/ 2554652 w 3513975"/>
                <a:gd name="connsiteY359" fmla="*/ 401930 h 1739282"/>
                <a:gd name="connsiteX360" fmla="*/ 2683474 w 3513975"/>
                <a:gd name="connsiteY360" fmla="*/ 440295 h 1739282"/>
                <a:gd name="connsiteX361" fmla="*/ 2626248 w 3513975"/>
                <a:gd name="connsiteY361" fmla="*/ 445627 h 1739282"/>
                <a:gd name="connsiteX362" fmla="*/ 2631598 w 3513975"/>
                <a:gd name="connsiteY362" fmla="*/ 452479 h 1739282"/>
                <a:gd name="connsiteX363" fmla="*/ 2646267 w 3513975"/>
                <a:gd name="connsiteY363" fmla="*/ 446440 h 1739282"/>
                <a:gd name="connsiteX364" fmla="*/ 2685212 w 3513975"/>
                <a:gd name="connsiteY364" fmla="*/ 442946 h 1739282"/>
                <a:gd name="connsiteX365" fmla="*/ 2664818 w 3513975"/>
                <a:gd name="connsiteY365" fmla="*/ 474729 h 1739282"/>
                <a:gd name="connsiteX366" fmla="*/ 2665322 w 3513975"/>
                <a:gd name="connsiteY366" fmla="*/ 462549 h 1739282"/>
                <a:gd name="connsiteX367" fmla="*/ 2672744 w 3513975"/>
                <a:gd name="connsiteY367" fmla="*/ 455505 h 1739282"/>
                <a:gd name="connsiteX368" fmla="*/ 2665256 w 3513975"/>
                <a:gd name="connsiteY368" fmla="*/ 460092 h 1739282"/>
                <a:gd name="connsiteX369" fmla="*/ 2663414 w 3513975"/>
                <a:gd name="connsiteY369" fmla="*/ 450115 h 1739282"/>
                <a:gd name="connsiteX370" fmla="*/ 2659472 w 3513975"/>
                <a:gd name="connsiteY370" fmla="*/ 446920 h 1739282"/>
                <a:gd name="connsiteX371" fmla="*/ 2657290 w 3513975"/>
                <a:gd name="connsiteY371" fmla="*/ 447519 h 1739282"/>
                <a:gd name="connsiteX372" fmla="*/ 2660264 w 3513975"/>
                <a:gd name="connsiteY372" fmla="*/ 450039 h 1739282"/>
                <a:gd name="connsiteX373" fmla="*/ 2657430 w 3513975"/>
                <a:gd name="connsiteY373" fmla="*/ 458774 h 1739282"/>
                <a:gd name="connsiteX374" fmla="*/ 2661390 w 3513975"/>
                <a:gd name="connsiteY374" fmla="*/ 469383 h 1739282"/>
                <a:gd name="connsiteX375" fmla="*/ 2643531 w 3513975"/>
                <a:gd name="connsiteY375" fmla="*/ 467146 h 1739282"/>
                <a:gd name="connsiteX376" fmla="*/ 2649012 w 3513975"/>
                <a:gd name="connsiteY376" fmla="*/ 476068 h 1739282"/>
                <a:gd name="connsiteX377" fmla="*/ 2642610 w 3513975"/>
                <a:gd name="connsiteY377" fmla="*/ 484945 h 1739282"/>
                <a:gd name="connsiteX378" fmla="*/ 2651177 w 3513975"/>
                <a:gd name="connsiteY378" fmla="*/ 487487 h 1739282"/>
                <a:gd name="connsiteX379" fmla="*/ 2667428 w 3513975"/>
                <a:gd name="connsiteY379" fmla="*/ 478326 h 1739282"/>
                <a:gd name="connsiteX380" fmla="*/ 2689634 w 3513975"/>
                <a:gd name="connsiteY380" fmla="*/ 442403 h 1739282"/>
                <a:gd name="connsiteX381" fmla="*/ 2732840 w 3513975"/>
                <a:gd name="connsiteY381" fmla="*/ 448982 h 1739282"/>
                <a:gd name="connsiteX382" fmla="*/ 2751638 w 3513975"/>
                <a:gd name="connsiteY382" fmla="*/ 472219 h 1739282"/>
                <a:gd name="connsiteX383" fmla="*/ 2725200 w 3513975"/>
                <a:gd name="connsiteY383" fmla="*/ 486683 h 1739282"/>
                <a:gd name="connsiteX384" fmla="*/ 2764152 w 3513975"/>
                <a:gd name="connsiteY384" fmla="*/ 498766 h 1739282"/>
                <a:gd name="connsiteX385" fmla="*/ 2750546 w 3513975"/>
                <a:gd name="connsiteY385" fmla="*/ 517409 h 1739282"/>
                <a:gd name="connsiteX386" fmla="*/ 2780743 w 3513975"/>
                <a:gd name="connsiteY386" fmla="*/ 508462 h 1739282"/>
                <a:gd name="connsiteX387" fmla="*/ 2795270 w 3513975"/>
                <a:gd name="connsiteY387" fmla="*/ 531119 h 1739282"/>
                <a:gd name="connsiteX388" fmla="*/ 2785185 w 3513975"/>
                <a:gd name="connsiteY388" fmla="*/ 532202 h 1739282"/>
                <a:gd name="connsiteX389" fmla="*/ 2803659 w 3513975"/>
                <a:gd name="connsiteY389" fmla="*/ 541451 h 1739282"/>
                <a:gd name="connsiteX390" fmla="*/ 2875449 w 3513975"/>
                <a:gd name="connsiteY390" fmla="*/ 524807 h 1739282"/>
                <a:gd name="connsiteX391" fmla="*/ 2941277 w 3513975"/>
                <a:gd name="connsiteY391" fmla="*/ 539428 h 1739282"/>
                <a:gd name="connsiteX392" fmla="*/ 2962062 w 3513975"/>
                <a:gd name="connsiteY392" fmla="*/ 568999 h 1739282"/>
                <a:gd name="connsiteX393" fmla="*/ 2955550 w 3513975"/>
                <a:gd name="connsiteY393" fmla="*/ 604496 h 1739282"/>
                <a:gd name="connsiteX394" fmla="*/ 2982282 w 3513975"/>
                <a:gd name="connsiteY394" fmla="*/ 619526 h 1739282"/>
                <a:gd name="connsiteX395" fmla="*/ 2981618 w 3513975"/>
                <a:gd name="connsiteY395" fmla="*/ 648586 h 1739282"/>
                <a:gd name="connsiteX396" fmla="*/ 2991076 w 3513975"/>
                <a:gd name="connsiteY396" fmla="*/ 655909 h 1739282"/>
                <a:gd name="connsiteX397" fmla="*/ 2983777 w 3513975"/>
                <a:gd name="connsiteY397" fmla="*/ 680228 h 1739282"/>
                <a:gd name="connsiteX398" fmla="*/ 2979130 w 3513975"/>
                <a:gd name="connsiteY398" fmla="*/ 682572 h 1739282"/>
                <a:gd name="connsiteX399" fmla="*/ 2985080 w 3513975"/>
                <a:gd name="connsiteY399" fmla="*/ 680695 h 1739282"/>
                <a:gd name="connsiteX400" fmla="*/ 2989126 w 3513975"/>
                <a:gd name="connsiteY400" fmla="*/ 666901 h 1739282"/>
                <a:gd name="connsiteX401" fmla="*/ 2994624 w 3513975"/>
                <a:gd name="connsiteY401" fmla="*/ 659720 h 1739282"/>
                <a:gd name="connsiteX402" fmla="*/ 2991804 w 3513975"/>
                <a:gd name="connsiteY402" fmla="*/ 631761 h 1739282"/>
                <a:gd name="connsiteX403" fmla="*/ 3046050 w 3513975"/>
                <a:gd name="connsiteY403" fmla="*/ 608616 h 1739282"/>
                <a:gd name="connsiteX404" fmla="*/ 3106162 w 3513975"/>
                <a:gd name="connsiteY404" fmla="*/ 625440 h 1739282"/>
                <a:gd name="connsiteX405" fmla="*/ 3125730 w 3513975"/>
                <a:gd name="connsiteY405" fmla="*/ 608090 h 1739282"/>
                <a:gd name="connsiteX406" fmla="*/ 3136214 w 3513975"/>
                <a:gd name="connsiteY406" fmla="*/ 640375 h 1739282"/>
                <a:gd name="connsiteX407" fmla="*/ 3185398 w 3513975"/>
                <a:gd name="connsiteY407" fmla="*/ 669012 h 1739282"/>
                <a:gd name="connsiteX408" fmla="*/ 3194266 w 3513975"/>
                <a:gd name="connsiteY408" fmla="*/ 652219 h 1739282"/>
                <a:gd name="connsiteX409" fmla="*/ 3185338 w 3513975"/>
                <a:gd name="connsiteY409" fmla="*/ 620012 h 1739282"/>
                <a:gd name="connsiteX410" fmla="*/ 3175088 w 3513975"/>
                <a:gd name="connsiteY410" fmla="*/ 618210 h 1739282"/>
                <a:gd name="connsiteX411" fmla="*/ 3184452 w 3513975"/>
                <a:gd name="connsiteY411" fmla="*/ 607969 h 1739282"/>
                <a:gd name="connsiteX412" fmla="*/ 3182439 w 3513975"/>
                <a:gd name="connsiteY412" fmla="*/ 585998 h 1739282"/>
                <a:gd name="connsiteX413" fmla="*/ 3239890 w 3513975"/>
                <a:gd name="connsiteY413" fmla="*/ 607867 h 1739282"/>
                <a:gd name="connsiteX414" fmla="*/ 3301562 w 3513975"/>
                <a:gd name="connsiteY414" fmla="*/ 601069 h 1739282"/>
                <a:gd name="connsiteX415" fmla="*/ 3304137 w 3513975"/>
                <a:gd name="connsiteY415" fmla="*/ 615791 h 1739282"/>
                <a:gd name="connsiteX416" fmla="*/ 3304137 w 3513975"/>
                <a:gd name="connsiteY416" fmla="*/ 615779 h 1739282"/>
                <a:gd name="connsiteX417" fmla="*/ 3392053 w 3513975"/>
                <a:gd name="connsiteY417" fmla="*/ 684381 h 1739282"/>
                <a:gd name="connsiteX418" fmla="*/ 3397809 w 3513975"/>
                <a:gd name="connsiteY418" fmla="*/ 695298 h 1739282"/>
                <a:gd name="connsiteX419" fmla="*/ 3393813 w 3513975"/>
                <a:gd name="connsiteY419" fmla="*/ 704433 h 1739282"/>
                <a:gd name="connsiteX420" fmla="*/ 3405430 w 3513975"/>
                <a:gd name="connsiteY420" fmla="*/ 702359 h 1739282"/>
                <a:gd name="connsiteX421" fmla="*/ 3407277 w 3513975"/>
                <a:gd name="connsiteY421" fmla="*/ 735464 h 1739282"/>
                <a:gd name="connsiteX422" fmla="*/ 3401839 w 3513975"/>
                <a:gd name="connsiteY422" fmla="*/ 740919 h 1739282"/>
                <a:gd name="connsiteX423" fmla="*/ 3413211 w 3513975"/>
                <a:gd name="connsiteY423" fmla="*/ 760531 h 1739282"/>
                <a:gd name="connsiteX424" fmla="*/ 3428063 w 3513975"/>
                <a:gd name="connsiteY424" fmla="*/ 752776 h 1739282"/>
                <a:gd name="connsiteX425" fmla="*/ 3416564 w 3513975"/>
                <a:gd name="connsiteY425" fmla="*/ 745893 h 1739282"/>
                <a:gd name="connsiteX426" fmla="*/ 3423055 w 3513975"/>
                <a:gd name="connsiteY426" fmla="*/ 739836 h 1739282"/>
                <a:gd name="connsiteX427" fmla="*/ 3420320 w 3513975"/>
                <a:gd name="connsiteY427" fmla="*/ 723825 h 1739282"/>
                <a:gd name="connsiteX428" fmla="*/ 3409185 w 3513975"/>
                <a:gd name="connsiteY428" fmla="*/ 719793 h 1739282"/>
                <a:gd name="connsiteX429" fmla="*/ 3429999 w 3513975"/>
                <a:gd name="connsiteY429" fmla="*/ 716093 h 1739282"/>
                <a:gd name="connsiteX430" fmla="*/ 3440356 w 3513975"/>
                <a:gd name="connsiteY430" fmla="*/ 719807 h 1739282"/>
                <a:gd name="connsiteX431" fmla="*/ 3436642 w 3513975"/>
                <a:gd name="connsiteY431" fmla="*/ 731930 h 1739282"/>
                <a:gd name="connsiteX432" fmla="*/ 3470994 w 3513975"/>
                <a:gd name="connsiteY432" fmla="*/ 725658 h 1739282"/>
                <a:gd name="connsiteX433" fmla="*/ 3493839 w 3513975"/>
                <a:gd name="connsiteY433" fmla="*/ 763888 h 1739282"/>
                <a:gd name="connsiteX434" fmla="*/ 3513975 w 3513975"/>
                <a:gd name="connsiteY434" fmla="*/ 772503 h 1739282"/>
                <a:gd name="connsiteX435" fmla="*/ 3495036 w 3513975"/>
                <a:gd name="connsiteY435" fmla="*/ 783349 h 1739282"/>
                <a:gd name="connsiteX436" fmla="*/ 3494026 w 3513975"/>
                <a:gd name="connsiteY436" fmla="*/ 796373 h 1739282"/>
                <a:gd name="connsiteX437" fmla="*/ 3474836 w 3513975"/>
                <a:gd name="connsiteY437" fmla="*/ 784899 h 1739282"/>
                <a:gd name="connsiteX438" fmla="*/ 3483888 w 3513975"/>
                <a:gd name="connsiteY438" fmla="*/ 803226 h 1739282"/>
                <a:gd name="connsiteX439" fmla="*/ 3448306 w 3513975"/>
                <a:gd name="connsiteY439" fmla="*/ 792725 h 1739282"/>
                <a:gd name="connsiteX440" fmla="*/ 3461185 w 3513975"/>
                <a:gd name="connsiteY440" fmla="*/ 804741 h 1739282"/>
                <a:gd name="connsiteX441" fmla="*/ 3450565 w 3513975"/>
                <a:gd name="connsiteY441" fmla="*/ 815578 h 1739282"/>
                <a:gd name="connsiteX442" fmla="*/ 3462545 w 3513975"/>
                <a:gd name="connsiteY442" fmla="*/ 822947 h 1739282"/>
                <a:gd name="connsiteX443" fmla="*/ 3439845 w 3513975"/>
                <a:gd name="connsiteY443" fmla="*/ 837938 h 1739282"/>
                <a:gd name="connsiteX444" fmla="*/ 3457694 w 3513975"/>
                <a:gd name="connsiteY444" fmla="*/ 854108 h 1739282"/>
                <a:gd name="connsiteX445" fmla="*/ 3440045 w 3513975"/>
                <a:gd name="connsiteY445" fmla="*/ 864072 h 1739282"/>
                <a:gd name="connsiteX446" fmla="*/ 3435358 w 3513975"/>
                <a:gd name="connsiteY446" fmla="*/ 846157 h 1739282"/>
                <a:gd name="connsiteX447" fmla="*/ 3429690 w 3513975"/>
                <a:gd name="connsiteY447" fmla="*/ 859547 h 1739282"/>
                <a:gd name="connsiteX448" fmla="*/ 3392364 w 3513975"/>
                <a:gd name="connsiteY448" fmla="*/ 838020 h 1739282"/>
                <a:gd name="connsiteX449" fmla="*/ 3379075 w 3513975"/>
                <a:gd name="connsiteY449" fmla="*/ 803537 h 1739282"/>
                <a:gd name="connsiteX450" fmla="*/ 3336637 w 3513975"/>
                <a:gd name="connsiteY450" fmla="*/ 801636 h 1739282"/>
                <a:gd name="connsiteX451" fmla="*/ 3351584 w 3513975"/>
                <a:gd name="connsiteY451" fmla="*/ 887106 h 1739282"/>
                <a:gd name="connsiteX452" fmla="*/ 3333194 w 3513975"/>
                <a:gd name="connsiteY452" fmla="*/ 885759 h 1739282"/>
                <a:gd name="connsiteX453" fmla="*/ 3318204 w 3513975"/>
                <a:gd name="connsiteY453" fmla="*/ 867536 h 1739282"/>
                <a:gd name="connsiteX454" fmla="*/ 3305594 w 3513975"/>
                <a:gd name="connsiteY454" fmla="*/ 869222 h 1739282"/>
                <a:gd name="connsiteX455" fmla="*/ 3326726 w 3513975"/>
                <a:gd name="connsiteY455" fmla="*/ 880314 h 1739282"/>
                <a:gd name="connsiteX456" fmla="*/ 3266180 w 3513975"/>
                <a:gd name="connsiteY456" fmla="*/ 887232 h 1739282"/>
                <a:gd name="connsiteX457" fmla="*/ 3330587 w 3513975"/>
                <a:gd name="connsiteY457" fmla="*/ 883611 h 1739282"/>
                <a:gd name="connsiteX458" fmla="*/ 3333667 w 3513975"/>
                <a:gd name="connsiteY458" fmla="*/ 905379 h 1739282"/>
                <a:gd name="connsiteX459" fmla="*/ 3349203 w 3513975"/>
                <a:gd name="connsiteY459" fmla="*/ 907574 h 1739282"/>
                <a:gd name="connsiteX460" fmla="*/ 3357440 w 3513975"/>
                <a:gd name="connsiteY460" fmla="*/ 938104 h 1739282"/>
                <a:gd name="connsiteX461" fmla="*/ 3346969 w 3513975"/>
                <a:gd name="connsiteY461" fmla="*/ 941790 h 1739282"/>
                <a:gd name="connsiteX462" fmla="*/ 3355974 w 3513975"/>
                <a:gd name="connsiteY462" fmla="*/ 950287 h 1739282"/>
                <a:gd name="connsiteX463" fmla="*/ 3357754 w 3513975"/>
                <a:gd name="connsiteY463" fmla="*/ 940247 h 1739282"/>
                <a:gd name="connsiteX464" fmla="*/ 3371192 w 3513975"/>
                <a:gd name="connsiteY464" fmla="*/ 961581 h 1739282"/>
                <a:gd name="connsiteX465" fmla="*/ 3367562 w 3513975"/>
                <a:gd name="connsiteY465" fmla="*/ 968519 h 1739282"/>
                <a:gd name="connsiteX466" fmla="*/ 3374416 w 3513975"/>
                <a:gd name="connsiteY466" fmla="*/ 985770 h 1739282"/>
                <a:gd name="connsiteX467" fmla="*/ 3363859 w 3513975"/>
                <a:gd name="connsiteY467" fmla="*/ 1001163 h 1739282"/>
                <a:gd name="connsiteX468" fmla="*/ 3319804 w 3513975"/>
                <a:gd name="connsiteY468" fmla="*/ 974495 h 1739282"/>
                <a:gd name="connsiteX469" fmla="*/ 3325930 w 3513975"/>
                <a:gd name="connsiteY469" fmla="*/ 987915 h 1739282"/>
                <a:gd name="connsiteX470" fmla="*/ 3229727 w 3513975"/>
                <a:gd name="connsiteY470" fmla="*/ 1039486 h 1739282"/>
                <a:gd name="connsiteX471" fmla="*/ 3234908 w 3513975"/>
                <a:gd name="connsiteY471" fmla="*/ 1045100 h 1739282"/>
                <a:gd name="connsiteX472" fmla="*/ 3186032 w 3513975"/>
                <a:gd name="connsiteY472" fmla="*/ 1083548 h 1739282"/>
                <a:gd name="connsiteX473" fmla="*/ 3177728 w 3513975"/>
                <a:gd name="connsiteY473" fmla="*/ 1105142 h 1739282"/>
                <a:gd name="connsiteX474" fmla="*/ 3155792 w 3513975"/>
                <a:gd name="connsiteY474" fmla="*/ 1074726 h 1739282"/>
                <a:gd name="connsiteX475" fmla="*/ 3110170 w 3513975"/>
                <a:gd name="connsiteY475" fmla="*/ 1087551 h 1739282"/>
                <a:gd name="connsiteX476" fmla="*/ 3090897 w 3513975"/>
                <a:gd name="connsiteY476" fmla="*/ 1109108 h 1739282"/>
                <a:gd name="connsiteX477" fmla="*/ 3095350 w 3513975"/>
                <a:gd name="connsiteY477" fmla="*/ 1080593 h 1739282"/>
                <a:gd name="connsiteX478" fmla="*/ 3066806 w 3513975"/>
                <a:gd name="connsiteY478" fmla="*/ 1095832 h 1739282"/>
                <a:gd name="connsiteX479" fmla="*/ 3070720 w 3513975"/>
                <a:gd name="connsiteY479" fmla="*/ 1102115 h 1739282"/>
                <a:gd name="connsiteX480" fmla="*/ 3063321 w 3513975"/>
                <a:gd name="connsiteY480" fmla="*/ 1110543 h 1739282"/>
                <a:gd name="connsiteX481" fmla="*/ 3055642 w 3513975"/>
                <a:gd name="connsiteY481" fmla="*/ 1096597 h 1739282"/>
                <a:gd name="connsiteX482" fmla="*/ 3049030 w 3513975"/>
                <a:gd name="connsiteY482" fmla="*/ 1107529 h 1739282"/>
                <a:gd name="connsiteX483" fmla="*/ 3038048 w 3513975"/>
                <a:gd name="connsiteY483" fmla="*/ 1099388 h 1739282"/>
                <a:gd name="connsiteX484" fmla="*/ 3028276 w 3513975"/>
                <a:gd name="connsiteY484" fmla="*/ 1119837 h 1739282"/>
                <a:gd name="connsiteX485" fmla="*/ 3028712 w 3513975"/>
                <a:gd name="connsiteY485" fmla="*/ 1140782 h 1739282"/>
                <a:gd name="connsiteX486" fmla="*/ 3022013 w 3513975"/>
                <a:gd name="connsiteY486" fmla="*/ 1137718 h 1739282"/>
                <a:gd name="connsiteX487" fmla="*/ 3025570 w 3513975"/>
                <a:gd name="connsiteY487" fmla="*/ 1142561 h 1739282"/>
                <a:gd name="connsiteX488" fmla="*/ 3002212 w 3513975"/>
                <a:gd name="connsiteY488" fmla="*/ 1180484 h 1739282"/>
                <a:gd name="connsiteX489" fmla="*/ 3010812 w 3513975"/>
                <a:gd name="connsiteY489" fmla="*/ 1195984 h 1739282"/>
                <a:gd name="connsiteX490" fmla="*/ 3015564 w 3513975"/>
                <a:gd name="connsiteY490" fmla="*/ 1185409 h 1739282"/>
                <a:gd name="connsiteX491" fmla="*/ 3029134 w 3513975"/>
                <a:gd name="connsiteY491" fmla="*/ 1189983 h 1739282"/>
                <a:gd name="connsiteX492" fmla="*/ 3019068 w 3513975"/>
                <a:gd name="connsiteY492" fmla="*/ 1208860 h 1739282"/>
                <a:gd name="connsiteX493" fmla="*/ 3020217 w 3513975"/>
                <a:gd name="connsiteY493" fmla="*/ 1230905 h 1739282"/>
                <a:gd name="connsiteX494" fmla="*/ 3029141 w 3513975"/>
                <a:gd name="connsiteY494" fmla="*/ 1232856 h 1739282"/>
                <a:gd name="connsiteX495" fmla="*/ 3032115 w 3513975"/>
                <a:gd name="connsiteY495" fmla="*/ 1253603 h 1739282"/>
                <a:gd name="connsiteX496" fmla="*/ 3017131 w 3513975"/>
                <a:gd name="connsiteY496" fmla="*/ 1253857 h 1739282"/>
                <a:gd name="connsiteX497" fmla="*/ 3026507 w 3513975"/>
                <a:gd name="connsiteY497" fmla="*/ 1240793 h 1739282"/>
                <a:gd name="connsiteX498" fmla="*/ 3011816 w 3513975"/>
                <a:gd name="connsiteY498" fmla="*/ 1245929 h 1739282"/>
                <a:gd name="connsiteX499" fmla="*/ 3015588 w 3513975"/>
                <a:gd name="connsiteY499" fmla="*/ 1250994 h 1739282"/>
                <a:gd name="connsiteX500" fmla="*/ 3004284 w 3513975"/>
                <a:gd name="connsiteY500" fmla="*/ 1258798 h 1739282"/>
                <a:gd name="connsiteX501" fmla="*/ 2997430 w 3513975"/>
                <a:gd name="connsiteY501" fmla="*/ 1280033 h 1739282"/>
                <a:gd name="connsiteX502" fmla="*/ 3005872 w 3513975"/>
                <a:gd name="connsiteY502" fmla="*/ 1307221 h 1739282"/>
                <a:gd name="connsiteX503" fmla="*/ 2961382 w 3513975"/>
                <a:gd name="connsiteY503" fmla="*/ 1329873 h 1739282"/>
                <a:gd name="connsiteX504" fmla="*/ 2956860 w 3513975"/>
                <a:gd name="connsiteY504" fmla="*/ 1352244 h 1739282"/>
                <a:gd name="connsiteX505" fmla="*/ 2962428 w 3513975"/>
                <a:gd name="connsiteY505" fmla="*/ 1367148 h 1739282"/>
                <a:gd name="connsiteX506" fmla="*/ 2928110 w 3513975"/>
                <a:gd name="connsiteY506" fmla="*/ 1369668 h 1739282"/>
                <a:gd name="connsiteX507" fmla="*/ 2932634 w 3513975"/>
                <a:gd name="connsiteY507" fmla="*/ 1374134 h 1739282"/>
                <a:gd name="connsiteX508" fmla="*/ 2924842 w 3513975"/>
                <a:gd name="connsiteY508" fmla="*/ 1407353 h 1739282"/>
                <a:gd name="connsiteX509" fmla="*/ 2890890 w 3513975"/>
                <a:gd name="connsiteY509" fmla="*/ 1443119 h 1739282"/>
                <a:gd name="connsiteX510" fmla="*/ 2867146 w 3513975"/>
                <a:gd name="connsiteY510" fmla="*/ 1287234 h 1739282"/>
                <a:gd name="connsiteX511" fmla="*/ 2875696 w 3513975"/>
                <a:gd name="connsiteY511" fmla="*/ 1235724 h 1739282"/>
                <a:gd name="connsiteX512" fmla="*/ 2897428 w 3513975"/>
                <a:gd name="connsiteY512" fmla="*/ 1206638 h 1739282"/>
                <a:gd name="connsiteX513" fmla="*/ 2892592 w 3513975"/>
                <a:gd name="connsiteY513" fmla="*/ 1194259 h 1739282"/>
                <a:gd name="connsiteX514" fmla="*/ 2923944 w 3513975"/>
                <a:gd name="connsiteY514" fmla="*/ 1182683 h 1739282"/>
                <a:gd name="connsiteX515" fmla="*/ 3001694 w 3513975"/>
                <a:gd name="connsiteY515" fmla="*/ 1083321 h 1739282"/>
                <a:gd name="connsiteX516" fmla="*/ 3038529 w 3513975"/>
                <a:gd name="connsiteY516" fmla="*/ 1063943 h 1739282"/>
                <a:gd name="connsiteX517" fmla="*/ 3048444 w 3513975"/>
                <a:gd name="connsiteY517" fmla="*/ 1001252 h 1739282"/>
                <a:gd name="connsiteX518" fmla="*/ 3080436 w 3513975"/>
                <a:gd name="connsiteY518" fmla="*/ 993502 h 1739282"/>
                <a:gd name="connsiteX519" fmla="*/ 3053336 w 3513975"/>
                <a:gd name="connsiteY519" fmla="*/ 981587 h 1739282"/>
                <a:gd name="connsiteX520" fmla="*/ 3030190 w 3513975"/>
                <a:gd name="connsiteY520" fmla="*/ 989276 h 1739282"/>
                <a:gd name="connsiteX521" fmla="*/ 3023574 w 3513975"/>
                <a:gd name="connsiteY521" fmla="*/ 1022742 h 1739282"/>
                <a:gd name="connsiteX522" fmla="*/ 3030706 w 3513975"/>
                <a:gd name="connsiteY522" fmla="*/ 1029080 h 1739282"/>
                <a:gd name="connsiteX523" fmla="*/ 3012022 w 3513975"/>
                <a:gd name="connsiteY523" fmla="*/ 1028720 h 1739282"/>
                <a:gd name="connsiteX524" fmla="*/ 2964170 w 3513975"/>
                <a:gd name="connsiteY524" fmla="*/ 1076413 h 1739282"/>
                <a:gd name="connsiteX525" fmla="*/ 2969526 w 3513975"/>
                <a:gd name="connsiteY525" fmla="*/ 1057242 h 1739282"/>
                <a:gd name="connsiteX526" fmla="*/ 2956626 w 3513975"/>
                <a:gd name="connsiteY526" fmla="*/ 1060947 h 1739282"/>
                <a:gd name="connsiteX527" fmla="*/ 2957610 w 3513975"/>
                <a:gd name="connsiteY527" fmla="*/ 1046920 h 1739282"/>
                <a:gd name="connsiteX528" fmla="*/ 2968757 w 3513975"/>
                <a:gd name="connsiteY528" fmla="*/ 1016411 h 1739282"/>
                <a:gd name="connsiteX529" fmla="*/ 2951356 w 3513975"/>
                <a:gd name="connsiteY529" fmla="*/ 1029154 h 1739282"/>
                <a:gd name="connsiteX530" fmla="*/ 2945366 w 3513975"/>
                <a:gd name="connsiteY530" fmla="*/ 1017547 h 1739282"/>
                <a:gd name="connsiteX531" fmla="*/ 2908176 w 3513975"/>
                <a:gd name="connsiteY531" fmla="*/ 1022878 h 1739282"/>
                <a:gd name="connsiteX532" fmla="*/ 2839448 w 3513975"/>
                <a:gd name="connsiteY532" fmla="*/ 1106301 h 1739282"/>
                <a:gd name="connsiteX533" fmla="*/ 2836942 w 3513975"/>
                <a:gd name="connsiteY533" fmla="*/ 1123982 h 1739282"/>
                <a:gd name="connsiteX534" fmla="*/ 2859679 w 3513975"/>
                <a:gd name="connsiteY534" fmla="*/ 1128217 h 1739282"/>
                <a:gd name="connsiteX535" fmla="*/ 2850198 w 3513975"/>
                <a:gd name="connsiteY535" fmla="*/ 1137763 h 1739282"/>
                <a:gd name="connsiteX536" fmla="*/ 2821196 w 3513975"/>
                <a:gd name="connsiteY536" fmla="*/ 1132971 h 1739282"/>
                <a:gd name="connsiteX537" fmla="*/ 2810818 w 3513975"/>
                <a:gd name="connsiteY537" fmla="*/ 1146367 h 1739282"/>
                <a:gd name="connsiteX538" fmla="*/ 2777704 w 3513975"/>
                <a:gd name="connsiteY538" fmla="*/ 1149663 h 1739282"/>
                <a:gd name="connsiteX539" fmla="*/ 2772724 w 3513975"/>
                <a:gd name="connsiteY539" fmla="*/ 1138437 h 1739282"/>
                <a:gd name="connsiteX540" fmla="*/ 2798368 w 3513975"/>
                <a:gd name="connsiteY540" fmla="*/ 1133637 h 1739282"/>
                <a:gd name="connsiteX541" fmla="*/ 2741570 w 3513975"/>
                <a:gd name="connsiteY541" fmla="*/ 1110951 h 1739282"/>
                <a:gd name="connsiteX542" fmla="*/ 2723498 w 3513975"/>
                <a:gd name="connsiteY542" fmla="*/ 1122651 h 1739282"/>
                <a:gd name="connsiteX543" fmla="*/ 2726774 w 3513975"/>
                <a:gd name="connsiteY543" fmla="*/ 1133132 h 1739282"/>
                <a:gd name="connsiteX544" fmla="*/ 2621766 w 3513975"/>
                <a:gd name="connsiteY544" fmla="*/ 1125912 h 1739282"/>
                <a:gd name="connsiteX545" fmla="*/ 2584450 w 3513975"/>
                <a:gd name="connsiteY545" fmla="*/ 1140141 h 1739282"/>
                <a:gd name="connsiteX546" fmla="*/ 2553380 w 3513975"/>
                <a:gd name="connsiteY546" fmla="*/ 1174096 h 1739282"/>
                <a:gd name="connsiteX547" fmla="*/ 2549318 w 3513975"/>
                <a:gd name="connsiteY547" fmla="*/ 1190491 h 1739282"/>
                <a:gd name="connsiteX548" fmla="*/ 2436490 w 3513975"/>
                <a:gd name="connsiteY548" fmla="*/ 1303644 h 1739282"/>
                <a:gd name="connsiteX549" fmla="*/ 2448788 w 3513975"/>
                <a:gd name="connsiteY549" fmla="*/ 1314218 h 1739282"/>
                <a:gd name="connsiteX550" fmla="*/ 2471588 w 3513975"/>
                <a:gd name="connsiteY550" fmla="*/ 1311266 h 1739282"/>
                <a:gd name="connsiteX551" fmla="*/ 2470420 w 3513975"/>
                <a:gd name="connsiteY551" fmla="*/ 1343189 h 1739282"/>
                <a:gd name="connsiteX552" fmla="*/ 2479116 w 3513975"/>
                <a:gd name="connsiteY552" fmla="*/ 1340821 h 1739282"/>
                <a:gd name="connsiteX553" fmla="*/ 2481578 w 3513975"/>
                <a:gd name="connsiteY553" fmla="*/ 1333678 h 1739282"/>
                <a:gd name="connsiteX554" fmla="*/ 2476780 w 3513975"/>
                <a:gd name="connsiteY554" fmla="*/ 1329812 h 1739282"/>
                <a:gd name="connsiteX555" fmla="*/ 2479426 w 3513975"/>
                <a:gd name="connsiteY555" fmla="*/ 1327143 h 1739282"/>
                <a:gd name="connsiteX556" fmla="*/ 2491076 w 3513975"/>
                <a:gd name="connsiteY556" fmla="*/ 1323432 h 1739282"/>
                <a:gd name="connsiteX557" fmla="*/ 2481977 w 3513975"/>
                <a:gd name="connsiteY557" fmla="*/ 1330764 h 1739282"/>
                <a:gd name="connsiteX558" fmla="*/ 2493617 w 3513975"/>
                <a:gd name="connsiteY558" fmla="*/ 1336277 h 1739282"/>
                <a:gd name="connsiteX559" fmla="*/ 2482036 w 3513975"/>
                <a:gd name="connsiteY559" fmla="*/ 1351603 h 1739282"/>
                <a:gd name="connsiteX560" fmla="*/ 2508292 w 3513975"/>
                <a:gd name="connsiteY560" fmla="*/ 1335268 h 1739282"/>
                <a:gd name="connsiteX561" fmla="*/ 2501650 w 3513975"/>
                <a:gd name="connsiteY561" fmla="*/ 1350546 h 1739282"/>
                <a:gd name="connsiteX562" fmla="*/ 2505973 w 3513975"/>
                <a:gd name="connsiteY562" fmla="*/ 1352394 h 1739282"/>
                <a:gd name="connsiteX563" fmla="*/ 2510152 w 3513975"/>
                <a:gd name="connsiteY563" fmla="*/ 1324227 h 1739282"/>
                <a:gd name="connsiteX564" fmla="*/ 2533477 w 3513975"/>
                <a:gd name="connsiteY564" fmla="*/ 1323733 h 1739282"/>
                <a:gd name="connsiteX565" fmla="*/ 2568808 w 3513975"/>
                <a:gd name="connsiteY565" fmla="*/ 1360205 h 1739282"/>
                <a:gd name="connsiteX566" fmla="*/ 2564181 w 3513975"/>
                <a:gd name="connsiteY566" fmla="*/ 1370918 h 1739282"/>
                <a:gd name="connsiteX567" fmla="*/ 2553736 w 3513975"/>
                <a:gd name="connsiteY567" fmla="*/ 1366463 h 1739282"/>
                <a:gd name="connsiteX568" fmla="*/ 2570818 w 3513975"/>
                <a:gd name="connsiteY568" fmla="*/ 1397833 h 1739282"/>
                <a:gd name="connsiteX569" fmla="*/ 2548562 w 3513975"/>
                <a:gd name="connsiteY569" fmla="*/ 1448975 h 1739282"/>
                <a:gd name="connsiteX570" fmla="*/ 2553532 w 3513975"/>
                <a:gd name="connsiteY570" fmla="*/ 1469514 h 1739282"/>
                <a:gd name="connsiteX571" fmla="*/ 2547443 w 3513975"/>
                <a:gd name="connsiteY571" fmla="*/ 1476611 h 1739282"/>
                <a:gd name="connsiteX572" fmla="*/ 2542548 w 3513975"/>
                <a:gd name="connsiteY572" fmla="*/ 1522633 h 1739282"/>
                <a:gd name="connsiteX573" fmla="*/ 2435970 w 3513975"/>
                <a:gd name="connsiteY573" fmla="*/ 1673384 h 1739282"/>
                <a:gd name="connsiteX574" fmla="*/ 2394186 w 3513975"/>
                <a:gd name="connsiteY574" fmla="*/ 1697031 h 1739282"/>
                <a:gd name="connsiteX575" fmla="*/ 2376424 w 3513975"/>
                <a:gd name="connsiteY575" fmla="*/ 1692359 h 1739282"/>
                <a:gd name="connsiteX576" fmla="*/ 2377305 w 3513975"/>
                <a:gd name="connsiteY576" fmla="*/ 1679382 h 1739282"/>
                <a:gd name="connsiteX577" fmla="*/ 2368662 w 3513975"/>
                <a:gd name="connsiteY577" fmla="*/ 1686019 h 1739282"/>
                <a:gd name="connsiteX578" fmla="*/ 2371055 w 3513975"/>
                <a:gd name="connsiteY578" fmla="*/ 1678785 h 1739282"/>
                <a:gd name="connsiteX579" fmla="*/ 2365864 w 3513975"/>
                <a:gd name="connsiteY579" fmla="*/ 1678430 h 1739282"/>
                <a:gd name="connsiteX580" fmla="*/ 2353418 w 3513975"/>
                <a:gd name="connsiteY580" fmla="*/ 1700663 h 1739282"/>
                <a:gd name="connsiteX581" fmla="*/ 2342408 w 3513975"/>
                <a:gd name="connsiteY581" fmla="*/ 1697119 h 1739282"/>
                <a:gd name="connsiteX582" fmla="*/ 2342354 w 3513975"/>
                <a:gd name="connsiteY582" fmla="*/ 1708216 h 1739282"/>
                <a:gd name="connsiteX583" fmla="*/ 2341118 w 3513975"/>
                <a:gd name="connsiteY583" fmla="*/ 1704932 h 1739282"/>
                <a:gd name="connsiteX584" fmla="*/ 2340390 w 3513975"/>
                <a:gd name="connsiteY584" fmla="*/ 1704505 h 1739282"/>
                <a:gd name="connsiteX585" fmla="*/ 2336182 w 3513975"/>
                <a:gd name="connsiteY585" fmla="*/ 1696000 h 1739282"/>
                <a:gd name="connsiteX586" fmla="*/ 2351348 w 3513975"/>
                <a:gd name="connsiteY586" fmla="*/ 1690443 h 1739282"/>
                <a:gd name="connsiteX587" fmla="*/ 2355322 w 3513975"/>
                <a:gd name="connsiteY587" fmla="*/ 1676491 h 1739282"/>
                <a:gd name="connsiteX588" fmla="*/ 2347689 w 3513975"/>
                <a:gd name="connsiteY588" fmla="*/ 1633811 h 1739282"/>
                <a:gd name="connsiteX589" fmla="*/ 2367008 w 3513975"/>
                <a:gd name="connsiteY589" fmla="*/ 1618700 h 1739282"/>
                <a:gd name="connsiteX590" fmla="*/ 2393568 w 3513975"/>
                <a:gd name="connsiteY590" fmla="*/ 1625215 h 1739282"/>
                <a:gd name="connsiteX591" fmla="*/ 2410000 w 3513975"/>
                <a:gd name="connsiteY591" fmla="*/ 1591257 h 1739282"/>
                <a:gd name="connsiteX592" fmla="*/ 2415964 w 3513975"/>
                <a:gd name="connsiteY592" fmla="*/ 1558117 h 1739282"/>
                <a:gd name="connsiteX593" fmla="*/ 2428312 w 3513975"/>
                <a:gd name="connsiteY593" fmla="*/ 1546088 h 1739282"/>
                <a:gd name="connsiteX594" fmla="*/ 2427754 w 3513975"/>
                <a:gd name="connsiteY594" fmla="*/ 1528408 h 1739282"/>
                <a:gd name="connsiteX595" fmla="*/ 2392856 w 3513975"/>
                <a:gd name="connsiteY595" fmla="*/ 1533654 h 1739282"/>
                <a:gd name="connsiteX596" fmla="*/ 2380872 w 3513975"/>
                <a:gd name="connsiteY596" fmla="*/ 1546002 h 1739282"/>
                <a:gd name="connsiteX597" fmla="*/ 2348502 w 3513975"/>
                <a:gd name="connsiteY597" fmla="*/ 1546682 h 1739282"/>
                <a:gd name="connsiteX598" fmla="*/ 2338640 w 3513975"/>
                <a:gd name="connsiteY598" fmla="*/ 1517550 h 1739282"/>
                <a:gd name="connsiteX599" fmla="*/ 2341808 w 3513975"/>
                <a:gd name="connsiteY599" fmla="*/ 1509303 h 1739282"/>
                <a:gd name="connsiteX600" fmla="*/ 2275442 w 3513975"/>
                <a:gd name="connsiteY600" fmla="*/ 1479316 h 1739282"/>
                <a:gd name="connsiteX601" fmla="*/ 2276637 w 3513975"/>
                <a:gd name="connsiteY601" fmla="*/ 1465519 h 1739282"/>
                <a:gd name="connsiteX602" fmla="*/ 2245156 w 3513975"/>
                <a:gd name="connsiteY602" fmla="*/ 1378694 h 1739282"/>
                <a:gd name="connsiteX603" fmla="*/ 2187848 w 3513975"/>
                <a:gd name="connsiteY603" fmla="*/ 1351821 h 1739282"/>
                <a:gd name="connsiteX604" fmla="*/ 2134656 w 3513975"/>
                <a:gd name="connsiteY604" fmla="*/ 1360580 h 1739282"/>
                <a:gd name="connsiteX605" fmla="*/ 2117026 w 3513975"/>
                <a:gd name="connsiteY605" fmla="*/ 1378569 h 1739282"/>
                <a:gd name="connsiteX606" fmla="*/ 2131484 w 3513975"/>
                <a:gd name="connsiteY606" fmla="*/ 1386353 h 1739282"/>
                <a:gd name="connsiteX607" fmla="*/ 2132814 w 3513975"/>
                <a:gd name="connsiteY607" fmla="*/ 1401223 h 1739282"/>
                <a:gd name="connsiteX608" fmla="*/ 2098218 w 3513975"/>
                <a:gd name="connsiteY608" fmla="*/ 1459356 h 1739282"/>
                <a:gd name="connsiteX609" fmla="*/ 2102922 w 3513975"/>
                <a:gd name="connsiteY609" fmla="*/ 1461271 h 1739282"/>
                <a:gd name="connsiteX610" fmla="*/ 2099813 w 3513975"/>
                <a:gd name="connsiteY610" fmla="*/ 1471893 h 1739282"/>
                <a:gd name="connsiteX611" fmla="*/ 2071523 w 3513975"/>
                <a:gd name="connsiteY611" fmla="*/ 1488089 h 1739282"/>
                <a:gd name="connsiteX612" fmla="*/ 2046950 w 3513975"/>
                <a:gd name="connsiteY612" fmla="*/ 1477962 h 1739282"/>
                <a:gd name="connsiteX613" fmla="*/ 1996295 w 3513975"/>
                <a:gd name="connsiteY613" fmla="*/ 1463018 h 1739282"/>
                <a:gd name="connsiteX614" fmla="*/ 1970482 w 3513975"/>
                <a:gd name="connsiteY614" fmla="*/ 1485545 h 1739282"/>
                <a:gd name="connsiteX615" fmla="*/ 1921854 w 3513975"/>
                <a:gd name="connsiteY615" fmla="*/ 1500134 h 1739282"/>
                <a:gd name="connsiteX616" fmla="*/ 1875042 w 3513975"/>
                <a:gd name="connsiteY616" fmla="*/ 1494169 h 1739282"/>
                <a:gd name="connsiteX617" fmla="*/ 1861883 w 3513975"/>
                <a:gd name="connsiteY617" fmla="*/ 1482950 h 1739282"/>
                <a:gd name="connsiteX618" fmla="*/ 1862474 w 3513975"/>
                <a:gd name="connsiteY618" fmla="*/ 1474249 h 1739282"/>
                <a:gd name="connsiteX619" fmla="*/ 1834719 w 3513975"/>
                <a:gd name="connsiteY619" fmla="*/ 1461217 h 1739282"/>
                <a:gd name="connsiteX620" fmla="*/ 1755630 w 3513975"/>
                <a:gd name="connsiteY620" fmla="*/ 1461988 h 1739282"/>
                <a:gd name="connsiteX621" fmla="*/ 1743152 w 3513975"/>
                <a:gd name="connsiteY621" fmla="*/ 1453540 h 1739282"/>
                <a:gd name="connsiteX622" fmla="*/ 1740852 w 3513975"/>
                <a:gd name="connsiteY622" fmla="*/ 1427899 h 1739282"/>
                <a:gd name="connsiteX623" fmla="*/ 1671393 w 3513975"/>
                <a:gd name="connsiteY623" fmla="*/ 1400237 h 1739282"/>
                <a:gd name="connsiteX624" fmla="*/ 1648106 w 3513975"/>
                <a:gd name="connsiteY624" fmla="*/ 1439112 h 1739282"/>
                <a:gd name="connsiteX625" fmla="*/ 1657862 w 3513975"/>
                <a:gd name="connsiteY625" fmla="*/ 1462696 h 1739282"/>
                <a:gd name="connsiteX626" fmla="*/ 1637820 w 3513975"/>
                <a:gd name="connsiteY626" fmla="*/ 1481107 h 1739282"/>
                <a:gd name="connsiteX627" fmla="*/ 1580677 w 3513975"/>
                <a:gd name="connsiteY627" fmla="*/ 1471591 h 1739282"/>
                <a:gd name="connsiteX628" fmla="*/ 1573067 w 3513975"/>
                <a:gd name="connsiteY628" fmla="*/ 1453549 h 1739282"/>
                <a:gd name="connsiteX629" fmla="*/ 1531835 w 3513975"/>
                <a:gd name="connsiteY629" fmla="*/ 1445353 h 1739282"/>
                <a:gd name="connsiteX630" fmla="*/ 1437167 w 3513975"/>
                <a:gd name="connsiteY630" fmla="*/ 1499373 h 1739282"/>
                <a:gd name="connsiteX631" fmla="*/ 1426765 w 3513975"/>
                <a:gd name="connsiteY631" fmla="*/ 1501969 h 1739282"/>
                <a:gd name="connsiteX632" fmla="*/ 1411314 w 3513975"/>
                <a:gd name="connsiteY632" fmla="*/ 1485917 h 1739282"/>
                <a:gd name="connsiteX633" fmla="*/ 1414658 w 3513975"/>
                <a:gd name="connsiteY633" fmla="*/ 1479326 h 1739282"/>
                <a:gd name="connsiteX634" fmla="*/ 1402325 w 3513975"/>
                <a:gd name="connsiteY634" fmla="*/ 1489653 h 1739282"/>
                <a:gd name="connsiteX635" fmla="*/ 1382630 w 3513975"/>
                <a:gd name="connsiteY635" fmla="*/ 1485782 h 1739282"/>
                <a:gd name="connsiteX636" fmla="*/ 1377474 w 3513975"/>
                <a:gd name="connsiteY636" fmla="*/ 1469899 h 1739282"/>
                <a:gd name="connsiteX637" fmla="*/ 1363716 w 3513975"/>
                <a:gd name="connsiteY637" fmla="*/ 1465399 h 1739282"/>
                <a:gd name="connsiteX638" fmla="*/ 1344565 w 3513975"/>
                <a:gd name="connsiteY638" fmla="*/ 1439066 h 1739282"/>
                <a:gd name="connsiteX639" fmla="*/ 1302569 w 3513975"/>
                <a:gd name="connsiteY639" fmla="*/ 1447786 h 1739282"/>
                <a:gd name="connsiteX640" fmla="*/ 1286089 w 3513975"/>
                <a:gd name="connsiteY640" fmla="*/ 1428537 h 1739282"/>
                <a:gd name="connsiteX641" fmla="*/ 1273209 w 3513975"/>
                <a:gd name="connsiteY641" fmla="*/ 1447256 h 1739282"/>
                <a:gd name="connsiteX642" fmla="*/ 1227376 w 3513975"/>
                <a:gd name="connsiteY642" fmla="*/ 1360884 h 1739282"/>
                <a:gd name="connsiteX643" fmla="*/ 1198096 w 3513975"/>
                <a:gd name="connsiteY643" fmla="*/ 1335107 h 1739282"/>
                <a:gd name="connsiteX644" fmla="*/ 1204219 w 3513975"/>
                <a:gd name="connsiteY644" fmla="*/ 1318691 h 1739282"/>
                <a:gd name="connsiteX645" fmla="*/ 1153898 w 3513975"/>
                <a:gd name="connsiteY645" fmla="*/ 1353530 h 1739282"/>
                <a:gd name="connsiteX646" fmla="*/ 1132948 w 3513975"/>
                <a:gd name="connsiteY646" fmla="*/ 1355037 h 1739282"/>
                <a:gd name="connsiteX647" fmla="*/ 1128753 w 3513975"/>
                <a:gd name="connsiteY647" fmla="*/ 1347625 h 1739282"/>
                <a:gd name="connsiteX648" fmla="*/ 1139848 w 3513975"/>
                <a:gd name="connsiteY648" fmla="*/ 1332527 h 1739282"/>
                <a:gd name="connsiteX649" fmla="*/ 1115546 w 3513975"/>
                <a:gd name="connsiteY649" fmla="*/ 1329651 h 1739282"/>
                <a:gd name="connsiteX650" fmla="*/ 1112490 w 3513975"/>
                <a:gd name="connsiteY650" fmla="*/ 1338163 h 1739282"/>
                <a:gd name="connsiteX651" fmla="*/ 1103682 w 3513975"/>
                <a:gd name="connsiteY651" fmla="*/ 1320871 h 1739282"/>
                <a:gd name="connsiteX652" fmla="*/ 1106734 w 3513975"/>
                <a:gd name="connsiteY652" fmla="*/ 1329933 h 1739282"/>
                <a:gd name="connsiteX653" fmla="*/ 1085389 w 3513975"/>
                <a:gd name="connsiteY653" fmla="*/ 1331166 h 1739282"/>
                <a:gd name="connsiteX654" fmla="*/ 1081405 w 3513975"/>
                <a:gd name="connsiteY654" fmla="*/ 1322635 h 1739282"/>
                <a:gd name="connsiteX655" fmla="*/ 1087362 w 3513975"/>
                <a:gd name="connsiteY655" fmla="*/ 1309846 h 1739282"/>
                <a:gd name="connsiteX656" fmla="*/ 1078161 w 3513975"/>
                <a:gd name="connsiteY656" fmla="*/ 1287295 h 1739282"/>
                <a:gd name="connsiteX657" fmla="*/ 1043147 w 3513975"/>
                <a:gd name="connsiteY657" fmla="*/ 1285737 h 1739282"/>
                <a:gd name="connsiteX658" fmla="*/ 964952 w 3513975"/>
                <a:gd name="connsiteY658" fmla="*/ 1311755 h 1739282"/>
                <a:gd name="connsiteX659" fmla="*/ 959314 w 3513975"/>
                <a:gd name="connsiteY659" fmla="*/ 1323371 h 1739282"/>
                <a:gd name="connsiteX660" fmla="*/ 916139 w 3513975"/>
                <a:gd name="connsiteY660" fmla="*/ 1328167 h 1739282"/>
                <a:gd name="connsiteX661" fmla="*/ 902944 w 3513975"/>
                <a:gd name="connsiteY661" fmla="*/ 1339218 h 1739282"/>
                <a:gd name="connsiteX662" fmla="*/ 870557 w 3513975"/>
                <a:gd name="connsiteY662" fmla="*/ 1336775 h 1739282"/>
                <a:gd name="connsiteX663" fmla="*/ 875051 w 3513975"/>
                <a:gd name="connsiteY663" fmla="*/ 1341637 h 1739282"/>
                <a:gd name="connsiteX664" fmla="*/ 868263 w 3513975"/>
                <a:gd name="connsiteY664" fmla="*/ 1348486 h 1739282"/>
                <a:gd name="connsiteX665" fmla="*/ 882456 w 3513975"/>
                <a:gd name="connsiteY665" fmla="*/ 1352295 h 1739282"/>
                <a:gd name="connsiteX666" fmla="*/ 874160 w 3513975"/>
                <a:gd name="connsiteY666" fmla="*/ 1359626 h 1739282"/>
                <a:gd name="connsiteX667" fmla="*/ 893879 w 3513975"/>
                <a:gd name="connsiteY667" fmla="*/ 1370295 h 1739282"/>
                <a:gd name="connsiteX668" fmla="*/ 872353 w 3513975"/>
                <a:gd name="connsiteY668" fmla="*/ 1371085 h 1739282"/>
                <a:gd name="connsiteX669" fmla="*/ 863798 w 3513975"/>
                <a:gd name="connsiteY669" fmla="*/ 1381614 h 1739282"/>
                <a:gd name="connsiteX670" fmla="*/ 871566 w 3513975"/>
                <a:gd name="connsiteY670" fmla="*/ 1393369 h 1739282"/>
                <a:gd name="connsiteX671" fmla="*/ 849185 w 3513975"/>
                <a:gd name="connsiteY671" fmla="*/ 1406608 h 1739282"/>
                <a:gd name="connsiteX672" fmla="*/ 884744 w 3513975"/>
                <a:gd name="connsiteY672" fmla="*/ 1430191 h 1739282"/>
                <a:gd name="connsiteX673" fmla="*/ 878315 w 3513975"/>
                <a:gd name="connsiteY673" fmla="*/ 1446404 h 1739282"/>
                <a:gd name="connsiteX674" fmla="*/ 850058 w 3513975"/>
                <a:gd name="connsiteY674" fmla="*/ 1443735 h 1739282"/>
                <a:gd name="connsiteX675" fmla="*/ 839475 w 3513975"/>
                <a:gd name="connsiteY675" fmla="*/ 1456581 h 1739282"/>
                <a:gd name="connsiteX676" fmla="*/ 814028 w 3513975"/>
                <a:gd name="connsiteY676" fmla="*/ 1433895 h 1739282"/>
                <a:gd name="connsiteX677" fmla="*/ 795953 w 3513975"/>
                <a:gd name="connsiteY677" fmla="*/ 1443688 h 1739282"/>
                <a:gd name="connsiteX678" fmla="*/ 775442 w 3513975"/>
                <a:gd name="connsiteY678" fmla="*/ 1436346 h 1739282"/>
                <a:gd name="connsiteX679" fmla="*/ 758159 w 3513975"/>
                <a:gd name="connsiteY679" fmla="*/ 1454779 h 1739282"/>
                <a:gd name="connsiteX680" fmla="*/ 736080 w 3513975"/>
                <a:gd name="connsiteY680" fmla="*/ 1437907 h 1739282"/>
                <a:gd name="connsiteX681" fmla="*/ 733476 w 3513975"/>
                <a:gd name="connsiteY681" fmla="*/ 1454900 h 1739282"/>
                <a:gd name="connsiteX682" fmla="*/ 733106 w 3513975"/>
                <a:gd name="connsiteY682" fmla="*/ 1443949 h 1739282"/>
                <a:gd name="connsiteX683" fmla="*/ 710342 w 3513975"/>
                <a:gd name="connsiteY683" fmla="*/ 1422540 h 1739282"/>
                <a:gd name="connsiteX684" fmla="*/ 692911 w 3513975"/>
                <a:gd name="connsiteY684" fmla="*/ 1423718 h 1739282"/>
                <a:gd name="connsiteX685" fmla="*/ 687313 w 3513975"/>
                <a:gd name="connsiteY685" fmla="*/ 1412639 h 1739282"/>
                <a:gd name="connsiteX686" fmla="*/ 665447 w 3513975"/>
                <a:gd name="connsiteY686" fmla="*/ 1422946 h 1739282"/>
                <a:gd name="connsiteX687" fmla="*/ 654259 w 3513975"/>
                <a:gd name="connsiteY687" fmla="*/ 1413086 h 1739282"/>
                <a:gd name="connsiteX688" fmla="*/ 610413 w 3513975"/>
                <a:gd name="connsiteY688" fmla="*/ 1452800 h 1739282"/>
                <a:gd name="connsiteX689" fmla="*/ 612515 w 3513975"/>
                <a:gd name="connsiteY689" fmla="*/ 1474304 h 1739282"/>
                <a:gd name="connsiteX690" fmla="*/ 600998 w 3513975"/>
                <a:gd name="connsiteY690" fmla="*/ 1476676 h 1739282"/>
                <a:gd name="connsiteX691" fmla="*/ 585562 w 3513975"/>
                <a:gd name="connsiteY691" fmla="*/ 1457972 h 1739282"/>
                <a:gd name="connsiteX692" fmla="*/ 573071 w 3513975"/>
                <a:gd name="connsiteY692" fmla="*/ 1476875 h 1739282"/>
                <a:gd name="connsiteX693" fmla="*/ 570249 w 3513975"/>
                <a:gd name="connsiteY693" fmla="*/ 1493970 h 1739282"/>
                <a:gd name="connsiteX694" fmla="*/ 575887 w 3513975"/>
                <a:gd name="connsiteY694" fmla="*/ 1500350 h 1739282"/>
                <a:gd name="connsiteX695" fmla="*/ 563982 w 3513975"/>
                <a:gd name="connsiteY695" fmla="*/ 1523623 h 1739282"/>
                <a:gd name="connsiteX696" fmla="*/ 577154 w 3513975"/>
                <a:gd name="connsiteY696" fmla="*/ 1528265 h 1739282"/>
                <a:gd name="connsiteX697" fmla="*/ 582658 w 3513975"/>
                <a:gd name="connsiteY697" fmla="*/ 1546674 h 1739282"/>
                <a:gd name="connsiteX698" fmla="*/ 600001 w 3513975"/>
                <a:gd name="connsiteY698" fmla="*/ 1546169 h 1739282"/>
                <a:gd name="connsiteX699" fmla="*/ 617379 w 3513975"/>
                <a:gd name="connsiteY699" fmla="*/ 1575101 h 1739282"/>
                <a:gd name="connsiteX700" fmla="*/ 607522 w 3513975"/>
                <a:gd name="connsiteY700" fmla="*/ 1581605 h 1739282"/>
                <a:gd name="connsiteX701" fmla="*/ 621504 w 3513975"/>
                <a:gd name="connsiteY701" fmla="*/ 1588320 h 1739282"/>
                <a:gd name="connsiteX702" fmla="*/ 608941 w 3513975"/>
                <a:gd name="connsiteY702" fmla="*/ 1596372 h 1739282"/>
                <a:gd name="connsiteX703" fmla="*/ 610749 w 3513975"/>
                <a:gd name="connsiteY703" fmla="*/ 1604052 h 1739282"/>
                <a:gd name="connsiteX704" fmla="*/ 607634 w 3513975"/>
                <a:gd name="connsiteY704" fmla="*/ 1599933 h 1739282"/>
                <a:gd name="connsiteX705" fmla="*/ 592104 w 3513975"/>
                <a:gd name="connsiteY705" fmla="*/ 1609339 h 1739282"/>
                <a:gd name="connsiteX706" fmla="*/ 586225 w 3513975"/>
                <a:gd name="connsiteY706" fmla="*/ 1605898 h 1739282"/>
                <a:gd name="connsiteX707" fmla="*/ 588021 w 3513975"/>
                <a:gd name="connsiteY707" fmla="*/ 1612445 h 1739282"/>
                <a:gd name="connsiteX708" fmla="*/ 582593 w 3513975"/>
                <a:gd name="connsiteY708" fmla="*/ 1606647 h 1739282"/>
                <a:gd name="connsiteX709" fmla="*/ 586582 w 3513975"/>
                <a:gd name="connsiteY709" fmla="*/ 1612312 h 1739282"/>
                <a:gd name="connsiteX710" fmla="*/ 567798 w 3513975"/>
                <a:gd name="connsiteY710" fmla="*/ 1643270 h 1739282"/>
                <a:gd name="connsiteX711" fmla="*/ 581959 w 3513975"/>
                <a:gd name="connsiteY711" fmla="*/ 1657930 h 1739282"/>
                <a:gd name="connsiteX712" fmla="*/ 583163 w 3513975"/>
                <a:gd name="connsiteY712" fmla="*/ 1673319 h 1739282"/>
                <a:gd name="connsiteX713" fmla="*/ 589311 w 3513975"/>
                <a:gd name="connsiteY713" fmla="*/ 1662564 h 1739282"/>
                <a:gd name="connsiteX714" fmla="*/ 584324 w 3513975"/>
                <a:gd name="connsiteY714" fmla="*/ 1687313 h 1739282"/>
                <a:gd name="connsiteX715" fmla="*/ 608016 w 3513975"/>
                <a:gd name="connsiteY715" fmla="*/ 1721217 h 1739282"/>
                <a:gd name="connsiteX716" fmla="*/ 590760 w 3513975"/>
                <a:gd name="connsiteY716" fmla="*/ 1739282 h 1739282"/>
                <a:gd name="connsiteX717" fmla="*/ 565508 w 3513975"/>
                <a:gd name="connsiteY717" fmla="*/ 1720189 h 1739282"/>
                <a:gd name="connsiteX718" fmla="*/ 562982 w 3513975"/>
                <a:gd name="connsiteY718" fmla="*/ 1719477 h 1739282"/>
                <a:gd name="connsiteX719" fmla="*/ 530939 w 3513975"/>
                <a:gd name="connsiteY719" fmla="*/ 1694784 h 1739282"/>
                <a:gd name="connsiteX720" fmla="*/ 509338 w 3513975"/>
                <a:gd name="connsiteY720" fmla="*/ 1699874 h 1739282"/>
                <a:gd name="connsiteX721" fmla="*/ 486907 w 3513975"/>
                <a:gd name="connsiteY721" fmla="*/ 1682680 h 1739282"/>
                <a:gd name="connsiteX722" fmla="*/ 432064 w 3513975"/>
                <a:gd name="connsiteY722" fmla="*/ 1670944 h 1739282"/>
                <a:gd name="connsiteX723" fmla="*/ 426775 w 3513975"/>
                <a:gd name="connsiteY723" fmla="*/ 1676867 h 1739282"/>
                <a:gd name="connsiteX724" fmla="*/ 400528 w 3513975"/>
                <a:gd name="connsiteY724" fmla="*/ 1650752 h 1739282"/>
                <a:gd name="connsiteX725" fmla="*/ 354378 w 3513975"/>
                <a:gd name="connsiteY725" fmla="*/ 1623532 h 1739282"/>
                <a:gd name="connsiteX726" fmla="*/ 362516 w 3513975"/>
                <a:gd name="connsiteY726" fmla="*/ 1620822 h 1739282"/>
                <a:gd name="connsiteX727" fmla="*/ 359776 w 3513975"/>
                <a:gd name="connsiteY727" fmla="*/ 1615957 h 1739282"/>
                <a:gd name="connsiteX728" fmla="*/ 378919 w 3513975"/>
                <a:gd name="connsiteY728" fmla="*/ 1620095 h 1739282"/>
                <a:gd name="connsiteX729" fmla="*/ 375839 w 3513975"/>
                <a:gd name="connsiteY729" fmla="*/ 1610195 h 1739282"/>
                <a:gd name="connsiteX730" fmla="*/ 383209 w 3513975"/>
                <a:gd name="connsiteY730" fmla="*/ 1598108 h 1739282"/>
                <a:gd name="connsiteX731" fmla="*/ 396604 w 3513975"/>
                <a:gd name="connsiteY731" fmla="*/ 1596160 h 1739282"/>
                <a:gd name="connsiteX732" fmla="*/ 378873 w 3513975"/>
                <a:gd name="connsiteY732" fmla="*/ 1578400 h 1739282"/>
                <a:gd name="connsiteX733" fmla="*/ 396756 w 3513975"/>
                <a:gd name="connsiteY733" fmla="*/ 1578965 h 1739282"/>
                <a:gd name="connsiteX734" fmla="*/ 393146 w 3513975"/>
                <a:gd name="connsiteY734" fmla="*/ 1573496 h 1739282"/>
                <a:gd name="connsiteX735" fmla="*/ 411927 w 3513975"/>
                <a:gd name="connsiteY735" fmla="*/ 1565786 h 1739282"/>
                <a:gd name="connsiteX736" fmla="*/ 389452 w 3513975"/>
                <a:gd name="connsiteY736" fmla="*/ 1564777 h 1739282"/>
                <a:gd name="connsiteX737" fmla="*/ 390878 w 3513975"/>
                <a:gd name="connsiteY737" fmla="*/ 1550762 h 1739282"/>
                <a:gd name="connsiteX738" fmla="*/ 402499 w 3513975"/>
                <a:gd name="connsiteY738" fmla="*/ 1541263 h 1739282"/>
                <a:gd name="connsiteX739" fmla="*/ 422412 w 3513975"/>
                <a:gd name="connsiteY739" fmla="*/ 1541377 h 1739282"/>
                <a:gd name="connsiteX740" fmla="*/ 426688 w 3513975"/>
                <a:gd name="connsiteY740" fmla="*/ 1527453 h 1739282"/>
                <a:gd name="connsiteX741" fmla="*/ 419467 w 3513975"/>
                <a:gd name="connsiteY741" fmla="*/ 1517266 h 1739282"/>
                <a:gd name="connsiteX742" fmla="*/ 428332 w 3513975"/>
                <a:gd name="connsiteY742" fmla="*/ 1508981 h 1739282"/>
                <a:gd name="connsiteX743" fmla="*/ 420306 w 3513975"/>
                <a:gd name="connsiteY743" fmla="*/ 1504608 h 1739282"/>
                <a:gd name="connsiteX744" fmla="*/ 430239 w 3513975"/>
                <a:gd name="connsiteY744" fmla="*/ 1496923 h 1739282"/>
                <a:gd name="connsiteX745" fmla="*/ 429665 w 3513975"/>
                <a:gd name="connsiteY745" fmla="*/ 1485465 h 1739282"/>
                <a:gd name="connsiteX746" fmla="*/ 390971 w 3513975"/>
                <a:gd name="connsiteY746" fmla="*/ 1469962 h 1739282"/>
                <a:gd name="connsiteX747" fmla="*/ 384983 w 3513975"/>
                <a:gd name="connsiteY747" fmla="*/ 1475581 h 1739282"/>
                <a:gd name="connsiteX748" fmla="*/ 373035 w 3513975"/>
                <a:gd name="connsiteY748" fmla="*/ 1457862 h 1739282"/>
                <a:gd name="connsiteX749" fmla="*/ 333920 w 3513975"/>
                <a:gd name="connsiteY749" fmla="*/ 1460195 h 1739282"/>
                <a:gd name="connsiteX750" fmla="*/ 328961 w 3513975"/>
                <a:gd name="connsiteY750" fmla="*/ 1437756 h 1739282"/>
                <a:gd name="connsiteX751" fmla="*/ 308057 w 3513975"/>
                <a:gd name="connsiteY751" fmla="*/ 1430265 h 1739282"/>
                <a:gd name="connsiteX752" fmla="*/ 302057 w 3513975"/>
                <a:gd name="connsiteY752" fmla="*/ 1417021 h 1739282"/>
                <a:gd name="connsiteX753" fmla="*/ 308852 w 3513975"/>
                <a:gd name="connsiteY753" fmla="*/ 1411728 h 1739282"/>
                <a:gd name="connsiteX754" fmla="*/ 296582 w 3513975"/>
                <a:gd name="connsiteY754" fmla="*/ 1392745 h 1739282"/>
                <a:gd name="connsiteX755" fmla="*/ 287685 w 3513975"/>
                <a:gd name="connsiteY755" fmla="*/ 1392923 h 1739282"/>
                <a:gd name="connsiteX756" fmla="*/ 253178 w 3513975"/>
                <a:gd name="connsiteY756" fmla="*/ 1401461 h 1739282"/>
                <a:gd name="connsiteX757" fmla="*/ 242260 w 3513975"/>
                <a:gd name="connsiteY757" fmla="*/ 1369571 h 1739282"/>
                <a:gd name="connsiteX758" fmla="*/ 273395 w 3513975"/>
                <a:gd name="connsiteY758" fmla="*/ 1354082 h 1739282"/>
                <a:gd name="connsiteX759" fmla="*/ 252764 w 3513975"/>
                <a:gd name="connsiteY759" fmla="*/ 1341971 h 1739282"/>
                <a:gd name="connsiteX760" fmla="*/ 254451 w 3513975"/>
                <a:gd name="connsiteY760" fmla="*/ 1332567 h 1739282"/>
                <a:gd name="connsiteX761" fmla="*/ 232004 w 3513975"/>
                <a:gd name="connsiteY761" fmla="*/ 1306060 h 1739282"/>
                <a:gd name="connsiteX762" fmla="*/ 237248 w 3513975"/>
                <a:gd name="connsiteY762" fmla="*/ 1296872 h 1739282"/>
                <a:gd name="connsiteX763" fmla="*/ 235064 w 3513975"/>
                <a:gd name="connsiteY763" fmla="*/ 1276086 h 1739282"/>
                <a:gd name="connsiteX764" fmla="*/ 176806 w 3513975"/>
                <a:gd name="connsiteY764" fmla="*/ 1255445 h 1739282"/>
                <a:gd name="connsiteX765" fmla="*/ 166957 w 3513975"/>
                <a:gd name="connsiteY765" fmla="*/ 1226126 h 1739282"/>
                <a:gd name="connsiteX766" fmla="*/ 170324 w 3513975"/>
                <a:gd name="connsiteY766" fmla="*/ 1211036 h 1739282"/>
                <a:gd name="connsiteX767" fmla="*/ 159996 w 3513975"/>
                <a:gd name="connsiteY767" fmla="*/ 1201869 h 1739282"/>
                <a:gd name="connsiteX768" fmla="*/ 169521 w 3513975"/>
                <a:gd name="connsiteY768" fmla="*/ 1188484 h 1739282"/>
                <a:gd name="connsiteX769" fmla="*/ 161136 w 3513975"/>
                <a:gd name="connsiteY769" fmla="*/ 1150617 h 1739282"/>
                <a:gd name="connsiteX770" fmla="*/ 176857 w 3513975"/>
                <a:gd name="connsiteY770" fmla="*/ 1130207 h 1739282"/>
                <a:gd name="connsiteX771" fmla="*/ 173593 w 3513975"/>
                <a:gd name="connsiteY771" fmla="*/ 1123197 h 1739282"/>
                <a:gd name="connsiteX772" fmla="*/ 174954 w 3513975"/>
                <a:gd name="connsiteY772" fmla="*/ 1109900 h 1739282"/>
                <a:gd name="connsiteX773" fmla="*/ 220694 w 3513975"/>
                <a:gd name="connsiteY773" fmla="*/ 1102361 h 1739282"/>
                <a:gd name="connsiteX774" fmla="*/ 185972 w 3513975"/>
                <a:gd name="connsiteY774" fmla="*/ 1084962 h 1739282"/>
                <a:gd name="connsiteX775" fmla="*/ 187761 w 3513975"/>
                <a:gd name="connsiteY775" fmla="*/ 1069845 h 1739282"/>
                <a:gd name="connsiteX776" fmla="*/ 169198 w 3513975"/>
                <a:gd name="connsiteY776" fmla="*/ 1078014 h 1739282"/>
                <a:gd name="connsiteX777" fmla="*/ 249062 w 3513975"/>
                <a:gd name="connsiteY777" fmla="*/ 972228 h 1739282"/>
                <a:gd name="connsiteX778" fmla="*/ 215360 w 3513975"/>
                <a:gd name="connsiteY778" fmla="*/ 933160 h 1739282"/>
                <a:gd name="connsiteX779" fmla="*/ 227710 w 3513975"/>
                <a:gd name="connsiteY779" fmla="*/ 910128 h 1739282"/>
                <a:gd name="connsiteX780" fmla="*/ 207827 w 3513975"/>
                <a:gd name="connsiteY780" fmla="*/ 875320 h 1739282"/>
                <a:gd name="connsiteX781" fmla="*/ 211674 w 3513975"/>
                <a:gd name="connsiteY781" fmla="*/ 838629 h 1739282"/>
                <a:gd name="connsiteX782" fmla="*/ 218334 w 3513975"/>
                <a:gd name="connsiteY782" fmla="*/ 835248 h 1739282"/>
                <a:gd name="connsiteX783" fmla="*/ 195963 w 3513975"/>
                <a:gd name="connsiteY783" fmla="*/ 773313 h 1739282"/>
                <a:gd name="connsiteX784" fmla="*/ 216104 w 3513975"/>
                <a:gd name="connsiteY784" fmla="*/ 729540 h 1739282"/>
                <a:gd name="connsiteX785" fmla="*/ 187903 w 3513975"/>
                <a:gd name="connsiteY785" fmla="*/ 701223 h 1739282"/>
                <a:gd name="connsiteX786" fmla="*/ 182920 w 3513975"/>
                <a:gd name="connsiteY786" fmla="*/ 682042 h 1739282"/>
                <a:gd name="connsiteX787" fmla="*/ 190590 w 3513975"/>
                <a:gd name="connsiteY787" fmla="*/ 663861 h 1739282"/>
                <a:gd name="connsiteX788" fmla="*/ 182382 w 3513975"/>
                <a:gd name="connsiteY788" fmla="*/ 660779 h 1739282"/>
                <a:gd name="connsiteX789" fmla="*/ 193479 w 3513975"/>
                <a:gd name="connsiteY789" fmla="*/ 651663 h 1739282"/>
                <a:gd name="connsiteX790" fmla="*/ 217684 w 3513975"/>
                <a:gd name="connsiteY790" fmla="*/ 614985 h 1739282"/>
                <a:gd name="connsiteX791" fmla="*/ 234720 w 3513975"/>
                <a:gd name="connsiteY791" fmla="*/ 621913 h 1739282"/>
                <a:gd name="connsiteX792" fmla="*/ 233557 w 3513975"/>
                <a:gd name="connsiteY792" fmla="*/ 607096 h 1739282"/>
                <a:gd name="connsiteX793" fmla="*/ 280840 w 3513975"/>
                <a:gd name="connsiteY793" fmla="*/ 609838 h 1739282"/>
                <a:gd name="connsiteX794" fmla="*/ 258300 w 3513975"/>
                <a:gd name="connsiteY794" fmla="*/ 616597 h 1739282"/>
                <a:gd name="connsiteX795" fmla="*/ 279485 w 3513975"/>
                <a:gd name="connsiteY795" fmla="*/ 626567 h 1739282"/>
                <a:gd name="connsiteX796" fmla="*/ 274850 w 3513975"/>
                <a:gd name="connsiteY796" fmla="*/ 637121 h 1739282"/>
                <a:gd name="connsiteX797" fmla="*/ 289882 w 3513975"/>
                <a:gd name="connsiteY797" fmla="*/ 629574 h 1739282"/>
                <a:gd name="connsiteX798" fmla="*/ 279345 w 3513975"/>
                <a:gd name="connsiteY798" fmla="*/ 657464 h 1739282"/>
                <a:gd name="connsiteX799" fmla="*/ 294054 w 3513975"/>
                <a:gd name="connsiteY799" fmla="*/ 635011 h 1739282"/>
                <a:gd name="connsiteX800" fmla="*/ 341699 w 3513975"/>
                <a:gd name="connsiteY800" fmla="*/ 644463 h 1739282"/>
                <a:gd name="connsiteX801" fmla="*/ 447671 w 3513975"/>
                <a:gd name="connsiteY801" fmla="*/ 728350 h 1739282"/>
                <a:gd name="connsiteX802" fmla="*/ 456083 w 3513975"/>
                <a:gd name="connsiteY802" fmla="*/ 761027 h 1739282"/>
                <a:gd name="connsiteX803" fmla="*/ 452475 w 3513975"/>
                <a:gd name="connsiteY803" fmla="*/ 776438 h 1739282"/>
                <a:gd name="connsiteX804" fmla="*/ 428262 w 3513975"/>
                <a:gd name="connsiteY804" fmla="*/ 806206 h 1739282"/>
                <a:gd name="connsiteX805" fmla="*/ 397307 w 3513975"/>
                <a:gd name="connsiteY805" fmla="*/ 818010 h 1739282"/>
                <a:gd name="connsiteX806" fmla="*/ 254680 w 3513975"/>
                <a:gd name="connsiteY806" fmla="*/ 759333 h 1739282"/>
                <a:gd name="connsiteX807" fmla="*/ 294335 w 3513975"/>
                <a:gd name="connsiteY807" fmla="*/ 798505 h 1739282"/>
                <a:gd name="connsiteX808" fmla="*/ 285470 w 3513975"/>
                <a:gd name="connsiteY808" fmla="*/ 804191 h 1739282"/>
                <a:gd name="connsiteX809" fmla="*/ 317885 w 3513975"/>
                <a:gd name="connsiteY809" fmla="*/ 825859 h 1739282"/>
                <a:gd name="connsiteX810" fmla="*/ 320337 w 3513975"/>
                <a:gd name="connsiteY810" fmla="*/ 835319 h 1739282"/>
                <a:gd name="connsiteX811" fmla="*/ 314577 w 3513975"/>
                <a:gd name="connsiteY811" fmla="*/ 830883 h 1739282"/>
                <a:gd name="connsiteX812" fmla="*/ 314383 w 3513975"/>
                <a:gd name="connsiteY812" fmla="*/ 848961 h 1739282"/>
                <a:gd name="connsiteX813" fmla="*/ 307964 w 3513975"/>
                <a:gd name="connsiteY813" fmla="*/ 852660 h 1739282"/>
                <a:gd name="connsiteX814" fmla="*/ 319756 w 3513975"/>
                <a:gd name="connsiteY814" fmla="*/ 879790 h 1739282"/>
                <a:gd name="connsiteX815" fmla="*/ 316624 w 3513975"/>
                <a:gd name="connsiteY815" fmla="*/ 894165 h 1739282"/>
                <a:gd name="connsiteX816" fmla="*/ 372114 w 3513975"/>
                <a:gd name="connsiteY816" fmla="*/ 930276 h 1739282"/>
                <a:gd name="connsiteX817" fmla="*/ 386106 w 3513975"/>
                <a:gd name="connsiteY817" fmla="*/ 920018 h 1739282"/>
                <a:gd name="connsiteX818" fmla="*/ 384024 w 3513975"/>
                <a:gd name="connsiteY818" fmla="*/ 905487 h 1739282"/>
                <a:gd name="connsiteX819" fmla="*/ 366407 w 3513975"/>
                <a:gd name="connsiteY819" fmla="*/ 900981 h 1739282"/>
                <a:gd name="connsiteX820" fmla="*/ 351514 w 3513975"/>
                <a:gd name="connsiteY820" fmla="*/ 874586 h 1739282"/>
                <a:gd name="connsiteX821" fmla="*/ 364028 w 3513975"/>
                <a:gd name="connsiteY821" fmla="*/ 861260 h 1739282"/>
                <a:gd name="connsiteX822" fmla="*/ 393099 w 3513975"/>
                <a:gd name="connsiteY822" fmla="*/ 878769 h 1739282"/>
                <a:gd name="connsiteX823" fmla="*/ 385462 w 3513975"/>
                <a:gd name="connsiteY823" fmla="*/ 889563 h 1739282"/>
                <a:gd name="connsiteX824" fmla="*/ 437397 w 3513975"/>
                <a:gd name="connsiteY824" fmla="*/ 894778 h 1739282"/>
                <a:gd name="connsiteX825" fmla="*/ 421461 w 3513975"/>
                <a:gd name="connsiteY825" fmla="*/ 843875 h 1739282"/>
                <a:gd name="connsiteX826" fmla="*/ 472511 w 3513975"/>
                <a:gd name="connsiteY826" fmla="*/ 793264 h 1739282"/>
                <a:gd name="connsiteX827" fmla="*/ 496407 w 3513975"/>
                <a:gd name="connsiteY827" fmla="*/ 798591 h 1739282"/>
                <a:gd name="connsiteX828" fmla="*/ 504807 w 3513975"/>
                <a:gd name="connsiteY828" fmla="*/ 808409 h 1739282"/>
                <a:gd name="connsiteX829" fmla="*/ 497569 w 3513975"/>
                <a:gd name="connsiteY829" fmla="*/ 818718 h 1739282"/>
                <a:gd name="connsiteX830" fmla="*/ 508200 w 3513975"/>
                <a:gd name="connsiteY830" fmla="*/ 811497 h 1739282"/>
                <a:gd name="connsiteX831" fmla="*/ 514882 w 3513975"/>
                <a:gd name="connsiteY831" fmla="*/ 827225 h 1739282"/>
                <a:gd name="connsiteX832" fmla="*/ 521681 w 3513975"/>
                <a:gd name="connsiteY832" fmla="*/ 772685 h 1739282"/>
                <a:gd name="connsiteX833" fmla="*/ 505959 w 3513975"/>
                <a:gd name="connsiteY833" fmla="*/ 750314 h 1739282"/>
                <a:gd name="connsiteX834" fmla="*/ 516391 w 3513975"/>
                <a:gd name="connsiteY834" fmla="*/ 697074 h 1739282"/>
                <a:gd name="connsiteX835" fmla="*/ 496659 w 3513975"/>
                <a:gd name="connsiteY835" fmla="*/ 673169 h 1739282"/>
                <a:gd name="connsiteX836" fmla="*/ 551398 w 3513975"/>
                <a:gd name="connsiteY836" fmla="*/ 684912 h 1739282"/>
                <a:gd name="connsiteX837" fmla="*/ 564441 w 3513975"/>
                <a:gd name="connsiteY837" fmla="*/ 704258 h 1739282"/>
                <a:gd name="connsiteX838" fmla="*/ 568372 w 3513975"/>
                <a:gd name="connsiteY838" fmla="*/ 722932 h 1739282"/>
                <a:gd name="connsiteX839" fmla="*/ 540399 w 3513975"/>
                <a:gd name="connsiteY839" fmla="*/ 727265 h 1739282"/>
                <a:gd name="connsiteX840" fmla="*/ 530459 w 3513975"/>
                <a:gd name="connsiteY840" fmla="*/ 747356 h 1739282"/>
                <a:gd name="connsiteX841" fmla="*/ 566130 w 3513975"/>
                <a:gd name="connsiteY841" fmla="*/ 775601 h 1739282"/>
                <a:gd name="connsiteX842" fmla="*/ 561584 w 3513975"/>
                <a:gd name="connsiteY842" fmla="*/ 781699 h 1739282"/>
                <a:gd name="connsiteX843" fmla="*/ 589340 w 3513975"/>
                <a:gd name="connsiteY843" fmla="*/ 768424 h 1739282"/>
                <a:gd name="connsiteX844" fmla="*/ 595575 w 3513975"/>
                <a:gd name="connsiteY844" fmla="*/ 732014 h 1739282"/>
                <a:gd name="connsiteX845" fmla="*/ 618940 w 3513975"/>
                <a:gd name="connsiteY845" fmla="*/ 733251 h 1739282"/>
                <a:gd name="connsiteX846" fmla="*/ 608168 w 3513975"/>
                <a:gd name="connsiteY846" fmla="*/ 716085 h 1739282"/>
                <a:gd name="connsiteX847" fmla="*/ 681746 w 3513975"/>
                <a:gd name="connsiteY847" fmla="*/ 681321 h 1739282"/>
                <a:gd name="connsiteX848" fmla="*/ 685842 w 3513975"/>
                <a:gd name="connsiteY848" fmla="*/ 695042 h 1739282"/>
                <a:gd name="connsiteX849" fmla="*/ 695650 w 3513975"/>
                <a:gd name="connsiteY849" fmla="*/ 685825 h 1739282"/>
                <a:gd name="connsiteX850" fmla="*/ 686257 w 3513975"/>
                <a:gd name="connsiteY850" fmla="*/ 677284 h 1739282"/>
                <a:gd name="connsiteX851" fmla="*/ 717840 w 3513975"/>
                <a:gd name="connsiteY851" fmla="*/ 656596 h 1739282"/>
                <a:gd name="connsiteX852" fmla="*/ 734255 w 3513975"/>
                <a:gd name="connsiteY852" fmla="*/ 655157 h 1739282"/>
                <a:gd name="connsiteX853" fmla="*/ 713937 w 3513975"/>
                <a:gd name="connsiteY853" fmla="*/ 660128 h 1739282"/>
                <a:gd name="connsiteX854" fmla="*/ 722814 w 3513975"/>
                <a:gd name="connsiteY854" fmla="*/ 663226 h 1739282"/>
                <a:gd name="connsiteX855" fmla="*/ 716490 w 3513975"/>
                <a:gd name="connsiteY855" fmla="*/ 675091 h 1739282"/>
                <a:gd name="connsiteX856" fmla="*/ 721266 w 3513975"/>
                <a:gd name="connsiteY856" fmla="*/ 689644 h 1739282"/>
                <a:gd name="connsiteX857" fmla="*/ 705725 w 3513975"/>
                <a:gd name="connsiteY857" fmla="*/ 697582 h 1739282"/>
                <a:gd name="connsiteX858" fmla="*/ 739136 w 3513975"/>
                <a:gd name="connsiteY858" fmla="*/ 703183 h 1739282"/>
                <a:gd name="connsiteX859" fmla="*/ 750390 w 3513975"/>
                <a:gd name="connsiteY859" fmla="*/ 680998 h 1739282"/>
                <a:gd name="connsiteX860" fmla="*/ 791606 w 3513975"/>
                <a:gd name="connsiteY860" fmla="*/ 680661 h 1739282"/>
                <a:gd name="connsiteX861" fmla="*/ 825869 w 3513975"/>
                <a:gd name="connsiteY861" fmla="*/ 654730 h 1739282"/>
                <a:gd name="connsiteX862" fmla="*/ 837039 w 3513975"/>
                <a:gd name="connsiteY862" fmla="*/ 669658 h 1739282"/>
                <a:gd name="connsiteX863" fmla="*/ 829565 w 3513975"/>
                <a:gd name="connsiteY863" fmla="*/ 688415 h 1739282"/>
                <a:gd name="connsiteX864" fmla="*/ 845676 w 3513975"/>
                <a:gd name="connsiteY864" fmla="*/ 691558 h 1739282"/>
                <a:gd name="connsiteX865" fmla="*/ 845159 w 3513975"/>
                <a:gd name="connsiteY865" fmla="*/ 673347 h 1739282"/>
                <a:gd name="connsiteX866" fmla="*/ 868451 w 3513975"/>
                <a:gd name="connsiteY866" fmla="*/ 660323 h 1739282"/>
                <a:gd name="connsiteX867" fmla="*/ 852106 w 3513975"/>
                <a:gd name="connsiteY867" fmla="*/ 620382 h 1739282"/>
                <a:gd name="connsiteX868" fmla="*/ 867607 w 3513975"/>
                <a:gd name="connsiteY868" fmla="*/ 602724 h 1739282"/>
                <a:gd name="connsiteX869" fmla="*/ 936802 w 3513975"/>
                <a:gd name="connsiteY869" fmla="*/ 622333 h 1739282"/>
                <a:gd name="connsiteX870" fmla="*/ 954803 w 3513975"/>
                <a:gd name="connsiteY870" fmla="*/ 637007 h 1739282"/>
                <a:gd name="connsiteX871" fmla="*/ 950260 w 3513975"/>
                <a:gd name="connsiteY871" fmla="*/ 646260 h 1739282"/>
                <a:gd name="connsiteX872" fmla="*/ 999439 w 3513975"/>
                <a:gd name="connsiteY872" fmla="*/ 663958 h 1739282"/>
                <a:gd name="connsiteX873" fmla="*/ 997812 w 3513975"/>
                <a:gd name="connsiteY873" fmla="*/ 667062 h 1739282"/>
                <a:gd name="connsiteX874" fmla="*/ 1001063 w 3513975"/>
                <a:gd name="connsiteY874" fmla="*/ 672020 h 1739282"/>
                <a:gd name="connsiteX875" fmla="*/ 1021475 w 3513975"/>
                <a:gd name="connsiteY875" fmla="*/ 688989 h 1739282"/>
                <a:gd name="connsiteX876" fmla="*/ 1023705 w 3513975"/>
                <a:gd name="connsiteY876" fmla="*/ 701794 h 1739282"/>
                <a:gd name="connsiteX877" fmla="*/ 1027325 w 3513975"/>
                <a:gd name="connsiteY877" fmla="*/ 699656 h 1739282"/>
                <a:gd name="connsiteX878" fmla="*/ 1043880 w 3513975"/>
                <a:gd name="connsiteY878" fmla="*/ 657235 h 1739282"/>
                <a:gd name="connsiteX879" fmla="*/ 1027817 w 3513975"/>
                <a:gd name="connsiteY879" fmla="*/ 656006 h 1739282"/>
                <a:gd name="connsiteX880" fmla="*/ 1020253 w 3513975"/>
                <a:gd name="connsiteY880" fmla="*/ 622048 h 1739282"/>
                <a:gd name="connsiteX881" fmla="*/ 996997 w 3513975"/>
                <a:gd name="connsiteY881" fmla="*/ 612753 h 1739282"/>
                <a:gd name="connsiteX882" fmla="*/ 995937 w 3513975"/>
                <a:gd name="connsiteY882" fmla="*/ 623124 h 1739282"/>
                <a:gd name="connsiteX883" fmla="*/ 992743 w 3513975"/>
                <a:gd name="connsiteY883" fmla="*/ 620382 h 1739282"/>
                <a:gd name="connsiteX884" fmla="*/ 994310 w 3513975"/>
                <a:gd name="connsiteY884" fmla="*/ 594252 h 1739282"/>
                <a:gd name="connsiteX885" fmla="*/ 1003909 w 3513975"/>
                <a:gd name="connsiteY885" fmla="*/ 588278 h 1739282"/>
                <a:gd name="connsiteX886" fmla="*/ 998845 w 3513975"/>
                <a:gd name="connsiteY886" fmla="*/ 580820 h 1739282"/>
                <a:gd name="connsiteX887" fmla="*/ 1004161 w 3513975"/>
                <a:gd name="connsiteY887" fmla="*/ 547075 h 1739282"/>
                <a:gd name="connsiteX888" fmla="*/ 990415 w 3513975"/>
                <a:gd name="connsiteY888" fmla="*/ 546416 h 1739282"/>
                <a:gd name="connsiteX889" fmla="*/ 994697 w 3513975"/>
                <a:gd name="connsiteY889" fmla="*/ 525913 h 1739282"/>
                <a:gd name="connsiteX890" fmla="*/ 989024 w 3513975"/>
                <a:gd name="connsiteY890" fmla="*/ 527596 h 1739282"/>
                <a:gd name="connsiteX891" fmla="*/ 1027939 w 3513975"/>
                <a:gd name="connsiteY891" fmla="*/ 476630 h 1739282"/>
                <a:gd name="connsiteX892" fmla="*/ 1046281 w 3513975"/>
                <a:gd name="connsiteY892" fmla="*/ 397650 h 1739282"/>
                <a:gd name="connsiteX893" fmla="*/ 1093310 w 3513975"/>
                <a:gd name="connsiteY893" fmla="*/ 400470 h 1739282"/>
                <a:gd name="connsiteX894" fmla="*/ 1120193 w 3513975"/>
                <a:gd name="connsiteY894" fmla="*/ 414860 h 1739282"/>
                <a:gd name="connsiteX895" fmla="*/ 1121219 w 3513975"/>
                <a:gd name="connsiteY895" fmla="*/ 444896 h 1739282"/>
                <a:gd name="connsiteX896" fmla="*/ 1098421 w 3513975"/>
                <a:gd name="connsiteY896" fmla="*/ 499893 h 1739282"/>
                <a:gd name="connsiteX897" fmla="*/ 1120345 w 3513975"/>
                <a:gd name="connsiteY897" fmla="*/ 539678 h 1739282"/>
                <a:gd name="connsiteX898" fmla="*/ 1119024 w 3513975"/>
                <a:gd name="connsiteY898" fmla="*/ 568210 h 1739282"/>
                <a:gd name="connsiteX899" fmla="*/ 1111563 w 3513975"/>
                <a:gd name="connsiteY899" fmla="*/ 577500 h 1739282"/>
                <a:gd name="connsiteX900" fmla="*/ 1117090 w 3513975"/>
                <a:gd name="connsiteY900" fmla="*/ 603577 h 1739282"/>
                <a:gd name="connsiteX901" fmla="*/ 1114292 w 3513975"/>
                <a:gd name="connsiteY901" fmla="*/ 656089 h 1739282"/>
                <a:gd name="connsiteX902" fmla="*/ 1137400 w 3513975"/>
                <a:gd name="connsiteY902" fmla="*/ 686319 h 1739282"/>
                <a:gd name="connsiteX903" fmla="*/ 1125783 w 3513975"/>
                <a:gd name="connsiteY903" fmla="*/ 700117 h 1739282"/>
                <a:gd name="connsiteX904" fmla="*/ 1124575 w 3513975"/>
                <a:gd name="connsiteY904" fmla="*/ 727899 h 1739282"/>
                <a:gd name="connsiteX905" fmla="*/ 1103448 w 3513975"/>
                <a:gd name="connsiteY905" fmla="*/ 751517 h 1739282"/>
                <a:gd name="connsiteX906" fmla="*/ 1107473 w 3513975"/>
                <a:gd name="connsiteY906" fmla="*/ 758969 h 1739282"/>
                <a:gd name="connsiteX907" fmla="*/ 1090137 w 3513975"/>
                <a:gd name="connsiteY907" fmla="*/ 769475 h 1739282"/>
                <a:gd name="connsiteX908" fmla="*/ 1093269 w 3513975"/>
                <a:gd name="connsiteY908" fmla="*/ 786747 h 1739282"/>
                <a:gd name="connsiteX909" fmla="*/ 1075029 w 3513975"/>
                <a:gd name="connsiteY909" fmla="*/ 794047 h 1739282"/>
                <a:gd name="connsiteX910" fmla="*/ 1066504 w 3513975"/>
                <a:gd name="connsiteY910" fmla="*/ 787887 h 1739282"/>
                <a:gd name="connsiteX911" fmla="*/ 1075786 w 3513975"/>
                <a:gd name="connsiteY911" fmla="*/ 780761 h 1739282"/>
                <a:gd name="connsiteX912" fmla="*/ 1038547 w 3513975"/>
                <a:gd name="connsiteY912" fmla="*/ 778244 h 1739282"/>
                <a:gd name="connsiteX913" fmla="*/ 1047384 w 3513975"/>
                <a:gd name="connsiteY913" fmla="*/ 794074 h 1739282"/>
                <a:gd name="connsiteX914" fmla="*/ 1102592 w 3513975"/>
                <a:gd name="connsiteY914" fmla="*/ 809267 h 1739282"/>
                <a:gd name="connsiteX915" fmla="*/ 1141607 w 3513975"/>
                <a:gd name="connsiteY915" fmla="*/ 768710 h 1739282"/>
                <a:gd name="connsiteX916" fmla="*/ 1142911 w 3513975"/>
                <a:gd name="connsiteY916" fmla="*/ 751458 h 1739282"/>
                <a:gd name="connsiteX917" fmla="*/ 1160464 w 3513975"/>
                <a:gd name="connsiteY917" fmla="*/ 729712 h 1739282"/>
                <a:gd name="connsiteX918" fmla="*/ 1160287 w 3513975"/>
                <a:gd name="connsiteY918" fmla="*/ 704319 h 1739282"/>
                <a:gd name="connsiteX919" fmla="*/ 1151864 w 3513975"/>
                <a:gd name="connsiteY919" fmla="*/ 690776 h 1739282"/>
                <a:gd name="connsiteX920" fmla="*/ 1158363 w 3513975"/>
                <a:gd name="connsiteY920" fmla="*/ 668263 h 1739282"/>
                <a:gd name="connsiteX921" fmla="*/ 1199575 w 3513975"/>
                <a:gd name="connsiteY921" fmla="*/ 656580 h 1739282"/>
                <a:gd name="connsiteX922" fmla="*/ 1215050 w 3513975"/>
                <a:gd name="connsiteY922" fmla="*/ 682909 h 1739282"/>
                <a:gd name="connsiteX923" fmla="*/ 1210139 w 3513975"/>
                <a:gd name="connsiteY923" fmla="*/ 724858 h 1739282"/>
                <a:gd name="connsiteX924" fmla="*/ 1251389 w 3513975"/>
                <a:gd name="connsiteY924" fmla="*/ 736628 h 1739282"/>
                <a:gd name="connsiteX925" fmla="*/ 1217967 w 3513975"/>
                <a:gd name="connsiteY925" fmla="*/ 725774 h 1739282"/>
                <a:gd name="connsiteX926" fmla="*/ 1219997 w 3513975"/>
                <a:gd name="connsiteY926" fmla="*/ 704273 h 1739282"/>
                <a:gd name="connsiteX927" fmla="*/ 1233009 w 3513975"/>
                <a:gd name="connsiteY927" fmla="*/ 697375 h 1739282"/>
                <a:gd name="connsiteX928" fmla="*/ 1221610 w 3513975"/>
                <a:gd name="connsiteY928" fmla="*/ 660145 h 1739282"/>
                <a:gd name="connsiteX929" fmla="*/ 1187863 w 3513975"/>
                <a:gd name="connsiteY929" fmla="*/ 640640 h 1739282"/>
                <a:gd name="connsiteX930" fmla="*/ 1139541 w 3513975"/>
                <a:gd name="connsiteY930" fmla="*/ 644759 h 1739282"/>
                <a:gd name="connsiteX931" fmla="*/ 1142604 w 3513975"/>
                <a:gd name="connsiteY931" fmla="*/ 629339 h 1739282"/>
                <a:gd name="connsiteX932" fmla="*/ 1134620 w 3513975"/>
                <a:gd name="connsiteY932" fmla="*/ 609346 h 1739282"/>
                <a:gd name="connsiteX933" fmla="*/ 1151488 w 3513975"/>
                <a:gd name="connsiteY933" fmla="*/ 551985 h 1739282"/>
                <a:gd name="connsiteX934" fmla="*/ 1124037 w 3513975"/>
                <a:gd name="connsiteY934" fmla="*/ 503273 h 1739282"/>
                <a:gd name="connsiteX935" fmla="*/ 1134954 w 3513975"/>
                <a:gd name="connsiteY935" fmla="*/ 476614 h 1739282"/>
                <a:gd name="connsiteX936" fmla="*/ 1165069 w 3513975"/>
                <a:gd name="connsiteY936" fmla="*/ 456789 h 1739282"/>
                <a:gd name="connsiteX937" fmla="*/ 1162365 w 3513975"/>
                <a:gd name="connsiteY937" fmla="*/ 405897 h 1739282"/>
                <a:gd name="connsiteX938" fmla="*/ 1181074 w 3513975"/>
                <a:gd name="connsiteY938" fmla="*/ 425626 h 1739282"/>
                <a:gd name="connsiteX939" fmla="*/ 1171065 w 3513975"/>
                <a:gd name="connsiteY939" fmla="*/ 506294 h 1739282"/>
                <a:gd name="connsiteX940" fmla="*/ 1206420 w 3513975"/>
                <a:gd name="connsiteY940" fmla="*/ 526421 h 1739282"/>
                <a:gd name="connsiteX941" fmla="*/ 1252823 w 3513975"/>
                <a:gd name="connsiteY941" fmla="*/ 530796 h 1739282"/>
                <a:gd name="connsiteX942" fmla="*/ 1192791 w 3513975"/>
                <a:gd name="connsiteY942" fmla="*/ 493279 h 1739282"/>
                <a:gd name="connsiteX943" fmla="*/ 1189137 w 3513975"/>
                <a:gd name="connsiteY943" fmla="*/ 469174 h 1739282"/>
                <a:gd name="connsiteX944" fmla="*/ 1231531 w 3513975"/>
                <a:gd name="connsiteY944" fmla="*/ 472746 h 1739282"/>
                <a:gd name="connsiteX945" fmla="*/ 1216013 w 3513975"/>
                <a:gd name="connsiteY945" fmla="*/ 457514 h 1739282"/>
                <a:gd name="connsiteX946" fmla="*/ 1240683 w 3513975"/>
                <a:gd name="connsiteY946" fmla="*/ 436377 h 1739282"/>
                <a:gd name="connsiteX947" fmla="*/ 1306475 w 3513975"/>
                <a:gd name="connsiteY947" fmla="*/ 484122 h 1739282"/>
                <a:gd name="connsiteX948" fmla="*/ 1340453 w 3513975"/>
                <a:gd name="connsiteY948" fmla="*/ 483242 h 1739282"/>
                <a:gd name="connsiteX949" fmla="*/ 1319243 w 3513975"/>
                <a:gd name="connsiteY949" fmla="*/ 513977 h 1739282"/>
                <a:gd name="connsiteX950" fmla="*/ 1322557 w 3513975"/>
                <a:gd name="connsiteY950" fmla="*/ 545738 h 1739282"/>
                <a:gd name="connsiteX951" fmla="*/ 1315517 w 3513975"/>
                <a:gd name="connsiteY951" fmla="*/ 558728 h 1739282"/>
                <a:gd name="connsiteX952" fmla="*/ 1321114 w 3513975"/>
                <a:gd name="connsiteY952" fmla="*/ 581982 h 1739282"/>
                <a:gd name="connsiteX953" fmla="*/ 1317190 w 3513975"/>
                <a:gd name="connsiteY953" fmla="*/ 558111 h 1739282"/>
                <a:gd name="connsiteX954" fmla="*/ 1337437 w 3513975"/>
                <a:gd name="connsiteY954" fmla="*/ 538244 h 1739282"/>
                <a:gd name="connsiteX955" fmla="*/ 1327305 w 3513975"/>
                <a:gd name="connsiteY955" fmla="*/ 583490 h 1739282"/>
                <a:gd name="connsiteX956" fmla="*/ 1337185 w 3513975"/>
                <a:gd name="connsiteY956" fmla="*/ 590071 h 1739282"/>
                <a:gd name="connsiteX957" fmla="*/ 1339014 w 3513975"/>
                <a:gd name="connsiteY957" fmla="*/ 586673 h 1739282"/>
                <a:gd name="connsiteX958" fmla="*/ 1337684 w 3513975"/>
                <a:gd name="connsiteY958" fmla="*/ 581392 h 1739282"/>
                <a:gd name="connsiteX959" fmla="*/ 1333906 w 3513975"/>
                <a:gd name="connsiteY959" fmla="*/ 574346 h 1739282"/>
                <a:gd name="connsiteX960" fmla="*/ 1346156 w 3513975"/>
                <a:gd name="connsiteY960" fmla="*/ 573177 h 1739282"/>
                <a:gd name="connsiteX961" fmla="*/ 1350672 w 3513975"/>
                <a:gd name="connsiteY961" fmla="*/ 565560 h 1739282"/>
                <a:gd name="connsiteX962" fmla="*/ 1338058 w 3513975"/>
                <a:gd name="connsiteY962" fmla="*/ 515529 h 1739282"/>
                <a:gd name="connsiteX963" fmla="*/ 1348202 w 3513975"/>
                <a:gd name="connsiteY963" fmla="*/ 489781 h 1739282"/>
                <a:gd name="connsiteX964" fmla="*/ 1317870 w 3513975"/>
                <a:gd name="connsiteY964" fmla="*/ 444780 h 1739282"/>
                <a:gd name="connsiteX965" fmla="*/ 1286799 w 3513975"/>
                <a:gd name="connsiteY965" fmla="*/ 427779 h 1739282"/>
                <a:gd name="connsiteX966" fmla="*/ 1288822 w 3513975"/>
                <a:gd name="connsiteY966" fmla="*/ 396406 h 1739282"/>
                <a:gd name="connsiteX967" fmla="*/ 1276443 w 3513975"/>
                <a:gd name="connsiteY967" fmla="*/ 381339 h 1739282"/>
                <a:gd name="connsiteX968" fmla="*/ 1283654 w 3513975"/>
                <a:gd name="connsiteY968" fmla="*/ 377905 h 1739282"/>
                <a:gd name="connsiteX969" fmla="*/ 1276813 w 3513975"/>
                <a:gd name="connsiteY969" fmla="*/ 371028 h 1739282"/>
                <a:gd name="connsiteX970" fmla="*/ 1282333 w 3513975"/>
                <a:gd name="connsiteY970" fmla="*/ 351920 h 1739282"/>
                <a:gd name="connsiteX971" fmla="*/ 1421246 w 3513975"/>
                <a:gd name="connsiteY971" fmla="*/ 330219 h 1739282"/>
                <a:gd name="connsiteX972" fmla="*/ 1393606 w 3513975"/>
                <a:gd name="connsiteY972" fmla="*/ 360263 h 1739282"/>
                <a:gd name="connsiteX973" fmla="*/ 1414840 w 3513975"/>
                <a:gd name="connsiteY973" fmla="*/ 394384 h 1739282"/>
                <a:gd name="connsiteX974" fmla="*/ 1395079 w 3513975"/>
                <a:gd name="connsiteY974" fmla="*/ 359108 h 1739282"/>
                <a:gd name="connsiteX975" fmla="*/ 1433456 w 3513975"/>
                <a:gd name="connsiteY975" fmla="*/ 327531 h 1739282"/>
                <a:gd name="connsiteX976" fmla="*/ 1397256 w 3513975"/>
                <a:gd name="connsiteY976" fmla="*/ 297750 h 1739282"/>
                <a:gd name="connsiteX977" fmla="*/ 1422215 w 3513975"/>
                <a:gd name="connsiteY977" fmla="*/ 290838 h 1739282"/>
                <a:gd name="connsiteX978" fmla="*/ 1393836 w 3513975"/>
                <a:gd name="connsiteY978" fmla="*/ 270132 h 1739282"/>
                <a:gd name="connsiteX979" fmla="*/ 1398905 w 3513975"/>
                <a:gd name="connsiteY979" fmla="*/ 255507 h 1739282"/>
                <a:gd name="connsiteX980" fmla="*/ 1417575 w 3513975"/>
                <a:gd name="connsiteY980" fmla="*/ 271593 h 1739282"/>
                <a:gd name="connsiteX981" fmla="*/ 1427578 w 3513975"/>
                <a:gd name="connsiteY981" fmla="*/ 244970 h 1739282"/>
                <a:gd name="connsiteX982" fmla="*/ 1423248 w 3513975"/>
                <a:gd name="connsiteY982" fmla="*/ 241143 h 1739282"/>
                <a:gd name="connsiteX983" fmla="*/ 1436007 w 3513975"/>
                <a:gd name="connsiteY983" fmla="*/ 238508 h 1739282"/>
                <a:gd name="connsiteX984" fmla="*/ 1419304 w 3513975"/>
                <a:gd name="connsiteY984" fmla="*/ 227895 h 1739282"/>
                <a:gd name="connsiteX985" fmla="*/ 1570681 w 3513975"/>
                <a:gd name="connsiteY985" fmla="*/ 160829 h 1739282"/>
                <a:gd name="connsiteX986" fmla="*/ 1543292 w 3513975"/>
                <a:gd name="connsiteY986" fmla="*/ 160345 h 1739282"/>
                <a:gd name="connsiteX987" fmla="*/ 1549424 w 3513975"/>
                <a:gd name="connsiteY987" fmla="*/ 147260 h 1739282"/>
                <a:gd name="connsiteX988" fmla="*/ 1613679 w 3513975"/>
                <a:gd name="connsiteY988" fmla="*/ 148359 h 1739282"/>
                <a:gd name="connsiteX989" fmla="*/ 1604092 w 3513975"/>
                <a:gd name="connsiteY989" fmla="*/ 168831 h 1739282"/>
                <a:gd name="connsiteX990" fmla="*/ 1678715 w 3513975"/>
                <a:gd name="connsiteY990" fmla="*/ 136974 h 1739282"/>
                <a:gd name="connsiteX991" fmla="*/ 1689094 w 3513975"/>
                <a:gd name="connsiteY991" fmla="*/ 153113 h 1739282"/>
                <a:gd name="connsiteX992" fmla="*/ 1674861 w 3513975"/>
                <a:gd name="connsiteY992" fmla="*/ 194141 h 1739282"/>
                <a:gd name="connsiteX993" fmla="*/ 1697921 w 3513975"/>
                <a:gd name="connsiteY993" fmla="*/ 226478 h 1739282"/>
                <a:gd name="connsiteX994" fmla="*/ 1676498 w 3513975"/>
                <a:gd name="connsiteY994" fmla="*/ 192868 h 1739282"/>
                <a:gd name="connsiteX995" fmla="*/ 1691392 w 3513975"/>
                <a:gd name="connsiteY995" fmla="*/ 147797 h 1739282"/>
                <a:gd name="connsiteX996" fmla="*/ 1668934 w 3513975"/>
                <a:gd name="connsiteY996" fmla="*/ 112003 h 1739282"/>
                <a:gd name="connsiteX997" fmla="*/ 1741163 w 3513975"/>
                <a:gd name="connsiteY997" fmla="*/ 122422 h 1739282"/>
                <a:gd name="connsiteX998" fmla="*/ 1712537 w 3513975"/>
                <a:gd name="connsiteY998" fmla="*/ 106684 h 1739282"/>
                <a:gd name="connsiteX999" fmla="*/ 1720065 w 3513975"/>
                <a:gd name="connsiteY999" fmla="*/ 88212 h 1739282"/>
                <a:gd name="connsiteX1000" fmla="*/ 1711933 w 3513975"/>
                <a:gd name="connsiteY1000" fmla="*/ 76573 h 1739282"/>
                <a:gd name="connsiteX1001" fmla="*/ 1759580 w 3513975"/>
                <a:gd name="connsiteY1001" fmla="*/ 4339 h 1739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Lst>
              <a:rect l="l" t="t" r="r" b="b"/>
              <a:pathLst>
                <a:path w="3513975" h="1739282">
                  <a:moveTo>
                    <a:pt x="2595792" y="1319528"/>
                  </a:moveTo>
                  <a:lnTo>
                    <a:pt x="2608342" y="1365855"/>
                  </a:lnTo>
                  <a:lnTo>
                    <a:pt x="2606864" y="1421529"/>
                  </a:lnTo>
                  <a:lnTo>
                    <a:pt x="2639198" y="1516456"/>
                  </a:lnTo>
                  <a:lnTo>
                    <a:pt x="2616180" y="1494862"/>
                  </a:lnTo>
                  <a:lnTo>
                    <a:pt x="2607398" y="1492688"/>
                  </a:lnTo>
                  <a:lnTo>
                    <a:pt x="2608962" y="1494817"/>
                  </a:lnTo>
                  <a:lnTo>
                    <a:pt x="2616180" y="1494862"/>
                  </a:lnTo>
                  <a:lnTo>
                    <a:pt x="2602576" y="1500446"/>
                  </a:lnTo>
                  <a:lnTo>
                    <a:pt x="2592372" y="1536784"/>
                  </a:lnTo>
                  <a:lnTo>
                    <a:pt x="2604065" y="1574313"/>
                  </a:lnTo>
                  <a:lnTo>
                    <a:pt x="2612583" y="1574097"/>
                  </a:lnTo>
                  <a:lnTo>
                    <a:pt x="2612207" y="1596067"/>
                  </a:lnTo>
                  <a:lnTo>
                    <a:pt x="2610196" y="1582120"/>
                  </a:lnTo>
                  <a:lnTo>
                    <a:pt x="2596068" y="1576086"/>
                  </a:lnTo>
                  <a:lnTo>
                    <a:pt x="2582716" y="1602198"/>
                  </a:lnTo>
                  <a:lnTo>
                    <a:pt x="2577123" y="1580956"/>
                  </a:lnTo>
                  <a:lnTo>
                    <a:pt x="2585068" y="1537653"/>
                  </a:lnTo>
                  <a:lnTo>
                    <a:pt x="2577963" y="1512986"/>
                  </a:lnTo>
                  <a:lnTo>
                    <a:pt x="2586722" y="1435103"/>
                  </a:lnTo>
                  <a:lnTo>
                    <a:pt x="2573433" y="1394290"/>
                  </a:lnTo>
                  <a:lnTo>
                    <a:pt x="2576155" y="1357334"/>
                  </a:lnTo>
                  <a:lnTo>
                    <a:pt x="2597940" y="1345731"/>
                  </a:lnTo>
                  <a:lnTo>
                    <a:pt x="2589398" y="1326318"/>
                  </a:lnTo>
                  <a:close/>
                  <a:moveTo>
                    <a:pt x="2487686" y="1291427"/>
                  </a:moveTo>
                  <a:lnTo>
                    <a:pt x="2500904" y="1296851"/>
                  </a:lnTo>
                  <a:lnTo>
                    <a:pt x="2496410" y="1302683"/>
                  </a:lnTo>
                  <a:lnTo>
                    <a:pt x="2490409" y="1312473"/>
                  </a:lnTo>
                  <a:lnTo>
                    <a:pt x="2480146" y="1306787"/>
                  </a:lnTo>
                  <a:close/>
                  <a:moveTo>
                    <a:pt x="24201" y="1287843"/>
                  </a:moveTo>
                  <a:lnTo>
                    <a:pt x="25088" y="1288238"/>
                  </a:lnTo>
                  <a:lnTo>
                    <a:pt x="15653" y="1300332"/>
                  </a:lnTo>
                  <a:lnTo>
                    <a:pt x="30108" y="1300977"/>
                  </a:lnTo>
                  <a:lnTo>
                    <a:pt x="30983" y="1289262"/>
                  </a:lnTo>
                  <a:lnTo>
                    <a:pt x="34520" y="1289152"/>
                  </a:lnTo>
                  <a:lnTo>
                    <a:pt x="64325" y="1302265"/>
                  </a:lnTo>
                  <a:lnTo>
                    <a:pt x="63129" y="1321741"/>
                  </a:lnTo>
                  <a:lnTo>
                    <a:pt x="0" y="1319063"/>
                  </a:lnTo>
                  <a:lnTo>
                    <a:pt x="12842" y="1310251"/>
                  </a:lnTo>
                  <a:lnTo>
                    <a:pt x="1599" y="1311662"/>
                  </a:lnTo>
                  <a:lnTo>
                    <a:pt x="3643" y="1300036"/>
                  </a:lnTo>
                  <a:close/>
                  <a:moveTo>
                    <a:pt x="3090502" y="1286306"/>
                  </a:moveTo>
                  <a:lnTo>
                    <a:pt x="3101992" y="1310434"/>
                  </a:lnTo>
                  <a:lnTo>
                    <a:pt x="3084566" y="1288689"/>
                  </a:lnTo>
                  <a:close/>
                  <a:moveTo>
                    <a:pt x="3059621" y="1139514"/>
                  </a:moveTo>
                  <a:lnTo>
                    <a:pt x="3032768" y="1160960"/>
                  </a:lnTo>
                  <a:lnTo>
                    <a:pt x="3039398" y="1142392"/>
                  </a:lnTo>
                  <a:close/>
                  <a:moveTo>
                    <a:pt x="3351584" y="887106"/>
                  </a:moveTo>
                  <a:lnTo>
                    <a:pt x="3357400" y="887531"/>
                  </a:lnTo>
                  <a:lnTo>
                    <a:pt x="3352472" y="892181"/>
                  </a:lnTo>
                  <a:close/>
                  <a:moveTo>
                    <a:pt x="1044556" y="779003"/>
                  </a:moveTo>
                  <a:lnTo>
                    <a:pt x="1061516" y="783645"/>
                  </a:lnTo>
                  <a:lnTo>
                    <a:pt x="1062555" y="792822"/>
                  </a:lnTo>
                  <a:lnTo>
                    <a:pt x="1056994" y="795621"/>
                  </a:lnTo>
                  <a:lnTo>
                    <a:pt x="1048087" y="780090"/>
                  </a:lnTo>
                  <a:lnTo>
                    <a:pt x="1041904" y="779079"/>
                  </a:lnTo>
                  <a:close/>
                  <a:moveTo>
                    <a:pt x="615608" y="624449"/>
                  </a:moveTo>
                  <a:lnTo>
                    <a:pt x="644373" y="645123"/>
                  </a:lnTo>
                  <a:lnTo>
                    <a:pt x="614961" y="670191"/>
                  </a:lnTo>
                  <a:lnTo>
                    <a:pt x="600248" y="660893"/>
                  </a:lnTo>
                  <a:lnTo>
                    <a:pt x="602288" y="638134"/>
                  </a:lnTo>
                  <a:close/>
                  <a:moveTo>
                    <a:pt x="2990362" y="622922"/>
                  </a:moveTo>
                  <a:lnTo>
                    <a:pt x="2990596" y="627333"/>
                  </a:lnTo>
                  <a:lnTo>
                    <a:pt x="2988494" y="629938"/>
                  </a:lnTo>
                  <a:lnTo>
                    <a:pt x="2990014" y="633378"/>
                  </a:lnTo>
                  <a:lnTo>
                    <a:pt x="2989140" y="640407"/>
                  </a:lnTo>
                  <a:lnTo>
                    <a:pt x="2990537" y="648652"/>
                  </a:lnTo>
                  <a:lnTo>
                    <a:pt x="2993265" y="655468"/>
                  </a:lnTo>
                  <a:lnTo>
                    <a:pt x="2993136" y="659686"/>
                  </a:lnTo>
                  <a:lnTo>
                    <a:pt x="2991744" y="661187"/>
                  </a:lnTo>
                  <a:lnTo>
                    <a:pt x="2992056" y="654977"/>
                  </a:lnTo>
                  <a:lnTo>
                    <a:pt x="2985222" y="649409"/>
                  </a:lnTo>
                  <a:lnTo>
                    <a:pt x="2984418" y="626645"/>
                  </a:lnTo>
                  <a:close/>
                  <a:moveTo>
                    <a:pt x="3124992" y="604941"/>
                  </a:moveTo>
                  <a:lnTo>
                    <a:pt x="3160803" y="606083"/>
                  </a:lnTo>
                  <a:lnTo>
                    <a:pt x="3148570" y="620770"/>
                  </a:lnTo>
                  <a:close/>
                  <a:moveTo>
                    <a:pt x="828714" y="564366"/>
                  </a:moveTo>
                  <a:lnTo>
                    <a:pt x="837755" y="577100"/>
                  </a:lnTo>
                  <a:lnTo>
                    <a:pt x="860672" y="606677"/>
                  </a:lnTo>
                  <a:lnTo>
                    <a:pt x="840723" y="611974"/>
                  </a:lnTo>
                  <a:lnTo>
                    <a:pt x="815526" y="578751"/>
                  </a:lnTo>
                  <a:close/>
                  <a:moveTo>
                    <a:pt x="1339450" y="543418"/>
                  </a:moveTo>
                  <a:lnTo>
                    <a:pt x="1342786" y="551185"/>
                  </a:lnTo>
                  <a:lnTo>
                    <a:pt x="1336398" y="569489"/>
                  </a:lnTo>
                  <a:close/>
                  <a:moveTo>
                    <a:pt x="698303" y="506146"/>
                  </a:moveTo>
                  <a:lnTo>
                    <a:pt x="705672" y="514543"/>
                  </a:lnTo>
                  <a:lnTo>
                    <a:pt x="704287" y="532364"/>
                  </a:lnTo>
                  <a:lnTo>
                    <a:pt x="684579" y="510956"/>
                  </a:lnTo>
                  <a:close/>
                  <a:moveTo>
                    <a:pt x="2288402" y="424054"/>
                  </a:moveTo>
                  <a:lnTo>
                    <a:pt x="2318353" y="448789"/>
                  </a:lnTo>
                  <a:lnTo>
                    <a:pt x="2301509" y="459211"/>
                  </a:lnTo>
                  <a:lnTo>
                    <a:pt x="2275871" y="434295"/>
                  </a:lnTo>
                  <a:lnTo>
                    <a:pt x="2256872" y="434098"/>
                  </a:lnTo>
                  <a:close/>
                  <a:moveTo>
                    <a:pt x="1221300" y="420400"/>
                  </a:moveTo>
                  <a:lnTo>
                    <a:pt x="1237623" y="430377"/>
                  </a:lnTo>
                  <a:lnTo>
                    <a:pt x="1224304" y="443931"/>
                  </a:lnTo>
                  <a:lnTo>
                    <a:pt x="1205130" y="441512"/>
                  </a:lnTo>
                  <a:close/>
                  <a:moveTo>
                    <a:pt x="2287504" y="420301"/>
                  </a:moveTo>
                  <a:lnTo>
                    <a:pt x="2305916" y="423212"/>
                  </a:lnTo>
                  <a:lnTo>
                    <a:pt x="2303099" y="424211"/>
                  </a:lnTo>
                  <a:close/>
                  <a:moveTo>
                    <a:pt x="2291758" y="409214"/>
                  </a:moveTo>
                  <a:lnTo>
                    <a:pt x="2314018" y="415274"/>
                  </a:lnTo>
                  <a:lnTo>
                    <a:pt x="2270895" y="418786"/>
                  </a:lnTo>
                  <a:close/>
                  <a:moveTo>
                    <a:pt x="2291518" y="403606"/>
                  </a:moveTo>
                  <a:lnTo>
                    <a:pt x="2311365" y="406054"/>
                  </a:lnTo>
                  <a:lnTo>
                    <a:pt x="2312797" y="408321"/>
                  </a:lnTo>
                  <a:close/>
                  <a:moveTo>
                    <a:pt x="2165042" y="398470"/>
                  </a:moveTo>
                  <a:lnTo>
                    <a:pt x="2178842" y="403805"/>
                  </a:lnTo>
                  <a:lnTo>
                    <a:pt x="2192570" y="409928"/>
                  </a:lnTo>
                  <a:close/>
                  <a:moveTo>
                    <a:pt x="1163059" y="387453"/>
                  </a:moveTo>
                  <a:lnTo>
                    <a:pt x="1158657" y="404342"/>
                  </a:lnTo>
                  <a:lnTo>
                    <a:pt x="1146730" y="392471"/>
                  </a:lnTo>
                  <a:close/>
                  <a:moveTo>
                    <a:pt x="1254554" y="387007"/>
                  </a:moveTo>
                  <a:lnTo>
                    <a:pt x="1262497" y="413317"/>
                  </a:lnTo>
                  <a:lnTo>
                    <a:pt x="1241541" y="405081"/>
                  </a:lnTo>
                  <a:close/>
                  <a:moveTo>
                    <a:pt x="741724" y="363046"/>
                  </a:moveTo>
                  <a:lnTo>
                    <a:pt x="750536" y="369863"/>
                  </a:lnTo>
                  <a:lnTo>
                    <a:pt x="777085" y="383972"/>
                  </a:lnTo>
                  <a:lnTo>
                    <a:pt x="756526" y="396746"/>
                  </a:lnTo>
                  <a:lnTo>
                    <a:pt x="770191" y="396788"/>
                  </a:lnTo>
                  <a:lnTo>
                    <a:pt x="752602" y="409474"/>
                  </a:lnTo>
                  <a:lnTo>
                    <a:pt x="763502" y="417839"/>
                  </a:lnTo>
                  <a:lnTo>
                    <a:pt x="746024" y="433263"/>
                  </a:lnTo>
                  <a:lnTo>
                    <a:pt x="755694" y="450828"/>
                  </a:lnTo>
                  <a:lnTo>
                    <a:pt x="748200" y="469377"/>
                  </a:lnTo>
                  <a:lnTo>
                    <a:pt x="769469" y="518284"/>
                  </a:lnTo>
                  <a:lnTo>
                    <a:pt x="799292" y="548607"/>
                  </a:lnTo>
                  <a:lnTo>
                    <a:pt x="747467" y="559726"/>
                  </a:lnTo>
                  <a:lnTo>
                    <a:pt x="711081" y="542989"/>
                  </a:lnTo>
                  <a:lnTo>
                    <a:pt x="716989" y="534651"/>
                  </a:lnTo>
                  <a:lnTo>
                    <a:pt x="712026" y="525351"/>
                  </a:lnTo>
                  <a:lnTo>
                    <a:pt x="727586" y="522704"/>
                  </a:lnTo>
                  <a:lnTo>
                    <a:pt x="710864" y="513883"/>
                  </a:lnTo>
                  <a:lnTo>
                    <a:pt x="720920" y="500263"/>
                  </a:lnTo>
                  <a:lnTo>
                    <a:pt x="711438" y="511872"/>
                  </a:lnTo>
                  <a:lnTo>
                    <a:pt x="708805" y="493574"/>
                  </a:lnTo>
                  <a:lnTo>
                    <a:pt x="675885" y="499728"/>
                  </a:lnTo>
                  <a:lnTo>
                    <a:pt x="667836" y="482117"/>
                  </a:lnTo>
                  <a:lnTo>
                    <a:pt x="671179" y="459440"/>
                  </a:lnTo>
                  <a:lnTo>
                    <a:pt x="688558" y="459079"/>
                  </a:lnTo>
                  <a:lnTo>
                    <a:pt x="703347" y="422936"/>
                  </a:lnTo>
                  <a:lnTo>
                    <a:pt x="695984" y="420223"/>
                  </a:lnTo>
                  <a:lnTo>
                    <a:pt x="705923" y="419219"/>
                  </a:lnTo>
                  <a:lnTo>
                    <a:pt x="688117" y="413714"/>
                  </a:lnTo>
                  <a:lnTo>
                    <a:pt x="709356" y="402527"/>
                  </a:lnTo>
                  <a:lnTo>
                    <a:pt x="704527" y="382635"/>
                  </a:lnTo>
                  <a:close/>
                  <a:moveTo>
                    <a:pt x="1082462" y="357267"/>
                  </a:moveTo>
                  <a:lnTo>
                    <a:pt x="1087069" y="361995"/>
                  </a:lnTo>
                  <a:lnTo>
                    <a:pt x="1081453" y="372889"/>
                  </a:lnTo>
                  <a:lnTo>
                    <a:pt x="1095762" y="381096"/>
                  </a:lnTo>
                  <a:lnTo>
                    <a:pt x="1057529" y="391584"/>
                  </a:lnTo>
                  <a:lnTo>
                    <a:pt x="1059809" y="364156"/>
                  </a:lnTo>
                  <a:close/>
                  <a:moveTo>
                    <a:pt x="2270518" y="355985"/>
                  </a:moveTo>
                  <a:lnTo>
                    <a:pt x="2309000" y="387088"/>
                  </a:lnTo>
                  <a:lnTo>
                    <a:pt x="2255588" y="427093"/>
                  </a:lnTo>
                  <a:lnTo>
                    <a:pt x="2254268" y="436587"/>
                  </a:lnTo>
                  <a:lnTo>
                    <a:pt x="2249528" y="429537"/>
                  </a:lnTo>
                  <a:lnTo>
                    <a:pt x="2252643" y="409374"/>
                  </a:lnTo>
                  <a:lnTo>
                    <a:pt x="2250190" y="401369"/>
                  </a:lnTo>
                  <a:lnTo>
                    <a:pt x="2259442" y="388421"/>
                  </a:lnTo>
                  <a:lnTo>
                    <a:pt x="2257066" y="363437"/>
                  </a:lnTo>
                  <a:close/>
                  <a:moveTo>
                    <a:pt x="1188720" y="352940"/>
                  </a:moveTo>
                  <a:lnTo>
                    <a:pt x="1172426" y="363334"/>
                  </a:lnTo>
                  <a:lnTo>
                    <a:pt x="1179075" y="353541"/>
                  </a:lnTo>
                  <a:close/>
                  <a:moveTo>
                    <a:pt x="2213662" y="340132"/>
                  </a:moveTo>
                  <a:lnTo>
                    <a:pt x="2233850" y="364465"/>
                  </a:lnTo>
                  <a:lnTo>
                    <a:pt x="2249661" y="353852"/>
                  </a:lnTo>
                  <a:lnTo>
                    <a:pt x="2246447" y="366584"/>
                  </a:lnTo>
                  <a:lnTo>
                    <a:pt x="2258240" y="387835"/>
                  </a:lnTo>
                  <a:lnTo>
                    <a:pt x="2249010" y="402609"/>
                  </a:lnTo>
                  <a:lnTo>
                    <a:pt x="2251288" y="408860"/>
                  </a:lnTo>
                  <a:lnTo>
                    <a:pt x="2248301" y="428287"/>
                  </a:lnTo>
                  <a:lnTo>
                    <a:pt x="2250495" y="438027"/>
                  </a:lnTo>
                  <a:lnTo>
                    <a:pt x="2245790" y="443564"/>
                  </a:lnTo>
                  <a:lnTo>
                    <a:pt x="2217054" y="417544"/>
                  </a:lnTo>
                  <a:lnTo>
                    <a:pt x="2167694" y="395262"/>
                  </a:lnTo>
                  <a:lnTo>
                    <a:pt x="2193690" y="381743"/>
                  </a:lnTo>
                  <a:lnTo>
                    <a:pt x="2184403" y="364343"/>
                  </a:lnTo>
                  <a:lnTo>
                    <a:pt x="2187736" y="345112"/>
                  </a:lnTo>
                  <a:close/>
                  <a:moveTo>
                    <a:pt x="2584352" y="327893"/>
                  </a:moveTo>
                  <a:lnTo>
                    <a:pt x="2611322" y="355592"/>
                  </a:lnTo>
                  <a:lnTo>
                    <a:pt x="2612882" y="377193"/>
                  </a:lnTo>
                  <a:lnTo>
                    <a:pt x="2531520" y="364529"/>
                  </a:lnTo>
                  <a:close/>
                  <a:moveTo>
                    <a:pt x="1339210" y="307941"/>
                  </a:moveTo>
                  <a:lnTo>
                    <a:pt x="1347933" y="312321"/>
                  </a:lnTo>
                  <a:lnTo>
                    <a:pt x="1331036" y="312473"/>
                  </a:lnTo>
                  <a:close/>
                  <a:moveTo>
                    <a:pt x="2440698" y="299937"/>
                  </a:moveTo>
                  <a:lnTo>
                    <a:pt x="2446958" y="303762"/>
                  </a:lnTo>
                  <a:lnTo>
                    <a:pt x="2460106" y="324394"/>
                  </a:lnTo>
                  <a:close/>
                  <a:moveTo>
                    <a:pt x="2557304" y="298508"/>
                  </a:moveTo>
                  <a:lnTo>
                    <a:pt x="2560390" y="320036"/>
                  </a:lnTo>
                  <a:lnTo>
                    <a:pt x="2540374" y="311956"/>
                  </a:lnTo>
                  <a:close/>
                  <a:moveTo>
                    <a:pt x="1962508" y="280614"/>
                  </a:moveTo>
                  <a:lnTo>
                    <a:pt x="1977715" y="288895"/>
                  </a:lnTo>
                  <a:lnTo>
                    <a:pt x="1964080" y="312407"/>
                  </a:lnTo>
                  <a:lnTo>
                    <a:pt x="1935942" y="294949"/>
                  </a:lnTo>
                  <a:close/>
                  <a:moveTo>
                    <a:pt x="1420460" y="242027"/>
                  </a:moveTo>
                  <a:lnTo>
                    <a:pt x="1415932" y="254429"/>
                  </a:lnTo>
                  <a:lnTo>
                    <a:pt x="1402748" y="248582"/>
                  </a:lnTo>
                  <a:close/>
                  <a:moveTo>
                    <a:pt x="1316039" y="206186"/>
                  </a:moveTo>
                  <a:lnTo>
                    <a:pt x="1319969" y="213022"/>
                  </a:lnTo>
                  <a:lnTo>
                    <a:pt x="1314056" y="226175"/>
                  </a:lnTo>
                  <a:lnTo>
                    <a:pt x="1303098" y="210701"/>
                  </a:lnTo>
                  <a:close/>
                  <a:moveTo>
                    <a:pt x="2674330" y="191500"/>
                  </a:moveTo>
                  <a:lnTo>
                    <a:pt x="2687071" y="212673"/>
                  </a:lnTo>
                  <a:lnTo>
                    <a:pt x="2770178" y="228879"/>
                  </a:lnTo>
                  <a:lnTo>
                    <a:pt x="2722684" y="259782"/>
                  </a:lnTo>
                  <a:lnTo>
                    <a:pt x="2667048" y="221669"/>
                  </a:lnTo>
                  <a:close/>
                  <a:moveTo>
                    <a:pt x="2448184" y="168878"/>
                  </a:moveTo>
                  <a:lnTo>
                    <a:pt x="2458106" y="188689"/>
                  </a:lnTo>
                  <a:lnTo>
                    <a:pt x="2447041" y="210144"/>
                  </a:lnTo>
                  <a:lnTo>
                    <a:pt x="2442610" y="203782"/>
                  </a:lnTo>
                  <a:close/>
                  <a:moveTo>
                    <a:pt x="1334356" y="158528"/>
                  </a:moveTo>
                  <a:lnTo>
                    <a:pt x="1341315" y="160949"/>
                  </a:lnTo>
                  <a:lnTo>
                    <a:pt x="1319237" y="159448"/>
                  </a:lnTo>
                  <a:close/>
                  <a:moveTo>
                    <a:pt x="2567489" y="139954"/>
                  </a:moveTo>
                  <a:lnTo>
                    <a:pt x="2652779" y="197315"/>
                  </a:lnTo>
                  <a:lnTo>
                    <a:pt x="2622260" y="238123"/>
                  </a:lnTo>
                  <a:lnTo>
                    <a:pt x="2600164" y="229338"/>
                  </a:lnTo>
                  <a:lnTo>
                    <a:pt x="2591766" y="202695"/>
                  </a:lnTo>
                  <a:lnTo>
                    <a:pt x="2603056" y="184378"/>
                  </a:lnTo>
                  <a:lnTo>
                    <a:pt x="2590530" y="180836"/>
                  </a:lnTo>
                  <a:lnTo>
                    <a:pt x="2584356" y="209260"/>
                  </a:lnTo>
                  <a:lnTo>
                    <a:pt x="2594016" y="232151"/>
                  </a:lnTo>
                  <a:lnTo>
                    <a:pt x="2617130" y="245331"/>
                  </a:lnTo>
                  <a:lnTo>
                    <a:pt x="2531378" y="242027"/>
                  </a:lnTo>
                  <a:lnTo>
                    <a:pt x="2519744" y="268823"/>
                  </a:lnTo>
                  <a:lnTo>
                    <a:pt x="2472543" y="211469"/>
                  </a:lnTo>
                  <a:lnTo>
                    <a:pt x="2484027" y="211213"/>
                  </a:lnTo>
                  <a:lnTo>
                    <a:pt x="2474596" y="189961"/>
                  </a:lnTo>
                  <a:lnTo>
                    <a:pt x="2491202" y="177643"/>
                  </a:lnTo>
                  <a:lnTo>
                    <a:pt x="2484977" y="159787"/>
                  </a:lnTo>
                  <a:lnTo>
                    <a:pt x="2521745" y="149506"/>
                  </a:lnTo>
                  <a:lnTo>
                    <a:pt x="2548956" y="187246"/>
                  </a:lnTo>
                  <a:lnTo>
                    <a:pt x="2561242" y="186463"/>
                  </a:lnTo>
                  <a:lnTo>
                    <a:pt x="2559364" y="152408"/>
                  </a:lnTo>
                  <a:lnTo>
                    <a:pt x="2573047" y="154742"/>
                  </a:lnTo>
                  <a:close/>
                  <a:moveTo>
                    <a:pt x="1617240" y="129235"/>
                  </a:moveTo>
                  <a:lnTo>
                    <a:pt x="1623219" y="133890"/>
                  </a:lnTo>
                  <a:lnTo>
                    <a:pt x="1593948" y="137072"/>
                  </a:lnTo>
                  <a:close/>
                  <a:moveTo>
                    <a:pt x="1958466" y="100202"/>
                  </a:moveTo>
                  <a:lnTo>
                    <a:pt x="1962519" y="110392"/>
                  </a:lnTo>
                  <a:lnTo>
                    <a:pt x="1946526" y="102384"/>
                  </a:lnTo>
                  <a:close/>
                  <a:moveTo>
                    <a:pt x="2735567" y="88161"/>
                  </a:moveTo>
                  <a:lnTo>
                    <a:pt x="2732494" y="97634"/>
                  </a:lnTo>
                  <a:lnTo>
                    <a:pt x="2716090" y="98270"/>
                  </a:lnTo>
                  <a:close/>
                  <a:moveTo>
                    <a:pt x="1023728" y="69096"/>
                  </a:moveTo>
                  <a:lnTo>
                    <a:pt x="1037778" y="85467"/>
                  </a:lnTo>
                  <a:lnTo>
                    <a:pt x="1036296" y="107543"/>
                  </a:lnTo>
                  <a:lnTo>
                    <a:pt x="876336" y="213394"/>
                  </a:lnTo>
                  <a:lnTo>
                    <a:pt x="847565" y="240394"/>
                  </a:lnTo>
                  <a:lnTo>
                    <a:pt x="863507" y="245761"/>
                  </a:lnTo>
                  <a:lnTo>
                    <a:pt x="855868" y="259739"/>
                  </a:lnTo>
                  <a:lnTo>
                    <a:pt x="838789" y="256964"/>
                  </a:lnTo>
                  <a:lnTo>
                    <a:pt x="844350" y="273295"/>
                  </a:lnTo>
                  <a:lnTo>
                    <a:pt x="831595" y="263018"/>
                  </a:lnTo>
                  <a:lnTo>
                    <a:pt x="831126" y="285376"/>
                  </a:lnTo>
                  <a:lnTo>
                    <a:pt x="810767" y="274693"/>
                  </a:lnTo>
                  <a:lnTo>
                    <a:pt x="822583" y="298833"/>
                  </a:lnTo>
                  <a:lnTo>
                    <a:pt x="809764" y="320610"/>
                  </a:lnTo>
                  <a:lnTo>
                    <a:pt x="791213" y="313629"/>
                  </a:lnTo>
                  <a:lnTo>
                    <a:pt x="805028" y="325943"/>
                  </a:lnTo>
                  <a:lnTo>
                    <a:pt x="800880" y="341306"/>
                  </a:lnTo>
                  <a:lnTo>
                    <a:pt x="776393" y="328485"/>
                  </a:lnTo>
                  <a:lnTo>
                    <a:pt x="798735" y="345133"/>
                  </a:lnTo>
                  <a:lnTo>
                    <a:pt x="779924" y="344274"/>
                  </a:lnTo>
                  <a:lnTo>
                    <a:pt x="791125" y="358178"/>
                  </a:lnTo>
                  <a:lnTo>
                    <a:pt x="780682" y="375970"/>
                  </a:lnTo>
                  <a:lnTo>
                    <a:pt x="762704" y="361707"/>
                  </a:lnTo>
                  <a:lnTo>
                    <a:pt x="764176" y="370783"/>
                  </a:lnTo>
                  <a:lnTo>
                    <a:pt x="742932" y="361563"/>
                  </a:lnTo>
                  <a:lnTo>
                    <a:pt x="727068" y="370375"/>
                  </a:lnTo>
                  <a:lnTo>
                    <a:pt x="747252" y="341828"/>
                  </a:lnTo>
                  <a:lnTo>
                    <a:pt x="714607" y="338117"/>
                  </a:lnTo>
                  <a:lnTo>
                    <a:pt x="761829" y="311593"/>
                  </a:lnTo>
                  <a:lnTo>
                    <a:pt x="745080" y="299028"/>
                  </a:lnTo>
                  <a:lnTo>
                    <a:pt x="770789" y="281208"/>
                  </a:lnTo>
                  <a:lnTo>
                    <a:pt x="755605" y="267823"/>
                  </a:lnTo>
                  <a:lnTo>
                    <a:pt x="785450" y="265628"/>
                  </a:lnTo>
                  <a:lnTo>
                    <a:pt x="761056" y="256876"/>
                  </a:lnTo>
                  <a:lnTo>
                    <a:pt x="778986" y="244223"/>
                  </a:lnTo>
                  <a:lnTo>
                    <a:pt x="760380" y="228307"/>
                  </a:lnTo>
                  <a:lnTo>
                    <a:pt x="801345" y="213649"/>
                  </a:lnTo>
                  <a:lnTo>
                    <a:pt x="796405" y="199428"/>
                  </a:lnTo>
                  <a:lnTo>
                    <a:pt x="811008" y="191312"/>
                  </a:lnTo>
                  <a:lnTo>
                    <a:pt x="806926" y="183997"/>
                  </a:lnTo>
                  <a:lnTo>
                    <a:pt x="864979" y="155302"/>
                  </a:lnTo>
                  <a:lnTo>
                    <a:pt x="871662" y="131663"/>
                  </a:lnTo>
                  <a:lnTo>
                    <a:pt x="935940" y="128317"/>
                  </a:lnTo>
                  <a:close/>
                  <a:moveTo>
                    <a:pt x="1621658" y="52906"/>
                  </a:moveTo>
                  <a:lnTo>
                    <a:pt x="1613010" y="66230"/>
                  </a:lnTo>
                  <a:lnTo>
                    <a:pt x="1593221" y="65839"/>
                  </a:lnTo>
                  <a:close/>
                  <a:moveTo>
                    <a:pt x="1784121" y="0"/>
                  </a:moveTo>
                  <a:lnTo>
                    <a:pt x="1826880" y="30632"/>
                  </a:lnTo>
                  <a:lnTo>
                    <a:pt x="1780946" y="56644"/>
                  </a:lnTo>
                  <a:lnTo>
                    <a:pt x="1852471" y="72502"/>
                  </a:lnTo>
                  <a:lnTo>
                    <a:pt x="1829184" y="110466"/>
                  </a:lnTo>
                  <a:lnTo>
                    <a:pt x="1928514" y="88006"/>
                  </a:lnTo>
                  <a:lnTo>
                    <a:pt x="1963129" y="126801"/>
                  </a:lnTo>
                  <a:lnTo>
                    <a:pt x="1959410" y="152287"/>
                  </a:lnTo>
                  <a:lnTo>
                    <a:pt x="1973690" y="132703"/>
                  </a:lnTo>
                  <a:lnTo>
                    <a:pt x="1987412" y="168878"/>
                  </a:lnTo>
                  <a:lnTo>
                    <a:pt x="1979322" y="196047"/>
                  </a:lnTo>
                  <a:lnTo>
                    <a:pt x="1954562" y="169168"/>
                  </a:lnTo>
                  <a:lnTo>
                    <a:pt x="1983716" y="206488"/>
                  </a:lnTo>
                  <a:lnTo>
                    <a:pt x="1866962" y="344526"/>
                  </a:lnTo>
                  <a:lnTo>
                    <a:pt x="1844844" y="348698"/>
                  </a:lnTo>
                  <a:lnTo>
                    <a:pt x="1804070" y="410862"/>
                  </a:lnTo>
                  <a:lnTo>
                    <a:pt x="1827766" y="380346"/>
                  </a:lnTo>
                  <a:lnTo>
                    <a:pt x="1924510" y="342539"/>
                  </a:lnTo>
                  <a:lnTo>
                    <a:pt x="1895254" y="336984"/>
                  </a:lnTo>
                  <a:lnTo>
                    <a:pt x="1909432" y="317603"/>
                  </a:lnTo>
                  <a:lnTo>
                    <a:pt x="1937796" y="316025"/>
                  </a:lnTo>
                  <a:lnTo>
                    <a:pt x="1930572" y="321972"/>
                  </a:lnTo>
                  <a:lnTo>
                    <a:pt x="1952687" y="341765"/>
                  </a:lnTo>
                  <a:lnTo>
                    <a:pt x="1966191" y="322162"/>
                  </a:lnTo>
                  <a:lnTo>
                    <a:pt x="1979111" y="369554"/>
                  </a:lnTo>
                  <a:lnTo>
                    <a:pt x="1978835" y="396966"/>
                  </a:lnTo>
                  <a:lnTo>
                    <a:pt x="1970768" y="404502"/>
                  </a:lnTo>
                  <a:lnTo>
                    <a:pt x="1972334" y="413792"/>
                  </a:lnTo>
                  <a:lnTo>
                    <a:pt x="1990629" y="422761"/>
                  </a:lnTo>
                  <a:lnTo>
                    <a:pt x="1971753" y="405518"/>
                  </a:lnTo>
                  <a:lnTo>
                    <a:pt x="1979774" y="396827"/>
                  </a:lnTo>
                  <a:lnTo>
                    <a:pt x="1980115" y="376317"/>
                  </a:lnTo>
                  <a:lnTo>
                    <a:pt x="1990398" y="368982"/>
                  </a:lnTo>
                  <a:lnTo>
                    <a:pt x="1978600" y="356958"/>
                  </a:lnTo>
                  <a:lnTo>
                    <a:pt x="2087568" y="351920"/>
                  </a:lnTo>
                  <a:lnTo>
                    <a:pt x="2095160" y="358074"/>
                  </a:lnTo>
                  <a:lnTo>
                    <a:pt x="2082454" y="376787"/>
                  </a:lnTo>
                  <a:lnTo>
                    <a:pt x="2112562" y="398591"/>
                  </a:lnTo>
                  <a:lnTo>
                    <a:pt x="2155820" y="396266"/>
                  </a:lnTo>
                  <a:lnTo>
                    <a:pt x="2216308" y="420697"/>
                  </a:lnTo>
                  <a:lnTo>
                    <a:pt x="2245625" y="445899"/>
                  </a:lnTo>
                  <a:lnTo>
                    <a:pt x="2251006" y="439887"/>
                  </a:lnTo>
                  <a:lnTo>
                    <a:pt x="2266994" y="474448"/>
                  </a:lnTo>
                  <a:lnTo>
                    <a:pt x="2268917" y="505207"/>
                  </a:lnTo>
                  <a:lnTo>
                    <a:pt x="2271148" y="471255"/>
                  </a:lnTo>
                  <a:lnTo>
                    <a:pt x="2258328" y="437404"/>
                  </a:lnTo>
                  <a:lnTo>
                    <a:pt x="2278170" y="440295"/>
                  </a:lnTo>
                  <a:lnTo>
                    <a:pt x="2300411" y="479904"/>
                  </a:lnTo>
                  <a:lnTo>
                    <a:pt x="2310302" y="477893"/>
                  </a:lnTo>
                  <a:lnTo>
                    <a:pt x="2308034" y="464165"/>
                  </a:lnTo>
                  <a:lnTo>
                    <a:pt x="2317906" y="483167"/>
                  </a:lnTo>
                  <a:lnTo>
                    <a:pt x="2303280" y="491289"/>
                  </a:lnTo>
                  <a:lnTo>
                    <a:pt x="2351495" y="548305"/>
                  </a:lnTo>
                  <a:lnTo>
                    <a:pt x="2373767" y="516935"/>
                  </a:lnTo>
                  <a:lnTo>
                    <a:pt x="2368738" y="512038"/>
                  </a:lnTo>
                  <a:lnTo>
                    <a:pt x="2385242" y="468265"/>
                  </a:lnTo>
                  <a:lnTo>
                    <a:pt x="2405331" y="502499"/>
                  </a:lnTo>
                  <a:lnTo>
                    <a:pt x="2451497" y="488718"/>
                  </a:lnTo>
                  <a:lnTo>
                    <a:pt x="2493511" y="523702"/>
                  </a:lnTo>
                  <a:lnTo>
                    <a:pt x="2501267" y="513811"/>
                  </a:lnTo>
                  <a:lnTo>
                    <a:pt x="2492878" y="505778"/>
                  </a:lnTo>
                  <a:lnTo>
                    <a:pt x="2497990" y="493148"/>
                  </a:lnTo>
                  <a:lnTo>
                    <a:pt x="2537410" y="499062"/>
                  </a:lnTo>
                  <a:lnTo>
                    <a:pt x="2524824" y="468020"/>
                  </a:lnTo>
                  <a:lnTo>
                    <a:pt x="2543024" y="450307"/>
                  </a:lnTo>
                  <a:lnTo>
                    <a:pt x="2519514" y="448231"/>
                  </a:lnTo>
                  <a:lnTo>
                    <a:pt x="2560466" y="423566"/>
                  </a:lnTo>
                  <a:lnTo>
                    <a:pt x="2554652" y="401930"/>
                  </a:lnTo>
                  <a:lnTo>
                    <a:pt x="2683474" y="440295"/>
                  </a:lnTo>
                  <a:lnTo>
                    <a:pt x="2626248" y="445627"/>
                  </a:lnTo>
                  <a:lnTo>
                    <a:pt x="2631598" y="452479"/>
                  </a:lnTo>
                  <a:lnTo>
                    <a:pt x="2646267" y="446440"/>
                  </a:lnTo>
                  <a:lnTo>
                    <a:pt x="2685212" y="442946"/>
                  </a:lnTo>
                  <a:lnTo>
                    <a:pt x="2664818" y="474729"/>
                  </a:lnTo>
                  <a:lnTo>
                    <a:pt x="2665322" y="462549"/>
                  </a:lnTo>
                  <a:lnTo>
                    <a:pt x="2672744" y="455505"/>
                  </a:lnTo>
                  <a:lnTo>
                    <a:pt x="2665256" y="460092"/>
                  </a:lnTo>
                  <a:lnTo>
                    <a:pt x="2663414" y="450115"/>
                  </a:lnTo>
                  <a:lnTo>
                    <a:pt x="2659472" y="446920"/>
                  </a:lnTo>
                  <a:lnTo>
                    <a:pt x="2657290" y="447519"/>
                  </a:lnTo>
                  <a:lnTo>
                    <a:pt x="2660264" y="450039"/>
                  </a:lnTo>
                  <a:lnTo>
                    <a:pt x="2657430" y="458774"/>
                  </a:lnTo>
                  <a:lnTo>
                    <a:pt x="2661390" y="469383"/>
                  </a:lnTo>
                  <a:lnTo>
                    <a:pt x="2643531" y="467146"/>
                  </a:lnTo>
                  <a:lnTo>
                    <a:pt x="2649012" y="476068"/>
                  </a:lnTo>
                  <a:lnTo>
                    <a:pt x="2642610" y="484945"/>
                  </a:lnTo>
                  <a:lnTo>
                    <a:pt x="2651177" y="487487"/>
                  </a:lnTo>
                  <a:lnTo>
                    <a:pt x="2667428" y="478326"/>
                  </a:lnTo>
                  <a:lnTo>
                    <a:pt x="2689634" y="442403"/>
                  </a:lnTo>
                  <a:lnTo>
                    <a:pt x="2732840" y="448982"/>
                  </a:lnTo>
                  <a:lnTo>
                    <a:pt x="2751638" y="472219"/>
                  </a:lnTo>
                  <a:lnTo>
                    <a:pt x="2725200" y="486683"/>
                  </a:lnTo>
                  <a:lnTo>
                    <a:pt x="2764152" y="498766"/>
                  </a:lnTo>
                  <a:lnTo>
                    <a:pt x="2750546" y="517409"/>
                  </a:lnTo>
                  <a:lnTo>
                    <a:pt x="2780743" y="508462"/>
                  </a:lnTo>
                  <a:lnTo>
                    <a:pt x="2795270" y="531119"/>
                  </a:lnTo>
                  <a:lnTo>
                    <a:pt x="2785185" y="532202"/>
                  </a:lnTo>
                  <a:lnTo>
                    <a:pt x="2803659" y="541451"/>
                  </a:lnTo>
                  <a:lnTo>
                    <a:pt x="2875449" y="524807"/>
                  </a:lnTo>
                  <a:lnTo>
                    <a:pt x="2941277" y="539428"/>
                  </a:lnTo>
                  <a:lnTo>
                    <a:pt x="2962062" y="568999"/>
                  </a:lnTo>
                  <a:lnTo>
                    <a:pt x="2955550" y="604496"/>
                  </a:lnTo>
                  <a:lnTo>
                    <a:pt x="2982282" y="619526"/>
                  </a:lnTo>
                  <a:lnTo>
                    <a:pt x="2981618" y="648586"/>
                  </a:lnTo>
                  <a:lnTo>
                    <a:pt x="2991076" y="655909"/>
                  </a:lnTo>
                  <a:lnTo>
                    <a:pt x="2983777" y="680228"/>
                  </a:lnTo>
                  <a:lnTo>
                    <a:pt x="2979130" y="682572"/>
                  </a:lnTo>
                  <a:lnTo>
                    <a:pt x="2985080" y="680695"/>
                  </a:lnTo>
                  <a:lnTo>
                    <a:pt x="2989126" y="666901"/>
                  </a:lnTo>
                  <a:lnTo>
                    <a:pt x="2994624" y="659720"/>
                  </a:lnTo>
                  <a:lnTo>
                    <a:pt x="2991804" y="631761"/>
                  </a:lnTo>
                  <a:lnTo>
                    <a:pt x="3046050" y="608616"/>
                  </a:lnTo>
                  <a:lnTo>
                    <a:pt x="3106162" y="625440"/>
                  </a:lnTo>
                  <a:lnTo>
                    <a:pt x="3125730" y="608090"/>
                  </a:lnTo>
                  <a:lnTo>
                    <a:pt x="3136214" y="640375"/>
                  </a:lnTo>
                  <a:lnTo>
                    <a:pt x="3185398" y="669012"/>
                  </a:lnTo>
                  <a:lnTo>
                    <a:pt x="3194266" y="652219"/>
                  </a:lnTo>
                  <a:lnTo>
                    <a:pt x="3185338" y="620012"/>
                  </a:lnTo>
                  <a:lnTo>
                    <a:pt x="3175088" y="618210"/>
                  </a:lnTo>
                  <a:lnTo>
                    <a:pt x="3184452" y="607969"/>
                  </a:lnTo>
                  <a:lnTo>
                    <a:pt x="3182439" y="585998"/>
                  </a:lnTo>
                  <a:lnTo>
                    <a:pt x="3239890" y="607867"/>
                  </a:lnTo>
                  <a:lnTo>
                    <a:pt x="3301562" y="601069"/>
                  </a:lnTo>
                  <a:lnTo>
                    <a:pt x="3304137" y="615791"/>
                  </a:lnTo>
                  <a:lnTo>
                    <a:pt x="3304137" y="615779"/>
                  </a:lnTo>
                  <a:lnTo>
                    <a:pt x="3392053" y="684381"/>
                  </a:lnTo>
                  <a:lnTo>
                    <a:pt x="3397809" y="695298"/>
                  </a:lnTo>
                  <a:lnTo>
                    <a:pt x="3393813" y="704433"/>
                  </a:lnTo>
                  <a:lnTo>
                    <a:pt x="3405430" y="702359"/>
                  </a:lnTo>
                  <a:lnTo>
                    <a:pt x="3407277" y="735464"/>
                  </a:lnTo>
                  <a:lnTo>
                    <a:pt x="3401839" y="740919"/>
                  </a:lnTo>
                  <a:lnTo>
                    <a:pt x="3413211" y="760531"/>
                  </a:lnTo>
                  <a:lnTo>
                    <a:pt x="3428063" y="752776"/>
                  </a:lnTo>
                  <a:lnTo>
                    <a:pt x="3416564" y="745893"/>
                  </a:lnTo>
                  <a:lnTo>
                    <a:pt x="3423055" y="739836"/>
                  </a:lnTo>
                  <a:lnTo>
                    <a:pt x="3420320" y="723825"/>
                  </a:lnTo>
                  <a:lnTo>
                    <a:pt x="3409185" y="719793"/>
                  </a:lnTo>
                  <a:lnTo>
                    <a:pt x="3429999" y="716093"/>
                  </a:lnTo>
                  <a:lnTo>
                    <a:pt x="3440356" y="719807"/>
                  </a:lnTo>
                  <a:lnTo>
                    <a:pt x="3436642" y="731930"/>
                  </a:lnTo>
                  <a:lnTo>
                    <a:pt x="3470994" y="725658"/>
                  </a:lnTo>
                  <a:lnTo>
                    <a:pt x="3493839" y="763888"/>
                  </a:lnTo>
                  <a:lnTo>
                    <a:pt x="3513975" y="772503"/>
                  </a:lnTo>
                  <a:lnTo>
                    <a:pt x="3495036" y="783349"/>
                  </a:lnTo>
                  <a:lnTo>
                    <a:pt x="3494026" y="796373"/>
                  </a:lnTo>
                  <a:lnTo>
                    <a:pt x="3474836" y="784899"/>
                  </a:lnTo>
                  <a:lnTo>
                    <a:pt x="3483888" y="803226"/>
                  </a:lnTo>
                  <a:lnTo>
                    <a:pt x="3448306" y="792725"/>
                  </a:lnTo>
                  <a:lnTo>
                    <a:pt x="3461185" y="804741"/>
                  </a:lnTo>
                  <a:lnTo>
                    <a:pt x="3450565" y="815578"/>
                  </a:lnTo>
                  <a:lnTo>
                    <a:pt x="3462545" y="822947"/>
                  </a:lnTo>
                  <a:lnTo>
                    <a:pt x="3439845" y="837938"/>
                  </a:lnTo>
                  <a:lnTo>
                    <a:pt x="3457694" y="854108"/>
                  </a:lnTo>
                  <a:lnTo>
                    <a:pt x="3440045" y="864072"/>
                  </a:lnTo>
                  <a:lnTo>
                    <a:pt x="3435358" y="846157"/>
                  </a:lnTo>
                  <a:lnTo>
                    <a:pt x="3429690" y="859547"/>
                  </a:lnTo>
                  <a:lnTo>
                    <a:pt x="3392364" y="838020"/>
                  </a:lnTo>
                  <a:lnTo>
                    <a:pt x="3379075" y="803537"/>
                  </a:lnTo>
                  <a:lnTo>
                    <a:pt x="3336637" y="801636"/>
                  </a:lnTo>
                  <a:lnTo>
                    <a:pt x="3351584" y="887106"/>
                  </a:lnTo>
                  <a:lnTo>
                    <a:pt x="3333194" y="885759"/>
                  </a:lnTo>
                  <a:lnTo>
                    <a:pt x="3318204" y="867536"/>
                  </a:lnTo>
                  <a:lnTo>
                    <a:pt x="3305594" y="869222"/>
                  </a:lnTo>
                  <a:lnTo>
                    <a:pt x="3326726" y="880314"/>
                  </a:lnTo>
                  <a:lnTo>
                    <a:pt x="3266180" y="887232"/>
                  </a:lnTo>
                  <a:lnTo>
                    <a:pt x="3330587" y="883611"/>
                  </a:lnTo>
                  <a:lnTo>
                    <a:pt x="3333667" y="905379"/>
                  </a:lnTo>
                  <a:lnTo>
                    <a:pt x="3349203" y="907574"/>
                  </a:lnTo>
                  <a:lnTo>
                    <a:pt x="3357440" y="938104"/>
                  </a:lnTo>
                  <a:lnTo>
                    <a:pt x="3346969" y="941790"/>
                  </a:lnTo>
                  <a:lnTo>
                    <a:pt x="3355974" y="950287"/>
                  </a:lnTo>
                  <a:lnTo>
                    <a:pt x="3357754" y="940247"/>
                  </a:lnTo>
                  <a:lnTo>
                    <a:pt x="3371192" y="961581"/>
                  </a:lnTo>
                  <a:lnTo>
                    <a:pt x="3367562" y="968519"/>
                  </a:lnTo>
                  <a:lnTo>
                    <a:pt x="3374416" y="985770"/>
                  </a:lnTo>
                  <a:lnTo>
                    <a:pt x="3363859" y="1001163"/>
                  </a:lnTo>
                  <a:lnTo>
                    <a:pt x="3319804" y="974495"/>
                  </a:lnTo>
                  <a:lnTo>
                    <a:pt x="3325930" y="987915"/>
                  </a:lnTo>
                  <a:lnTo>
                    <a:pt x="3229727" y="1039486"/>
                  </a:lnTo>
                  <a:lnTo>
                    <a:pt x="3234908" y="1045100"/>
                  </a:lnTo>
                  <a:lnTo>
                    <a:pt x="3186032" y="1083548"/>
                  </a:lnTo>
                  <a:lnTo>
                    <a:pt x="3177728" y="1105142"/>
                  </a:lnTo>
                  <a:lnTo>
                    <a:pt x="3155792" y="1074726"/>
                  </a:lnTo>
                  <a:lnTo>
                    <a:pt x="3110170" y="1087551"/>
                  </a:lnTo>
                  <a:lnTo>
                    <a:pt x="3090897" y="1109108"/>
                  </a:lnTo>
                  <a:lnTo>
                    <a:pt x="3095350" y="1080593"/>
                  </a:lnTo>
                  <a:lnTo>
                    <a:pt x="3066806" y="1095832"/>
                  </a:lnTo>
                  <a:lnTo>
                    <a:pt x="3070720" y="1102115"/>
                  </a:lnTo>
                  <a:lnTo>
                    <a:pt x="3063321" y="1110543"/>
                  </a:lnTo>
                  <a:lnTo>
                    <a:pt x="3055642" y="1096597"/>
                  </a:lnTo>
                  <a:lnTo>
                    <a:pt x="3049030" y="1107529"/>
                  </a:lnTo>
                  <a:lnTo>
                    <a:pt x="3038048" y="1099388"/>
                  </a:lnTo>
                  <a:lnTo>
                    <a:pt x="3028276" y="1119837"/>
                  </a:lnTo>
                  <a:lnTo>
                    <a:pt x="3028712" y="1140782"/>
                  </a:lnTo>
                  <a:lnTo>
                    <a:pt x="3022013" y="1137718"/>
                  </a:lnTo>
                  <a:lnTo>
                    <a:pt x="3025570" y="1142561"/>
                  </a:lnTo>
                  <a:lnTo>
                    <a:pt x="3002212" y="1180484"/>
                  </a:lnTo>
                  <a:lnTo>
                    <a:pt x="3010812" y="1195984"/>
                  </a:lnTo>
                  <a:lnTo>
                    <a:pt x="3015564" y="1185409"/>
                  </a:lnTo>
                  <a:lnTo>
                    <a:pt x="3029134" y="1189983"/>
                  </a:lnTo>
                  <a:lnTo>
                    <a:pt x="3019068" y="1208860"/>
                  </a:lnTo>
                  <a:lnTo>
                    <a:pt x="3020217" y="1230905"/>
                  </a:lnTo>
                  <a:lnTo>
                    <a:pt x="3029141" y="1232856"/>
                  </a:lnTo>
                  <a:lnTo>
                    <a:pt x="3032115" y="1253603"/>
                  </a:lnTo>
                  <a:lnTo>
                    <a:pt x="3017131" y="1253857"/>
                  </a:lnTo>
                  <a:lnTo>
                    <a:pt x="3026507" y="1240793"/>
                  </a:lnTo>
                  <a:lnTo>
                    <a:pt x="3011816" y="1245929"/>
                  </a:lnTo>
                  <a:lnTo>
                    <a:pt x="3015588" y="1250994"/>
                  </a:lnTo>
                  <a:lnTo>
                    <a:pt x="3004284" y="1258798"/>
                  </a:lnTo>
                  <a:lnTo>
                    <a:pt x="2997430" y="1280033"/>
                  </a:lnTo>
                  <a:lnTo>
                    <a:pt x="3005872" y="1307221"/>
                  </a:lnTo>
                  <a:lnTo>
                    <a:pt x="2961382" y="1329873"/>
                  </a:lnTo>
                  <a:lnTo>
                    <a:pt x="2956860" y="1352244"/>
                  </a:lnTo>
                  <a:lnTo>
                    <a:pt x="2962428" y="1367148"/>
                  </a:lnTo>
                  <a:lnTo>
                    <a:pt x="2928110" y="1369668"/>
                  </a:lnTo>
                  <a:lnTo>
                    <a:pt x="2932634" y="1374134"/>
                  </a:lnTo>
                  <a:lnTo>
                    <a:pt x="2924842" y="1407353"/>
                  </a:lnTo>
                  <a:lnTo>
                    <a:pt x="2890890" y="1443119"/>
                  </a:lnTo>
                  <a:lnTo>
                    <a:pt x="2867146" y="1287234"/>
                  </a:lnTo>
                  <a:lnTo>
                    <a:pt x="2875696" y="1235724"/>
                  </a:lnTo>
                  <a:lnTo>
                    <a:pt x="2897428" y="1206638"/>
                  </a:lnTo>
                  <a:lnTo>
                    <a:pt x="2892592" y="1194259"/>
                  </a:lnTo>
                  <a:lnTo>
                    <a:pt x="2923944" y="1182683"/>
                  </a:lnTo>
                  <a:lnTo>
                    <a:pt x="3001694" y="1083321"/>
                  </a:lnTo>
                  <a:lnTo>
                    <a:pt x="3038529" y="1063943"/>
                  </a:lnTo>
                  <a:lnTo>
                    <a:pt x="3048444" y="1001252"/>
                  </a:lnTo>
                  <a:lnTo>
                    <a:pt x="3080436" y="993502"/>
                  </a:lnTo>
                  <a:lnTo>
                    <a:pt x="3053336" y="981587"/>
                  </a:lnTo>
                  <a:lnTo>
                    <a:pt x="3030190" y="989276"/>
                  </a:lnTo>
                  <a:lnTo>
                    <a:pt x="3023574" y="1022742"/>
                  </a:lnTo>
                  <a:lnTo>
                    <a:pt x="3030706" y="1029080"/>
                  </a:lnTo>
                  <a:lnTo>
                    <a:pt x="3012022" y="1028720"/>
                  </a:lnTo>
                  <a:lnTo>
                    <a:pt x="2964170" y="1076413"/>
                  </a:lnTo>
                  <a:lnTo>
                    <a:pt x="2969526" y="1057242"/>
                  </a:lnTo>
                  <a:lnTo>
                    <a:pt x="2956626" y="1060947"/>
                  </a:lnTo>
                  <a:lnTo>
                    <a:pt x="2957610" y="1046920"/>
                  </a:lnTo>
                  <a:lnTo>
                    <a:pt x="2968757" y="1016411"/>
                  </a:lnTo>
                  <a:lnTo>
                    <a:pt x="2951356" y="1029154"/>
                  </a:lnTo>
                  <a:lnTo>
                    <a:pt x="2945366" y="1017547"/>
                  </a:lnTo>
                  <a:lnTo>
                    <a:pt x="2908176" y="1022878"/>
                  </a:lnTo>
                  <a:lnTo>
                    <a:pt x="2839448" y="1106301"/>
                  </a:lnTo>
                  <a:lnTo>
                    <a:pt x="2836942" y="1123982"/>
                  </a:lnTo>
                  <a:lnTo>
                    <a:pt x="2859679" y="1128217"/>
                  </a:lnTo>
                  <a:lnTo>
                    <a:pt x="2850198" y="1137763"/>
                  </a:lnTo>
                  <a:lnTo>
                    <a:pt x="2821196" y="1132971"/>
                  </a:lnTo>
                  <a:lnTo>
                    <a:pt x="2810818" y="1146367"/>
                  </a:lnTo>
                  <a:lnTo>
                    <a:pt x="2777704" y="1149663"/>
                  </a:lnTo>
                  <a:lnTo>
                    <a:pt x="2772724" y="1138437"/>
                  </a:lnTo>
                  <a:lnTo>
                    <a:pt x="2798368" y="1133637"/>
                  </a:lnTo>
                  <a:lnTo>
                    <a:pt x="2741570" y="1110951"/>
                  </a:lnTo>
                  <a:lnTo>
                    <a:pt x="2723498" y="1122651"/>
                  </a:lnTo>
                  <a:lnTo>
                    <a:pt x="2726774" y="1133132"/>
                  </a:lnTo>
                  <a:lnTo>
                    <a:pt x="2621766" y="1125912"/>
                  </a:lnTo>
                  <a:lnTo>
                    <a:pt x="2584450" y="1140141"/>
                  </a:lnTo>
                  <a:lnTo>
                    <a:pt x="2553380" y="1174096"/>
                  </a:lnTo>
                  <a:lnTo>
                    <a:pt x="2549318" y="1190491"/>
                  </a:lnTo>
                  <a:lnTo>
                    <a:pt x="2436490" y="1303644"/>
                  </a:lnTo>
                  <a:lnTo>
                    <a:pt x="2448788" y="1314218"/>
                  </a:lnTo>
                  <a:lnTo>
                    <a:pt x="2471588" y="1311266"/>
                  </a:lnTo>
                  <a:lnTo>
                    <a:pt x="2470420" y="1343189"/>
                  </a:lnTo>
                  <a:lnTo>
                    <a:pt x="2479116" y="1340821"/>
                  </a:lnTo>
                  <a:lnTo>
                    <a:pt x="2481578" y="1333678"/>
                  </a:lnTo>
                  <a:lnTo>
                    <a:pt x="2476780" y="1329812"/>
                  </a:lnTo>
                  <a:lnTo>
                    <a:pt x="2479426" y="1327143"/>
                  </a:lnTo>
                  <a:lnTo>
                    <a:pt x="2491076" y="1323432"/>
                  </a:lnTo>
                  <a:lnTo>
                    <a:pt x="2481977" y="1330764"/>
                  </a:lnTo>
                  <a:lnTo>
                    <a:pt x="2493617" y="1336277"/>
                  </a:lnTo>
                  <a:lnTo>
                    <a:pt x="2482036" y="1351603"/>
                  </a:lnTo>
                  <a:lnTo>
                    <a:pt x="2508292" y="1335268"/>
                  </a:lnTo>
                  <a:lnTo>
                    <a:pt x="2501650" y="1350546"/>
                  </a:lnTo>
                  <a:lnTo>
                    <a:pt x="2505973" y="1352394"/>
                  </a:lnTo>
                  <a:lnTo>
                    <a:pt x="2510152" y="1324227"/>
                  </a:lnTo>
                  <a:lnTo>
                    <a:pt x="2533477" y="1323733"/>
                  </a:lnTo>
                  <a:lnTo>
                    <a:pt x="2568808" y="1360205"/>
                  </a:lnTo>
                  <a:lnTo>
                    <a:pt x="2564181" y="1370918"/>
                  </a:lnTo>
                  <a:lnTo>
                    <a:pt x="2553736" y="1366463"/>
                  </a:lnTo>
                  <a:lnTo>
                    <a:pt x="2570818" y="1397833"/>
                  </a:lnTo>
                  <a:lnTo>
                    <a:pt x="2548562" y="1448975"/>
                  </a:lnTo>
                  <a:lnTo>
                    <a:pt x="2553532" y="1469514"/>
                  </a:lnTo>
                  <a:lnTo>
                    <a:pt x="2547443" y="1476611"/>
                  </a:lnTo>
                  <a:lnTo>
                    <a:pt x="2542548" y="1522633"/>
                  </a:lnTo>
                  <a:lnTo>
                    <a:pt x="2435970" y="1673384"/>
                  </a:lnTo>
                  <a:lnTo>
                    <a:pt x="2394186" y="1697031"/>
                  </a:lnTo>
                  <a:lnTo>
                    <a:pt x="2376424" y="1692359"/>
                  </a:lnTo>
                  <a:lnTo>
                    <a:pt x="2377305" y="1679382"/>
                  </a:lnTo>
                  <a:lnTo>
                    <a:pt x="2368662" y="1686019"/>
                  </a:lnTo>
                  <a:lnTo>
                    <a:pt x="2371055" y="1678785"/>
                  </a:lnTo>
                  <a:lnTo>
                    <a:pt x="2365864" y="1678430"/>
                  </a:lnTo>
                  <a:lnTo>
                    <a:pt x="2353418" y="1700663"/>
                  </a:lnTo>
                  <a:lnTo>
                    <a:pt x="2342408" y="1697119"/>
                  </a:lnTo>
                  <a:lnTo>
                    <a:pt x="2342354" y="1708216"/>
                  </a:lnTo>
                  <a:lnTo>
                    <a:pt x="2341118" y="1704932"/>
                  </a:lnTo>
                  <a:lnTo>
                    <a:pt x="2340390" y="1704505"/>
                  </a:lnTo>
                  <a:lnTo>
                    <a:pt x="2336182" y="1696000"/>
                  </a:lnTo>
                  <a:lnTo>
                    <a:pt x="2351348" y="1690443"/>
                  </a:lnTo>
                  <a:lnTo>
                    <a:pt x="2355322" y="1676491"/>
                  </a:lnTo>
                  <a:lnTo>
                    <a:pt x="2347689" y="1633811"/>
                  </a:lnTo>
                  <a:lnTo>
                    <a:pt x="2367008" y="1618700"/>
                  </a:lnTo>
                  <a:lnTo>
                    <a:pt x="2393568" y="1625215"/>
                  </a:lnTo>
                  <a:lnTo>
                    <a:pt x="2410000" y="1591257"/>
                  </a:lnTo>
                  <a:lnTo>
                    <a:pt x="2415964" y="1558117"/>
                  </a:lnTo>
                  <a:lnTo>
                    <a:pt x="2428312" y="1546088"/>
                  </a:lnTo>
                  <a:lnTo>
                    <a:pt x="2427754" y="1528408"/>
                  </a:lnTo>
                  <a:lnTo>
                    <a:pt x="2392856" y="1533654"/>
                  </a:lnTo>
                  <a:lnTo>
                    <a:pt x="2380872" y="1546002"/>
                  </a:lnTo>
                  <a:lnTo>
                    <a:pt x="2348502" y="1546682"/>
                  </a:lnTo>
                  <a:lnTo>
                    <a:pt x="2338640" y="1517550"/>
                  </a:lnTo>
                  <a:lnTo>
                    <a:pt x="2341808" y="1509303"/>
                  </a:lnTo>
                  <a:lnTo>
                    <a:pt x="2275442" y="1479316"/>
                  </a:lnTo>
                  <a:lnTo>
                    <a:pt x="2276637" y="1465519"/>
                  </a:lnTo>
                  <a:lnTo>
                    <a:pt x="2245156" y="1378694"/>
                  </a:lnTo>
                  <a:lnTo>
                    <a:pt x="2187848" y="1351821"/>
                  </a:lnTo>
                  <a:lnTo>
                    <a:pt x="2134656" y="1360580"/>
                  </a:lnTo>
                  <a:lnTo>
                    <a:pt x="2117026" y="1378569"/>
                  </a:lnTo>
                  <a:lnTo>
                    <a:pt x="2131484" y="1386353"/>
                  </a:lnTo>
                  <a:lnTo>
                    <a:pt x="2132814" y="1401223"/>
                  </a:lnTo>
                  <a:lnTo>
                    <a:pt x="2098218" y="1459356"/>
                  </a:lnTo>
                  <a:lnTo>
                    <a:pt x="2102922" y="1461271"/>
                  </a:lnTo>
                  <a:lnTo>
                    <a:pt x="2099813" y="1471893"/>
                  </a:lnTo>
                  <a:lnTo>
                    <a:pt x="2071523" y="1488089"/>
                  </a:lnTo>
                  <a:lnTo>
                    <a:pt x="2046950" y="1477962"/>
                  </a:lnTo>
                  <a:lnTo>
                    <a:pt x="1996295" y="1463018"/>
                  </a:lnTo>
                  <a:lnTo>
                    <a:pt x="1970482" y="1485545"/>
                  </a:lnTo>
                  <a:lnTo>
                    <a:pt x="1921854" y="1500134"/>
                  </a:lnTo>
                  <a:lnTo>
                    <a:pt x="1875042" y="1494169"/>
                  </a:lnTo>
                  <a:lnTo>
                    <a:pt x="1861883" y="1482950"/>
                  </a:lnTo>
                  <a:lnTo>
                    <a:pt x="1862474" y="1474249"/>
                  </a:lnTo>
                  <a:lnTo>
                    <a:pt x="1834719" y="1461217"/>
                  </a:lnTo>
                  <a:lnTo>
                    <a:pt x="1755630" y="1461988"/>
                  </a:lnTo>
                  <a:lnTo>
                    <a:pt x="1743152" y="1453540"/>
                  </a:lnTo>
                  <a:lnTo>
                    <a:pt x="1740852" y="1427899"/>
                  </a:lnTo>
                  <a:lnTo>
                    <a:pt x="1671393" y="1400237"/>
                  </a:lnTo>
                  <a:lnTo>
                    <a:pt x="1648106" y="1439112"/>
                  </a:lnTo>
                  <a:lnTo>
                    <a:pt x="1657862" y="1462696"/>
                  </a:lnTo>
                  <a:lnTo>
                    <a:pt x="1637820" y="1481107"/>
                  </a:lnTo>
                  <a:lnTo>
                    <a:pt x="1580677" y="1471591"/>
                  </a:lnTo>
                  <a:lnTo>
                    <a:pt x="1573067" y="1453549"/>
                  </a:lnTo>
                  <a:lnTo>
                    <a:pt x="1531835" y="1445353"/>
                  </a:lnTo>
                  <a:lnTo>
                    <a:pt x="1437167" y="1499373"/>
                  </a:lnTo>
                  <a:lnTo>
                    <a:pt x="1426765" y="1501969"/>
                  </a:lnTo>
                  <a:lnTo>
                    <a:pt x="1411314" y="1485917"/>
                  </a:lnTo>
                  <a:lnTo>
                    <a:pt x="1414658" y="1479326"/>
                  </a:lnTo>
                  <a:lnTo>
                    <a:pt x="1402325" y="1489653"/>
                  </a:lnTo>
                  <a:lnTo>
                    <a:pt x="1382630" y="1485782"/>
                  </a:lnTo>
                  <a:lnTo>
                    <a:pt x="1377474" y="1469899"/>
                  </a:lnTo>
                  <a:lnTo>
                    <a:pt x="1363716" y="1465399"/>
                  </a:lnTo>
                  <a:lnTo>
                    <a:pt x="1344565" y="1439066"/>
                  </a:lnTo>
                  <a:lnTo>
                    <a:pt x="1302569" y="1447786"/>
                  </a:lnTo>
                  <a:lnTo>
                    <a:pt x="1286089" y="1428537"/>
                  </a:lnTo>
                  <a:lnTo>
                    <a:pt x="1273209" y="1447256"/>
                  </a:lnTo>
                  <a:lnTo>
                    <a:pt x="1227376" y="1360884"/>
                  </a:lnTo>
                  <a:lnTo>
                    <a:pt x="1198096" y="1335107"/>
                  </a:lnTo>
                  <a:lnTo>
                    <a:pt x="1204219" y="1318691"/>
                  </a:lnTo>
                  <a:lnTo>
                    <a:pt x="1153898" y="1353530"/>
                  </a:lnTo>
                  <a:lnTo>
                    <a:pt x="1132948" y="1355037"/>
                  </a:lnTo>
                  <a:lnTo>
                    <a:pt x="1128753" y="1347625"/>
                  </a:lnTo>
                  <a:lnTo>
                    <a:pt x="1139848" y="1332527"/>
                  </a:lnTo>
                  <a:lnTo>
                    <a:pt x="1115546" y="1329651"/>
                  </a:lnTo>
                  <a:lnTo>
                    <a:pt x="1112490" y="1338163"/>
                  </a:lnTo>
                  <a:lnTo>
                    <a:pt x="1103682" y="1320871"/>
                  </a:lnTo>
                  <a:lnTo>
                    <a:pt x="1106734" y="1329933"/>
                  </a:lnTo>
                  <a:lnTo>
                    <a:pt x="1085389" y="1331166"/>
                  </a:lnTo>
                  <a:lnTo>
                    <a:pt x="1081405" y="1322635"/>
                  </a:lnTo>
                  <a:lnTo>
                    <a:pt x="1087362" y="1309846"/>
                  </a:lnTo>
                  <a:lnTo>
                    <a:pt x="1078161" y="1287295"/>
                  </a:lnTo>
                  <a:lnTo>
                    <a:pt x="1043147" y="1285737"/>
                  </a:lnTo>
                  <a:lnTo>
                    <a:pt x="964952" y="1311755"/>
                  </a:lnTo>
                  <a:lnTo>
                    <a:pt x="959314" y="1323371"/>
                  </a:lnTo>
                  <a:lnTo>
                    <a:pt x="916139" y="1328167"/>
                  </a:lnTo>
                  <a:lnTo>
                    <a:pt x="902944" y="1339218"/>
                  </a:lnTo>
                  <a:lnTo>
                    <a:pt x="870557" y="1336775"/>
                  </a:lnTo>
                  <a:lnTo>
                    <a:pt x="875051" y="1341637"/>
                  </a:lnTo>
                  <a:lnTo>
                    <a:pt x="868263" y="1348486"/>
                  </a:lnTo>
                  <a:lnTo>
                    <a:pt x="882456" y="1352295"/>
                  </a:lnTo>
                  <a:lnTo>
                    <a:pt x="874160" y="1359626"/>
                  </a:lnTo>
                  <a:lnTo>
                    <a:pt x="893879" y="1370295"/>
                  </a:lnTo>
                  <a:lnTo>
                    <a:pt x="872353" y="1371085"/>
                  </a:lnTo>
                  <a:lnTo>
                    <a:pt x="863798" y="1381614"/>
                  </a:lnTo>
                  <a:lnTo>
                    <a:pt x="871566" y="1393369"/>
                  </a:lnTo>
                  <a:lnTo>
                    <a:pt x="849185" y="1406608"/>
                  </a:lnTo>
                  <a:lnTo>
                    <a:pt x="884744" y="1430191"/>
                  </a:lnTo>
                  <a:lnTo>
                    <a:pt x="878315" y="1446404"/>
                  </a:lnTo>
                  <a:lnTo>
                    <a:pt x="850058" y="1443735"/>
                  </a:lnTo>
                  <a:lnTo>
                    <a:pt x="839475" y="1456581"/>
                  </a:lnTo>
                  <a:lnTo>
                    <a:pt x="814028" y="1433895"/>
                  </a:lnTo>
                  <a:lnTo>
                    <a:pt x="795953" y="1443688"/>
                  </a:lnTo>
                  <a:lnTo>
                    <a:pt x="775442" y="1436346"/>
                  </a:lnTo>
                  <a:lnTo>
                    <a:pt x="758159" y="1454779"/>
                  </a:lnTo>
                  <a:lnTo>
                    <a:pt x="736080" y="1437907"/>
                  </a:lnTo>
                  <a:lnTo>
                    <a:pt x="733476" y="1454900"/>
                  </a:lnTo>
                  <a:lnTo>
                    <a:pt x="733106" y="1443949"/>
                  </a:lnTo>
                  <a:lnTo>
                    <a:pt x="710342" y="1422540"/>
                  </a:lnTo>
                  <a:lnTo>
                    <a:pt x="692911" y="1423718"/>
                  </a:lnTo>
                  <a:lnTo>
                    <a:pt x="687313" y="1412639"/>
                  </a:lnTo>
                  <a:lnTo>
                    <a:pt x="665447" y="1422946"/>
                  </a:lnTo>
                  <a:lnTo>
                    <a:pt x="654259" y="1413086"/>
                  </a:lnTo>
                  <a:lnTo>
                    <a:pt x="610413" y="1452800"/>
                  </a:lnTo>
                  <a:lnTo>
                    <a:pt x="612515" y="1474304"/>
                  </a:lnTo>
                  <a:lnTo>
                    <a:pt x="600998" y="1476676"/>
                  </a:lnTo>
                  <a:lnTo>
                    <a:pt x="585562" y="1457972"/>
                  </a:lnTo>
                  <a:lnTo>
                    <a:pt x="573071" y="1476875"/>
                  </a:lnTo>
                  <a:lnTo>
                    <a:pt x="570249" y="1493970"/>
                  </a:lnTo>
                  <a:lnTo>
                    <a:pt x="575887" y="1500350"/>
                  </a:lnTo>
                  <a:lnTo>
                    <a:pt x="563982" y="1523623"/>
                  </a:lnTo>
                  <a:lnTo>
                    <a:pt x="577154" y="1528265"/>
                  </a:lnTo>
                  <a:lnTo>
                    <a:pt x="582658" y="1546674"/>
                  </a:lnTo>
                  <a:lnTo>
                    <a:pt x="600001" y="1546169"/>
                  </a:lnTo>
                  <a:lnTo>
                    <a:pt x="617379" y="1575101"/>
                  </a:lnTo>
                  <a:lnTo>
                    <a:pt x="607522" y="1581605"/>
                  </a:lnTo>
                  <a:lnTo>
                    <a:pt x="621504" y="1588320"/>
                  </a:lnTo>
                  <a:lnTo>
                    <a:pt x="608941" y="1596372"/>
                  </a:lnTo>
                  <a:lnTo>
                    <a:pt x="610749" y="1604052"/>
                  </a:lnTo>
                  <a:lnTo>
                    <a:pt x="607634" y="1599933"/>
                  </a:lnTo>
                  <a:lnTo>
                    <a:pt x="592104" y="1609339"/>
                  </a:lnTo>
                  <a:lnTo>
                    <a:pt x="586225" y="1605898"/>
                  </a:lnTo>
                  <a:lnTo>
                    <a:pt x="588021" y="1612445"/>
                  </a:lnTo>
                  <a:lnTo>
                    <a:pt x="582593" y="1606647"/>
                  </a:lnTo>
                  <a:lnTo>
                    <a:pt x="586582" y="1612312"/>
                  </a:lnTo>
                  <a:lnTo>
                    <a:pt x="567798" y="1643270"/>
                  </a:lnTo>
                  <a:lnTo>
                    <a:pt x="581959" y="1657930"/>
                  </a:lnTo>
                  <a:lnTo>
                    <a:pt x="583163" y="1673319"/>
                  </a:lnTo>
                  <a:lnTo>
                    <a:pt x="589311" y="1662564"/>
                  </a:lnTo>
                  <a:lnTo>
                    <a:pt x="584324" y="1687313"/>
                  </a:lnTo>
                  <a:lnTo>
                    <a:pt x="608016" y="1721217"/>
                  </a:lnTo>
                  <a:lnTo>
                    <a:pt x="590760" y="1739282"/>
                  </a:lnTo>
                  <a:lnTo>
                    <a:pt x="565508" y="1720189"/>
                  </a:lnTo>
                  <a:lnTo>
                    <a:pt x="562982" y="1719477"/>
                  </a:lnTo>
                  <a:lnTo>
                    <a:pt x="530939" y="1694784"/>
                  </a:lnTo>
                  <a:lnTo>
                    <a:pt x="509338" y="1699874"/>
                  </a:lnTo>
                  <a:lnTo>
                    <a:pt x="486907" y="1682680"/>
                  </a:lnTo>
                  <a:lnTo>
                    <a:pt x="432064" y="1670944"/>
                  </a:lnTo>
                  <a:lnTo>
                    <a:pt x="426775" y="1676867"/>
                  </a:lnTo>
                  <a:lnTo>
                    <a:pt x="400528" y="1650752"/>
                  </a:lnTo>
                  <a:lnTo>
                    <a:pt x="354378" y="1623532"/>
                  </a:lnTo>
                  <a:lnTo>
                    <a:pt x="362516" y="1620822"/>
                  </a:lnTo>
                  <a:lnTo>
                    <a:pt x="359776" y="1615957"/>
                  </a:lnTo>
                  <a:lnTo>
                    <a:pt x="378919" y="1620095"/>
                  </a:lnTo>
                  <a:lnTo>
                    <a:pt x="375839" y="1610195"/>
                  </a:lnTo>
                  <a:lnTo>
                    <a:pt x="383209" y="1598108"/>
                  </a:lnTo>
                  <a:lnTo>
                    <a:pt x="396604" y="1596160"/>
                  </a:lnTo>
                  <a:lnTo>
                    <a:pt x="378873" y="1578400"/>
                  </a:lnTo>
                  <a:lnTo>
                    <a:pt x="396756" y="1578965"/>
                  </a:lnTo>
                  <a:lnTo>
                    <a:pt x="393146" y="1573496"/>
                  </a:lnTo>
                  <a:lnTo>
                    <a:pt x="411927" y="1565786"/>
                  </a:lnTo>
                  <a:lnTo>
                    <a:pt x="389452" y="1564777"/>
                  </a:lnTo>
                  <a:lnTo>
                    <a:pt x="390878" y="1550762"/>
                  </a:lnTo>
                  <a:lnTo>
                    <a:pt x="402499" y="1541263"/>
                  </a:lnTo>
                  <a:lnTo>
                    <a:pt x="422412" y="1541377"/>
                  </a:lnTo>
                  <a:lnTo>
                    <a:pt x="426688" y="1527453"/>
                  </a:lnTo>
                  <a:lnTo>
                    <a:pt x="419467" y="1517266"/>
                  </a:lnTo>
                  <a:lnTo>
                    <a:pt x="428332" y="1508981"/>
                  </a:lnTo>
                  <a:lnTo>
                    <a:pt x="420306" y="1504608"/>
                  </a:lnTo>
                  <a:lnTo>
                    <a:pt x="430239" y="1496923"/>
                  </a:lnTo>
                  <a:lnTo>
                    <a:pt x="429665" y="1485465"/>
                  </a:lnTo>
                  <a:lnTo>
                    <a:pt x="390971" y="1469962"/>
                  </a:lnTo>
                  <a:lnTo>
                    <a:pt x="384983" y="1475581"/>
                  </a:lnTo>
                  <a:lnTo>
                    <a:pt x="373035" y="1457862"/>
                  </a:lnTo>
                  <a:lnTo>
                    <a:pt x="333920" y="1460195"/>
                  </a:lnTo>
                  <a:lnTo>
                    <a:pt x="328961" y="1437756"/>
                  </a:lnTo>
                  <a:lnTo>
                    <a:pt x="308057" y="1430265"/>
                  </a:lnTo>
                  <a:lnTo>
                    <a:pt x="302057" y="1417021"/>
                  </a:lnTo>
                  <a:lnTo>
                    <a:pt x="308852" y="1411728"/>
                  </a:lnTo>
                  <a:lnTo>
                    <a:pt x="296582" y="1392745"/>
                  </a:lnTo>
                  <a:lnTo>
                    <a:pt x="287685" y="1392923"/>
                  </a:lnTo>
                  <a:lnTo>
                    <a:pt x="253178" y="1401461"/>
                  </a:lnTo>
                  <a:lnTo>
                    <a:pt x="242260" y="1369571"/>
                  </a:lnTo>
                  <a:lnTo>
                    <a:pt x="273395" y="1354082"/>
                  </a:lnTo>
                  <a:lnTo>
                    <a:pt x="252764" y="1341971"/>
                  </a:lnTo>
                  <a:lnTo>
                    <a:pt x="254451" y="1332567"/>
                  </a:lnTo>
                  <a:lnTo>
                    <a:pt x="232004" y="1306060"/>
                  </a:lnTo>
                  <a:lnTo>
                    <a:pt x="237248" y="1296872"/>
                  </a:lnTo>
                  <a:lnTo>
                    <a:pt x="235064" y="1276086"/>
                  </a:lnTo>
                  <a:lnTo>
                    <a:pt x="176806" y="1255445"/>
                  </a:lnTo>
                  <a:lnTo>
                    <a:pt x="166957" y="1226126"/>
                  </a:lnTo>
                  <a:lnTo>
                    <a:pt x="170324" y="1211036"/>
                  </a:lnTo>
                  <a:lnTo>
                    <a:pt x="159996" y="1201869"/>
                  </a:lnTo>
                  <a:lnTo>
                    <a:pt x="169521" y="1188484"/>
                  </a:lnTo>
                  <a:lnTo>
                    <a:pt x="161136" y="1150617"/>
                  </a:lnTo>
                  <a:lnTo>
                    <a:pt x="176857" y="1130207"/>
                  </a:lnTo>
                  <a:lnTo>
                    <a:pt x="173593" y="1123197"/>
                  </a:lnTo>
                  <a:lnTo>
                    <a:pt x="174954" y="1109900"/>
                  </a:lnTo>
                  <a:lnTo>
                    <a:pt x="220694" y="1102361"/>
                  </a:lnTo>
                  <a:lnTo>
                    <a:pt x="185972" y="1084962"/>
                  </a:lnTo>
                  <a:lnTo>
                    <a:pt x="187761" y="1069845"/>
                  </a:lnTo>
                  <a:lnTo>
                    <a:pt x="169198" y="1078014"/>
                  </a:lnTo>
                  <a:lnTo>
                    <a:pt x="249062" y="972228"/>
                  </a:lnTo>
                  <a:lnTo>
                    <a:pt x="215360" y="933160"/>
                  </a:lnTo>
                  <a:lnTo>
                    <a:pt x="227710" y="910128"/>
                  </a:lnTo>
                  <a:lnTo>
                    <a:pt x="207827" y="875320"/>
                  </a:lnTo>
                  <a:lnTo>
                    <a:pt x="211674" y="838629"/>
                  </a:lnTo>
                  <a:lnTo>
                    <a:pt x="218334" y="835248"/>
                  </a:lnTo>
                  <a:lnTo>
                    <a:pt x="195963" y="773313"/>
                  </a:lnTo>
                  <a:lnTo>
                    <a:pt x="216104" y="729540"/>
                  </a:lnTo>
                  <a:lnTo>
                    <a:pt x="187903" y="701223"/>
                  </a:lnTo>
                  <a:lnTo>
                    <a:pt x="182920" y="682042"/>
                  </a:lnTo>
                  <a:lnTo>
                    <a:pt x="190590" y="663861"/>
                  </a:lnTo>
                  <a:lnTo>
                    <a:pt x="182382" y="660779"/>
                  </a:lnTo>
                  <a:lnTo>
                    <a:pt x="193479" y="651663"/>
                  </a:lnTo>
                  <a:lnTo>
                    <a:pt x="217684" y="614985"/>
                  </a:lnTo>
                  <a:lnTo>
                    <a:pt x="234720" y="621913"/>
                  </a:lnTo>
                  <a:lnTo>
                    <a:pt x="233557" y="607096"/>
                  </a:lnTo>
                  <a:lnTo>
                    <a:pt x="280840" y="609838"/>
                  </a:lnTo>
                  <a:lnTo>
                    <a:pt x="258300" y="616597"/>
                  </a:lnTo>
                  <a:lnTo>
                    <a:pt x="279485" y="626567"/>
                  </a:lnTo>
                  <a:lnTo>
                    <a:pt x="274850" y="637121"/>
                  </a:lnTo>
                  <a:lnTo>
                    <a:pt x="289882" y="629574"/>
                  </a:lnTo>
                  <a:lnTo>
                    <a:pt x="279345" y="657464"/>
                  </a:lnTo>
                  <a:lnTo>
                    <a:pt x="294054" y="635011"/>
                  </a:lnTo>
                  <a:lnTo>
                    <a:pt x="341699" y="644463"/>
                  </a:lnTo>
                  <a:lnTo>
                    <a:pt x="447671" y="728350"/>
                  </a:lnTo>
                  <a:lnTo>
                    <a:pt x="456083" y="761027"/>
                  </a:lnTo>
                  <a:lnTo>
                    <a:pt x="452475" y="776438"/>
                  </a:lnTo>
                  <a:lnTo>
                    <a:pt x="428262" y="806206"/>
                  </a:lnTo>
                  <a:lnTo>
                    <a:pt x="397307" y="818010"/>
                  </a:lnTo>
                  <a:lnTo>
                    <a:pt x="254680" y="759333"/>
                  </a:lnTo>
                  <a:lnTo>
                    <a:pt x="294335" y="798505"/>
                  </a:lnTo>
                  <a:lnTo>
                    <a:pt x="285470" y="804191"/>
                  </a:lnTo>
                  <a:lnTo>
                    <a:pt x="317885" y="825859"/>
                  </a:lnTo>
                  <a:lnTo>
                    <a:pt x="320337" y="835319"/>
                  </a:lnTo>
                  <a:lnTo>
                    <a:pt x="314577" y="830883"/>
                  </a:lnTo>
                  <a:lnTo>
                    <a:pt x="314383" y="848961"/>
                  </a:lnTo>
                  <a:lnTo>
                    <a:pt x="307964" y="852660"/>
                  </a:lnTo>
                  <a:lnTo>
                    <a:pt x="319756" y="879790"/>
                  </a:lnTo>
                  <a:lnTo>
                    <a:pt x="316624" y="894165"/>
                  </a:lnTo>
                  <a:lnTo>
                    <a:pt x="372114" y="930276"/>
                  </a:lnTo>
                  <a:lnTo>
                    <a:pt x="386106" y="920018"/>
                  </a:lnTo>
                  <a:lnTo>
                    <a:pt x="384024" y="905487"/>
                  </a:lnTo>
                  <a:lnTo>
                    <a:pt x="366407" y="900981"/>
                  </a:lnTo>
                  <a:lnTo>
                    <a:pt x="351514" y="874586"/>
                  </a:lnTo>
                  <a:lnTo>
                    <a:pt x="364028" y="861260"/>
                  </a:lnTo>
                  <a:lnTo>
                    <a:pt x="393099" y="878769"/>
                  </a:lnTo>
                  <a:lnTo>
                    <a:pt x="385462" y="889563"/>
                  </a:lnTo>
                  <a:lnTo>
                    <a:pt x="437397" y="894778"/>
                  </a:lnTo>
                  <a:lnTo>
                    <a:pt x="421461" y="843875"/>
                  </a:lnTo>
                  <a:lnTo>
                    <a:pt x="472511" y="793264"/>
                  </a:lnTo>
                  <a:lnTo>
                    <a:pt x="496407" y="798591"/>
                  </a:lnTo>
                  <a:lnTo>
                    <a:pt x="504807" y="808409"/>
                  </a:lnTo>
                  <a:lnTo>
                    <a:pt x="497569" y="818718"/>
                  </a:lnTo>
                  <a:lnTo>
                    <a:pt x="508200" y="811497"/>
                  </a:lnTo>
                  <a:lnTo>
                    <a:pt x="514882" y="827225"/>
                  </a:lnTo>
                  <a:lnTo>
                    <a:pt x="521681" y="772685"/>
                  </a:lnTo>
                  <a:lnTo>
                    <a:pt x="505959" y="750314"/>
                  </a:lnTo>
                  <a:lnTo>
                    <a:pt x="516391" y="697074"/>
                  </a:lnTo>
                  <a:lnTo>
                    <a:pt x="496659" y="673169"/>
                  </a:lnTo>
                  <a:lnTo>
                    <a:pt x="551398" y="684912"/>
                  </a:lnTo>
                  <a:lnTo>
                    <a:pt x="564441" y="704258"/>
                  </a:lnTo>
                  <a:lnTo>
                    <a:pt x="568372" y="722932"/>
                  </a:lnTo>
                  <a:lnTo>
                    <a:pt x="540399" y="727265"/>
                  </a:lnTo>
                  <a:lnTo>
                    <a:pt x="530459" y="747356"/>
                  </a:lnTo>
                  <a:lnTo>
                    <a:pt x="566130" y="775601"/>
                  </a:lnTo>
                  <a:lnTo>
                    <a:pt x="561584" y="781699"/>
                  </a:lnTo>
                  <a:lnTo>
                    <a:pt x="589340" y="768424"/>
                  </a:lnTo>
                  <a:lnTo>
                    <a:pt x="595575" y="732014"/>
                  </a:lnTo>
                  <a:lnTo>
                    <a:pt x="618940" y="733251"/>
                  </a:lnTo>
                  <a:lnTo>
                    <a:pt x="608168" y="716085"/>
                  </a:lnTo>
                  <a:lnTo>
                    <a:pt x="681746" y="681321"/>
                  </a:lnTo>
                  <a:lnTo>
                    <a:pt x="685842" y="695042"/>
                  </a:lnTo>
                  <a:lnTo>
                    <a:pt x="695650" y="685825"/>
                  </a:lnTo>
                  <a:lnTo>
                    <a:pt x="686257" y="677284"/>
                  </a:lnTo>
                  <a:lnTo>
                    <a:pt x="717840" y="656596"/>
                  </a:lnTo>
                  <a:lnTo>
                    <a:pt x="734255" y="655157"/>
                  </a:lnTo>
                  <a:lnTo>
                    <a:pt x="713937" y="660128"/>
                  </a:lnTo>
                  <a:lnTo>
                    <a:pt x="722814" y="663226"/>
                  </a:lnTo>
                  <a:lnTo>
                    <a:pt x="716490" y="675091"/>
                  </a:lnTo>
                  <a:lnTo>
                    <a:pt x="721266" y="689644"/>
                  </a:lnTo>
                  <a:lnTo>
                    <a:pt x="705725" y="697582"/>
                  </a:lnTo>
                  <a:lnTo>
                    <a:pt x="739136" y="703183"/>
                  </a:lnTo>
                  <a:lnTo>
                    <a:pt x="750390" y="680998"/>
                  </a:lnTo>
                  <a:lnTo>
                    <a:pt x="791606" y="680661"/>
                  </a:lnTo>
                  <a:lnTo>
                    <a:pt x="825869" y="654730"/>
                  </a:lnTo>
                  <a:lnTo>
                    <a:pt x="837039" y="669658"/>
                  </a:lnTo>
                  <a:lnTo>
                    <a:pt x="829565" y="688415"/>
                  </a:lnTo>
                  <a:lnTo>
                    <a:pt x="845676" y="691558"/>
                  </a:lnTo>
                  <a:lnTo>
                    <a:pt x="845159" y="673347"/>
                  </a:lnTo>
                  <a:lnTo>
                    <a:pt x="868451" y="660323"/>
                  </a:lnTo>
                  <a:lnTo>
                    <a:pt x="852106" y="620382"/>
                  </a:lnTo>
                  <a:lnTo>
                    <a:pt x="867607" y="602724"/>
                  </a:lnTo>
                  <a:lnTo>
                    <a:pt x="936802" y="622333"/>
                  </a:lnTo>
                  <a:lnTo>
                    <a:pt x="954803" y="637007"/>
                  </a:lnTo>
                  <a:lnTo>
                    <a:pt x="950260" y="646260"/>
                  </a:lnTo>
                  <a:lnTo>
                    <a:pt x="999439" y="663958"/>
                  </a:lnTo>
                  <a:lnTo>
                    <a:pt x="997812" y="667062"/>
                  </a:lnTo>
                  <a:lnTo>
                    <a:pt x="1001063" y="672020"/>
                  </a:lnTo>
                  <a:lnTo>
                    <a:pt x="1021475" y="688989"/>
                  </a:lnTo>
                  <a:lnTo>
                    <a:pt x="1023705" y="701794"/>
                  </a:lnTo>
                  <a:lnTo>
                    <a:pt x="1027325" y="699656"/>
                  </a:lnTo>
                  <a:lnTo>
                    <a:pt x="1043880" y="657235"/>
                  </a:lnTo>
                  <a:lnTo>
                    <a:pt x="1027817" y="656006"/>
                  </a:lnTo>
                  <a:lnTo>
                    <a:pt x="1020253" y="622048"/>
                  </a:lnTo>
                  <a:lnTo>
                    <a:pt x="996997" y="612753"/>
                  </a:lnTo>
                  <a:lnTo>
                    <a:pt x="995937" y="623124"/>
                  </a:lnTo>
                  <a:lnTo>
                    <a:pt x="992743" y="620382"/>
                  </a:lnTo>
                  <a:lnTo>
                    <a:pt x="994310" y="594252"/>
                  </a:lnTo>
                  <a:lnTo>
                    <a:pt x="1003909" y="588278"/>
                  </a:lnTo>
                  <a:lnTo>
                    <a:pt x="998845" y="580820"/>
                  </a:lnTo>
                  <a:lnTo>
                    <a:pt x="1004161" y="547075"/>
                  </a:lnTo>
                  <a:lnTo>
                    <a:pt x="990415" y="546416"/>
                  </a:lnTo>
                  <a:lnTo>
                    <a:pt x="994697" y="525913"/>
                  </a:lnTo>
                  <a:lnTo>
                    <a:pt x="989024" y="527596"/>
                  </a:lnTo>
                  <a:lnTo>
                    <a:pt x="1027939" y="476630"/>
                  </a:lnTo>
                  <a:lnTo>
                    <a:pt x="1046281" y="397650"/>
                  </a:lnTo>
                  <a:lnTo>
                    <a:pt x="1093310" y="400470"/>
                  </a:lnTo>
                  <a:lnTo>
                    <a:pt x="1120193" y="414860"/>
                  </a:lnTo>
                  <a:lnTo>
                    <a:pt x="1121219" y="444896"/>
                  </a:lnTo>
                  <a:lnTo>
                    <a:pt x="1098421" y="499893"/>
                  </a:lnTo>
                  <a:lnTo>
                    <a:pt x="1120345" y="539678"/>
                  </a:lnTo>
                  <a:lnTo>
                    <a:pt x="1119024" y="568210"/>
                  </a:lnTo>
                  <a:lnTo>
                    <a:pt x="1111563" y="577500"/>
                  </a:lnTo>
                  <a:lnTo>
                    <a:pt x="1117090" y="603577"/>
                  </a:lnTo>
                  <a:lnTo>
                    <a:pt x="1114292" y="656089"/>
                  </a:lnTo>
                  <a:lnTo>
                    <a:pt x="1137400" y="686319"/>
                  </a:lnTo>
                  <a:lnTo>
                    <a:pt x="1125783" y="700117"/>
                  </a:lnTo>
                  <a:lnTo>
                    <a:pt x="1124575" y="727899"/>
                  </a:lnTo>
                  <a:lnTo>
                    <a:pt x="1103448" y="751517"/>
                  </a:lnTo>
                  <a:lnTo>
                    <a:pt x="1107473" y="758969"/>
                  </a:lnTo>
                  <a:lnTo>
                    <a:pt x="1090137" y="769475"/>
                  </a:lnTo>
                  <a:lnTo>
                    <a:pt x="1093269" y="786747"/>
                  </a:lnTo>
                  <a:lnTo>
                    <a:pt x="1075029" y="794047"/>
                  </a:lnTo>
                  <a:lnTo>
                    <a:pt x="1066504" y="787887"/>
                  </a:lnTo>
                  <a:lnTo>
                    <a:pt x="1075786" y="780761"/>
                  </a:lnTo>
                  <a:lnTo>
                    <a:pt x="1038547" y="778244"/>
                  </a:lnTo>
                  <a:lnTo>
                    <a:pt x="1047384" y="794074"/>
                  </a:lnTo>
                  <a:lnTo>
                    <a:pt x="1102592" y="809267"/>
                  </a:lnTo>
                  <a:lnTo>
                    <a:pt x="1141607" y="768710"/>
                  </a:lnTo>
                  <a:lnTo>
                    <a:pt x="1142911" y="751458"/>
                  </a:lnTo>
                  <a:lnTo>
                    <a:pt x="1160464" y="729712"/>
                  </a:lnTo>
                  <a:lnTo>
                    <a:pt x="1160287" y="704319"/>
                  </a:lnTo>
                  <a:lnTo>
                    <a:pt x="1151864" y="690776"/>
                  </a:lnTo>
                  <a:lnTo>
                    <a:pt x="1158363" y="668263"/>
                  </a:lnTo>
                  <a:lnTo>
                    <a:pt x="1199575" y="656580"/>
                  </a:lnTo>
                  <a:lnTo>
                    <a:pt x="1215050" y="682909"/>
                  </a:lnTo>
                  <a:lnTo>
                    <a:pt x="1210139" y="724858"/>
                  </a:lnTo>
                  <a:lnTo>
                    <a:pt x="1251389" y="736628"/>
                  </a:lnTo>
                  <a:lnTo>
                    <a:pt x="1217967" y="725774"/>
                  </a:lnTo>
                  <a:lnTo>
                    <a:pt x="1219997" y="704273"/>
                  </a:lnTo>
                  <a:lnTo>
                    <a:pt x="1233009" y="697375"/>
                  </a:lnTo>
                  <a:lnTo>
                    <a:pt x="1221610" y="660145"/>
                  </a:lnTo>
                  <a:lnTo>
                    <a:pt x="1187863" y="640640"/>
                  </a:lnTo>
                  <a:lnTo>
                    <a:pt x="1139541" y="644759"/>
                  </a:lnTo>
                  <a:lnTo>
                    <a:pt x="1142604" y="629339"/>
                  </a:lnTo>
                  <a:lnTo>
                    <a:pt x="1134620" y="609346"/>
                  </a:lnTo>
                  <a:lnTo>
                    <a:pt x="1151488" y="551985"/>
                  </a:lnTo>
                  <a:lnTo>
                    <a:pt x="1124037" y="503273"/>
                  </a:lnTo>
                  <a:lnTo>
                    <a:pt x="1134954" y="476614"/>
                  </a:lnTo>
                  <a:lnTo>
                    <a:pt x="1165069" y="456789"/>
                  </a:lnTo>
                  <a:lnTo>
                    <a:pt x="1162365" y="405897"/>
                  </a:lnTo>
                  <a:lnTo>
                    <a:pt x="1181074" y="425626"/>
                  </a:lnTo>
                  <a:lnTo>
                    <a:pt x="1171065" y="506294"/>
                  </a:lnTo>
                  <a:lnTo>
                    <a:pt x="1206420" y="526421"/>
                  </a:lnTo>
                  <a:lnTo>
                    <a:pt x="1252823" y="530796"/>
                  </a:lnTo>
                  <a:lnTo>
                    <a:pt x="1192791" y="493279"/>
                  </a:lnTo>
                  <a:lnTo>
                    <a:pt x="1189137" y="469174"/>
                  </a:lnTo>
                  <a:lnTo>
                    <a:pt x="1231531" y="472746"/>
                  </a:lnTo>
                  <a:lnTo>
                    <a:pt x="1216013" y="457514"/>
                  </a:lnTo>
                  <a:lnTo>
                    <a:pt x="1240683" y="436377"/>
                  </a:lnTo>
                  <a:lnTo>
                    <a:pt x="1306475" y="484122"/>
                  </a:lnTo>
                  <a:lnTo>
                    <a:pt x="1340453" y="483242"/>
                  </a:lnTo>
                  <a:lnTo>
                    <a:pt x="1319243" y="513977"/>
                  </a:lnTo>
                  <a:lnTo>
                    <a:pt x="1322557" y="545738"/>
                  </a:lnTo>
                  <a:lnTo>
                    <a:pt x="1315517" y="558728"/>
                  </a:lnTo>
                  <a:lnTo>
                    <a:pt x="1321114" y="581982"/>
                  </a:lnTo>
                  <a:lnTo>
                    <a:pt x="1317190" y="558111"/>
                  </a:lnTo>
                  <a:lnTo>
                    <a:pt x="1337437" y="538244"/>
                  </a:lnTo>
                  <a:lnTo>
                    <a:pt x="1327305" y="583490"/>
                  </a:lnTo>
                  <a:lnTo>
                    <a:pt x="1337185" y="590071"/>
                  </a:lnTo>
                  <a:lnTo>
                    <a:pt x="1339014" y="586673"/>
                  </a:lnTo>
                  <a:lnTo>
                    <a:pt x="1337684" y="581392"/>
                  </a:lnTo>
                  <a:lnTo>
                    <a:pt x="1333906" y="574346"/>
                  </a:lnTo>
                  <a:lnTo>
                    <a:pt x="1346156" y="573177"/>
                  </a:lnTo>
                  <a:lnTo>
                    <a:pt x="1350672" y="565560"/>
                  </a:lnTo>
                  <a:lnTo>
                    <a:pt x="1338058" y="515529"/>
                  </a:lnTo>
                  <a:lnTo>
                    <a:pt x="1348202" y="489781"/>
                  </a:lnTo>
                  <a:lnTo>
                    <a:pt x="1317870" y="444780"/>
                  </a:lnTo>
                  <a:lnTo>
                    <a:pt x="1286799" y="427779"/>
                  </a:lnTo>
                  <a:lnTo>
                    <a:pt x="1288822" y="396406"/>
                  </a:lnTo>
                  <a:lnTo>
                    <a:pt x="1276443" y="381339"/>
                  </a:lnTo>
                  <a:lnTo>
                    <a:pt x="1283654" y="377905"/>
                  </a:lnTo>
                  <a:lnTo>
                    <a:pt x="1276813" y="371028"/>
                  </a:lnTo>
                  <a:lnTo>
                    <a:pt x="1282333" y="351920"/>
                  </a:lnTo>
                  <a:lnTo>
                    <a:pt x="1421246" y="330219"/>
                  </a:lnTo>
                  <a:lnTo>
                    <a:pt x="1393606" y="360263"/>
                  </a:lnTo>
                  <a:lnTo>
                    <a:pt x="1414840" y="394384"/>
                  </a:lnTo>
                  <a:lnTo>
                    <a:pt x="1395079" y="359108"/>
                  </a:lnTo>
                  <a:lnTo>
                    <a:pt x="1433456" y="327531"/>
                  </a:lnTo>
                  <a:lnTo>
                    <a:pt x="1397256" y="297750"/>
                  </a:lnTo>
                  <a:lnTo>
                    <a:pt x="1422215" y="290838"/>
                  </a:lnTo>
                  <a:lnTo>
                    <a:pt x="1393836" y="270132"/>
                  </a:lnTo>
                  <a:lnTo>
                    <a:pt x="1398905" y="255507"/>
                  </a:lnTo>
                  <a:lnTo>
                    <a:pt x="1417575" y="271593"/>
                  </a:lnTo>
                  <a:lnTo>
                    <a:pt x="1427578" y="244970"/>
                  </a:lnTo>
                  <a:lnTo>
                    <a:pt x="1423248" y="241143"/>
                  </a:lnTo>
                  <a:lnTo>
                    <a:pt x="1436007" y="238508"/>
                  </a:lnTo>
                  <a:lnTo>
                    <a:pt x="1419304" y="227895"/>
                  </a:lnTo>
                  <a:lnTo>
                    <a:pt x="1570681" y="160829"/>
                  </a:lnTo>
                  <a:lnTo>
                    <a:pt x="1543292" y="160345"/>
                  </a:lnTo>
                  <a:lnTo>
                    <a:pt x="1549424" y="147260"/>
                  </a:lnTo>
                  <a:lnTo>
                    <a:pt x="1613679" y="148359"/>
                  </a:lnTo>
                  <a:lnTo>
                    <a:pt x="1604092" y="168831"/>
                  </a:lnTo>
                  <a:lnTo>
                    <a:pt x="1678715" y="136974"/>
                  </a:lnTo>
                  <a:lnTo>
                    <a:pt x="1689094" y="153113"/>
                  </a:lnTo>
                  <a:lnTo>
                    <a:pt x="1674861" y="194141"/>
                  </a:lnTo>
                  <a:lnTo>
                    <a:pt x="1697921" y="226478"/>
                  </a:lnTo>
                  <a:lnTo>
                    <a:pt x="1676498" y="192868"/>
                  </a:lnTo>
                  <a:lnTo>
                    <a:pt x="1691392" y="147797"/>
                  </a:lnTo>
                  <a:lnTo>
                    <a:pt x="1668934" y="112003"/>
                  </a:lnTo>
                  <a:lnTo>
                    <a:pt x="1741163" y="122422"/>
                  </a:lnTo>
                  <a:lnTo>
                    <a:pt x="1712537" y="106684"/>
                  </a:lnTo>
                  <a:lnTo>
                    <a:pt x="1720065" y="88212"/>
                  </a:lnTo>
                  <a:lnTo>
                    <a:pt x="1711933" y="76573"/>
                  </a:lnTo>
                  <a:lnTo>
                    <a:pt x="1759580" y="433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5" name="AS_Philippines">
              <a:extLst>
                <a:ext uri="{FF2B5EF4-FFF2-40B4-BE49-F238E27FC236}">
                  <a16:creationId xmlns:a16="http://schemas.microsoft.com/office/drawing/2014/main" id="{830004F7-D3AE-FB9F-B842-D5BE0239CC47}"/>
                </a:ext>
              </a:extLst>
            </p:cNvPr>
            <p:cNvSpPr/>
            <p:nvPr>
              <p:custDataLst>
                <p:tags r:id="rId23"/>
              </p:custDataLst>
            </p:nvPr>
          </p:nvSpPr>
          <p:spPr bwMode="gray">
            <a:xfrm>
              <a:off x="8746530" y="4316026"/>
              <a:ext cx="222913" cy="316430"/>
            </a:xfrm>
            <a:custGeom>
              <a:avLst/>
              <a:gdLst>
                <a:gd name="connsiteX0" fmla="*/ 207701 w 236527"/>
                <a:gd name="connsiteY0" fmla="*/ 227799 h 335756"/>
                <a:gd name="connsiteX1" fmla="*/ 223010 w 236527"/>
                <a:gd name="connsiteY1" fmla="*/ 242544 h 335756"/>
                <a:gd name="connsiteX2" fmla="*/ 236527 w 236527"/>
                <a:gd name="connsiteY2" fmla="*/ 292107 h 335756"/>
                <a:gd name="connsiteX3" fmla="*/ 225944 w 236527"/>
                <a:gd name="connsiteY3" fmla="*/ 302346 h 335756"/>
                <a:gd name="connsiteX4" fmla="*/ 226608 w 236527"/>
                <a:gd name="connsiteY4" fmla="*/ 317801 h 335756"/>
                <a:gd name="connsiteX5" fmla="*/ 218151 w 236527"/>
                <a:gd name="connsiteY5" fmla="*/ 290462 h 335756"/>
                <a:gd name="connsiteX6" fmla="*/ 213036 w 236527"/>
                <a:gd name="connsiteY6" fmla="*/ 293334 h 335756"/>
                <a:gd name="connsiteX7" fmla="*/ 206116 w 236527"/>
                <a:gd name="connsiteY7" fmla="*/ 306454 h 335756"/>
                <a:gd name="connsiteX8" fmla="*/ 214322 w 236527"/>
                <a:gd name="connsiteY8" fmla="*/ 324008 h 335756"/>
                <a:gd name="connsiteX9" fmla="*/ 206828 w 236527"/>
                <a:gd name="connsiteY9" fmla="*/ 335756 h 335756"/>
                <a:gd name="connsiteX10" fmla="*/ 203258 w 236527"/>
                <a:gd name="connsiteY10" fmla="*/ 322376 h 335756"/>
                <a:gd name="connsiteX11" fmla="*/ 195540 w 236527"/>
                <a:gd name="connsiteY11" fmla="*/ 328462 h 335756"/>
                <a:gd name="connsiteX12" fmla="*/ 176138 w 236527"/>
                <a:gd name="connsiteY12" fmla="*/ 319366 h 335756"/>
                <a:gd name="connsiteX13" fmla="*/ 170169 w 236527"/>
                <a:gd name="connsiteY13" fmla="*/ 303827 h 335756"/>
                <a:gd name="connsiteX14" fmla="*/ 178221 w 236527"/>
                <a:gd name="connsiteY14" fmla="*/ 289835 h 335756"/>
                <a:gd name="connsiteX15" fmla="*/ 163325 w 236527"/>
                <a:gd name="connsiteY15" fmla="*/ 278703 h 335756"/>
                <a:gd name="connsiteX16" fmla="*/ 157741 w 236527"/>
                <a:gd name="connsiteY16" fmla="*/ 290011 h 335756"/>
                <a:gd name="connsiteX17" fmla="*/ 149226 w 236527"/>
                <a:gd name="connsiteY17" fmla="*/ 280814 h 335756"/>
                <a:gd name="connsiteX18" fmla="*/ 142090 w 236527"/>
                <a:gd name="connsiteY18" fmla="*/ 292354 h 335756"/>
                <a:gd name="connsiteX19" fmla="*/ 136834 w 236527"/>
                <a:gd name="connsiteY19" fmla="*/ 279705 h 335756"/>
                <a:gd name="connsiteX20" fmla="*/ 124912 w 236527"/>
                <a:gd name="connsiteY20" fmla="*/ 301746 h 335756"/>
                <a:gd name="connsiteX21" fmla="*/ 119152 w 236527"/>
                <a:gd name="connsiteY21" fmla="*/ 299491 h 335756"/>
                <a:gd name="connsiteX22" fmla="*/ 126756 w 236527"/>
                <a:gd name="connsiteY22" fmla="*/ 274894 h 335756"/>
                <a:gd name="connsiteX23" fmla="*/ 144362 w 236527"/>
                <a:gd name="connsiteY23" fmla="*/ 270094 h 335756"/>
                <a:gd name="connsiteX24" fmla="*/ 155839 w 236527"/>
                <a:gd name="connsiteY24" fmla="*/ 255415 h 335756"/>
                <a:gd name="connsiteX25" fmla="*/ 166883 w 236527"/>
                <a:gd name="connsiteY25" fmla="*/ 261794 h 335756"/>
                <a:gd name="connsiteX26" fmla="*/ 163186 w 236527"/>
                <a:gd name="connsiteY26" fmla="*/ 275105 h 335756"/>
                <a:gd name="connsiteX27" fmla="*/ 182338 w 236527"/>
                <a:gd name="connsiteY27" fmla="*/ 258269 h 335756"/>
                <a:gd name="connsiteX28" fmla="*/ 189768 w 236527"/>
                <a:gd name="connsiteY28" fmla="*/ 261552 h 335756"/>
                <a:gd name="connsiteX29" fmla="*/ 191688 w 236527"/>
                <a:gd name="connsiteY29" fmla="*/ 248419 h 335756"/>
                <a:gd name="connsiteX30" fmla="*/ 209576 w 236527"/>
                <a:gd name="connsiteY30" fmla="*/ 248291 h 335756"/>
                <a:gd name="connsiteX31" fmla="*/ 145103 w 236527"/>
                <a:gd name="connsiteY31" fmla="*/ 200004 h 335756"/>
                <a:gd name="connsiteX32" fmla="*/ 160487 w 236527"/>
                <a:gd name="connsiteY32" fmla="*/ 202576 h 335756"/>
                <a:gd name="connsiteX33" fmla="*/ 149730 w 236527"/>
                <a:gd name="connsiteY33" fmla="*/ 227108 h 335756"/>
                <a:gd name="connsiteX34" fmla="*/ 153756 w 236527"/>
                <a:gd name="connsiteY34" fmla="*/ 242599 h 335756"/>
                <a:gd name="connsiteX35" fmla="*/ 146671 w 236527"/>
                <a:gd name="connsiteY35" fmla="*/ 247595 h 335756"/>
                <a:gd name="connsiteX36" fmla="*/ 132529 w 236527"/>
                <a:gd name="connsiteY36" fmla="*/ 223599 h 335756"/>
                <a:gd name="connsiteX37" fmla="*/ 142735 w 236527"/>
                <a:gd name="connsiteY37" fmla="*/ 220422 h 335756"/>
                <a:gd name="connsiteX38" fmla="*/ 171962 w 236527"/>
                <a:gd name="connsiteY38" fmla="*/ 194243 h 335756"/>
                <a:gd name="connsiteX39" fmla="*/ 172140 w 236527"/>
                <a:gd name="connsiteY39" fmla="*/ 213142 h 335756"/>
                <a:gd name="connsiteX40" fmla="*/ 154106 w 236527"/>
                <a:gd name="connsiteY40" fmla="*/ 237947 h 335756"/>
                <a:gd name="connsiteX41" fmla="*/ 58445 w 236527"/>
                <a:gd name="connsiteY41" fmla="*/ 188678 h 335756"/>
                <a:gd name="connsiteX42" fmla="*/ 63575 w 236527"/>
                <a:gd name="connsiteY42" fmla="*/ 210182 h 335756"/>
                <a:gd name="connsiteX43" fmla="*/ 0 w 236527"/>
                <a:gd name="connsiteY43" fmla="*/ 265648 h 335756"/>
                <a:gd name="connsiteX44" fmla="*/ 53510 w 236527"/>
                <a:gd name="connsiteY44" fmla="*/ 208003 h 335756"/>
                <a:gd name="connsiteX45" fmla="*/ 51107 w 236527"/>
                <a:gd name="connsiteY45" fmla="*/ 198321 h 335756"/>
                <a:gd name="connsiteX46" fmla="*/ 57126 w 236527"/>
                <a:gd name="connsiteY46" fmla="*/ 204385 h 335756"/>
                <a:gd name="connsiteX47" fmla="*/ 178752 w 236527"/>
                <a:gd name="connsiteY47" fmla="*/ 183390 h 335756"/>
                <a:gd name="connsiteX48" fmla="*/ 187539 w 236527"/>
                <a:gd name="connsiteY48" fmla="*/ 189764 h 335756"/>
                <a:gd name="connsiteX49" fmla="*/ 195304 w 236527"/>
                <a:gd name="connsiteY49" fmla="*/ 186380 h 335756"/>
                <a:gd name="connsiteX50" fmla="*/ 197380 w 236527"/>
                <a:gd name="connsiteY50" fmla="*/ 192268 h 335756"/>
                <a:gd name="connsiteX51" fmla="*/ 203459 w 236527"/>
                <a:gd name="connsiteY51" fmla="*/ 215304 h 335756"/>
                <a:gd name="connsiteX52" fmla="*/ 196127 w 236527"/>
                <a:gd name="connsiteY52" fmla="*/ 213213 h 335756"/>
                <a:gd name="connsiteX53" fmla="*/ 196995 w 236527"/>
                <a:gd name="connsiteY53" fmla="*/ 222206 h 335756"/>
                <a:gd name="connsiteX54" fmla="*/ 126910 w 236527"/>
                <a:gd name="connsiteY54" fmla="*/ 176794 h 335756"/>
                <a:gd name="connsiteX55" fmla="*/ 143301 w 236527"/>
                <a:gd name="connsiteY55" fmla="*/ 186274 h 335756"/>
                <a:gd name="connsiteX56" fmla="*/ 150150 w 236527"/>
                <a:gd name="connsiteY56" fmla="*/ 181875 h 335756"/>
                <a:gd name="connsiteX57" fmla="*/ 149537 w 236527"/>
                <a:gd name="connsiteY57" fmla="*/ 192816 h 335756"/>
                <a:gd name="connsiteX58" fmla="*/ 119711 w 236527"/>
                <a:gd name="connsiteY58" fmla="*/ 212259 h 335756"/>
                <a:gd name="connsiteX59" fmla="*/ 123626 w 236527"/>
                <a:gd name="connsiteY59" fmla="*/ 179308 h 335756"/>
                <a:gd name="connsiteX60" fmla="*/ 117313 w 236527"/>
                <a:gd name="connsiteY60" fmla="*/ 177764 h 335756"/>
                <a:gd name="connsiteX61" fmla="*/ 177955 w 236527"/>
                <a:gd name="connsiteY61" fmla="*/ 157263 h 335756"/>
                <a:gd name="connsiteX62" fmla="*/ 183136 w 236527"/>
                <a:gd name="connsiteY62" fmla="*/ 158160 h 335756"/>
                <a:gd name="connsiteX63" fmla="*/ 204097 w 236527"/>
                <a:gd name="connsiteY63" fmla="*/ 159795 h 335756"/>
                <a:gd name="connsiteX64" fmla="*/ 215754 w 236527"/>
                <a:gd name="connsiteY64" fmla="*/ 196996 h 335756"/>
                <a:gd name="connsiteX65" fmla="*/ 203405 w 236527"/>
                <a:gd name="connsiteY65" fmla="*/ 194009 h 335756"/>
                <a:gd name="connsiteX66" fmla="*/ 195871 w 236527"/>
                <a:gd name="connsiteY66" fmla="*/ 185803 h 335756"/>
                <a:gd name="connsiteX67" fmla="*/ 192690 w 236527"/>
                <a:gd name="connsiteY67" fmla="*/ 185317 h 335756"/>
                <a:gd name="connsiteX68" fmla="*/ 197695 w 236527"/>
                <a:gd name="connsiteY68" fmla="*/ 178094 h 335756"/>
                <a:gd name="connsiteX69" fmla="*/ 181198 w 236527"/>
                <a:gd name="connsiteY69" fmla="*/ 166685 h 335756"/>
                <a:gd name="connsiteX70" fmla="*/ 152379 w 236527"/>
                <a:gd name="connsiteY70" fmla="*/ 155938 h 335756"/>
                <a:gd name="connsiteX71" fmla="*/ 163143 w 236527"/>
                <a:gd name="connsiteY71" fmla="*/ 162646 h 335756"/>
                <a:gd name="connsiteX72" fmla="*/ 173384 w 236527"/>
                <a:gd name="connsiteY72" fmla="*/ 178837 h 335756"/>
                <a:gd name="connsiteX73" fmla="*/ 159641 w 236527"/>
                <a:gd name="connsiteY73" fmla="*/ 166211 h 335756"/>
                <a:gd name="connsiteX74" fmla="*/ 150268 w 236527"/>
                <a:gd name="connsiteY74" fmla="*/ 173940 h 335756"/>
                <a:gd name="connsiteX75" fmla="*/ 88970 w 236527"/>
                <a:gd name="connsiteY75" fmla="*/ 133418 h 335756"/>
                <a:gd name="connsiteX76" fmla="*/ 108612 w 236527"/>
                <a:gd name="connsiteY76" fmla="*/ 141933 h 335756"/>
                <a:gd name="connsiteX77" fmla="*/ 110023 w 236527"/>
                <a:gd name="connsiteY77" fmla="*/ 156088 h 335756"/>
                <a:gd name="connsiteX78" fmla="*/ 101523 w 236527"/>
                <a:gd name="connsiteY78" fmla="*/ 165646 h 335756"/>
                <a:gd name="connsiteX79" fmla="*/ 78444 w 236527"/>
                <a:gd name="connsiteY79" fmla="*/ 134302 h 335756"/>
                <a:gd name="connsiteX80" fmla="*/ 102432 w 236527"/>
                <a:gd name="connsiteY80" fmla="*/ 0 h 335756"/>
                <a:gd name="connsiteX81" fmla="*/ 119542 w 236527"/>
                <a:gd name="connsiteY81" fmla="*/ 7875 h 335756"/>
                <a:gd name="connsiteX82" fmla="*/ 127217 w 236527"/>
                <a:gd name="connsiteY82" fmla="*/ 1416 h 335756"/>
                <a:gd name="connsiteX83" fmla="*/ 125420 w 236527"/>
                <a:gd name="connsiteY83" fmla="*/ 25411 h 335756"/>
                <a:gd name="connsiteX84" fmla="*/ 134557 w 236527"/>
                <a:gd name="connsiteY84" fmla="*/ 38814 h 335756"/>
                <a:gd name="connsiteX85" fmla="*/ 105506 w 236527"/>
                <a:gd name="connsiteY85" fmla="*/ 85180 h 335756"/>
                <a:gd name="connsiteX86" fmla="*/ 114439 w 236527"/>
                <a:gd name="connsiteY86" fmla="*/ 115436 h 335756"/>
                <a:gd name="connsiteX87" fmla="*/ 127008 w 236527"/>
                <a:gd name="connsiteY87" fmla="*/ 122542 h 335756"/>
                <a:gd name="connsiteX88" fmla="*/ 125302 w 236527"/>
                <a:gd name="connsiteY88" fmla="*/ 115768 h 335756"/>
                <a:gd name="connsiteX89" fmla="*/ 139086 w 236527"/>
                <a:gd name="connsiteY89" fmla="*/ 111083 h 335756"/>
                <a:gd name="connsiteX90" fmla="*/ 148816 w 236527"/>
                <a:gd name="connsiteY90" fmla="*/ 128500 h 335756"/>
                <a:gd name="connsiteX91" fmla="*/ 154931 w 236527"/>
                <a:gd name="connsiteY91" fmla="*/ 117615 h 335756"/>
                <a:gd name="connsiteX92" fmla="*/ 169575 w 236527"/>
                <a:gd name="connsiteY92" fmla="*/ 125346 h 335756"/>
                <a:gd name="connsiteX93" fmla="*/ 159684 w 236527"/>
                <a:gd name="connsiteY93" fmla="*/ 130884 h 335756"/>
                <a:gd name="connsiteX94" fmla="*/ 165492 w 236527"/>
                <a:gd name="connsiteY94" fmla="*/ 144188 h 335756"/>
                <a:gd name="connsiteX95" fmla="*/ 176389 w 236527"/>
                <a:gd name="connsiteY95" fmla="*/ 144288 h 335756"/>
                <a:gd name="connsiteX96" fmla="*/ 173544 w 236527"/>
                <a:gd name="connsiteY96" fmla="*/ 157650 h 335756"/>
                <a:gd name="connsiteX97" fmla="*/ 167658 w 236527"/>
                <a:gd name="connsiteY97" fmla="*/ 152710 h 335756"/>
                <a:gd name="connsiteX98" fmla="*/ 172182 w 236527"/>
                <a:gd name="connsiteY98" fmla="*/ 146737 h 335756"/>
                <a:gd name="connsiteX99" fmla="*/ 154407 w 236527"/>
                <a:gd name="connsiteY99" fmla="*/ 145561 h 335756"/>
                <a:gd name="connsiteX100" fmla="*/ 135254 w 236527"/>
                <a:gd name="connsiteY100" fmla="*/ 121520 h 335756"/>
                <a:gd name="connsiteX101" fmla="*/ 136421 w 236527"/>
                <a:gd name="connsiteY101" fmla="*/ 141542 h 335756"/>
                <a:gd name="connsiteX102" fmla="*/ 114965 w 236527"/>
                <a:gd name="connsiteY102" fmla="*/ 120797 h 335756"/>
                <a:gd name="connsiteX103" fmla="*/ 103005 w 236527"/>
                <a:gd name="connsiteY103" fmla="*/ 130407 h 335756"/>
                <a:gd name="connsiteX104" fmla="*/ 87447 w 236527"/>
                <a:gd name="connsiteY104" fmla="*/ 125885 h 335756"/>
                <a:gd name="connsiteX105" fmla="*/ 85713 w 236527"/>
                <a:gd name="connsiteY105" fmla="*/ 113871 h 335756"/>
                <a:gd name="connsiteX106" fmla="*/ 94883 w 236527"/>
                <a:gd name="connsiteY106" fmla="*/ 103313 h 335756"/>
                <a:gd name="connsiteX107" fmla="*/ 84692 w 236527"/>
                <a:gd name="connsiteY107" fmla="*/ 98363 h 335756"/>
                <a:gd name="connsiteX108" fmla="*/ 83225 w 236527"/>
                <a:gd name="connsiteY108" fmla="*/ 108707 h 335756"/>
                <a:gd name="connsiteX109" fmla="*/ 72979 w 236527"/>
                <a:gd name="connsiteY109" fmla="*/ 99449 h 335756"/>
                <a:gd name="connsiteX110" fmla="*/ 65450 w 236527"/>
                <a:gd name="connsiteY110" fmla="*/ 59234 h 335756"/>
                <a:gd name="connsiteX111" fmla="*/ 69021 w 236527"/>
                <a:gd name="connsiteY111" fmla="*/ 57609 h 335756"/>
                <a:gd name="connsiteX112" fmla="*/ 68776 w 236527"/>
                <a:gd name="connsiteY112" fmla="*/ 60096 h 335756"/>
                <a:gd name="connsiteX113" fmla="*/ 69182 w 236527"/>
                <a:gd name="connsiteY113" fmla="*/ 61343 h 335756"/>
                <a:gd name="connsiteX114" fmla="*/ 74753 w 236527"/>
                <a:gd name="connsiteY114" fmla="*/ 66762 h 335756"/>
                <a:gd name="connsiteX115" fmla="*/ 81428 w 236527"/>
                <a:gd name="connsiteY115" fmla="*/ 63623 h 335756"/>
                <a:gd name="connsiteX116" fmla="*/ 85167 w 236527"/>
                <a:gd name="connsiteY116" fmla="*/ 2000 h 33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36527" h="335756">
                  <a:moveTo>
                    <a:pt x="207701" y="227799"/>
                  </a:moveTo>
                  <a:lnTo>
                    <a:pt x="223010" y="242544"/>
                  </a:lnTo>
                  <a:lnTo>
                    <a:pt x="236527" y="292107"/>
                  </a:lnTo>
                  <a:lnTo>
                    <a:pt x="225944" y="302346"/>
                  </a:lnTo>
                  <a:lnTo>
                    <a:pt x="226608" y="317801"/>
                  </a:lnTo>
                  <a:lnTo>
                    <a:pt x="218151" y="290462"/>
                  </a:lnTo>
                  <a:lnTo>
                    <a:pt x="213036" y="293334"/>
                  </a:lnTo>
                  <a:lnTo>
                    <a:pt x="206116" y="306454"/>
                  </a:lnTo>
                  <a:lnTo>
                    <a:pt x="214322" y="324008"/>
                  </a:lnTo>
                  <a:lnTo>
                    <a:pt x="206828" y="335756"/>
                  </a:lnTo>
                  <a:lnTo>
                    <a:pt x="203258" y="322376"/>
                  </a:lnTo>
                  <a:lnTo>
                    <a:pt x="195540" y="328462"/>
                  </a:lnTo>
                  <a:lnTo>
                    <a:pt x="176138" y="319366"/>
                  </a:lnTo>
                  <a:lnTo>
                    <a:pt x="170169" y="303827"/>
                  </a:lnTo>
                  <a:lnTo>
                    <a:pt x="178221" y="289835"/>
                  </a:lnTo>
                  <a:lnTo>
                    <a:pt x="163325" y="278703"/>
                  </a:lnTo>
                  <a:lnTo>
                    <a:pt x="157741" y="290011"/>
                  </a:lnTo>
                  <a:lnTo>
                    <a:pt x="149226" y="280814"/>
                  </a:lnTo>
                  <a:lnTo>
                    <a:pt x="142090" y="292354"/>
                  </a:lnTo>
                  <a:lnTo>
                    <a:pt x="136834" y="279705"/>
                  </a:lnTo>
                  <a:lnTo>
                    <a:pt x="124912" y="301746"/>
                  </a:lnTo>
                  <a:lnTo>
                    <a:pt x="119152" y="299491"/>
                  </a:lnTo>
                  <a:lnTo>
                    <a:pt x="126756" y="274894"/>
                  </a:lnTo>
                  <a:lnTo>
                    <a:pt x="144362" y="270094"/>
                  </a:lnTo>
                  <a:lnTo>
                    <a:pt x="155839" y="255415"/>
                  </a:lnTo>
                  <a:lnTo>
                    <a:pt x="166883" y="261794"/>
                  </a:lnTo>
                  <a:lnTo>
                    <a:pt x="163186" y="275105"/>
                  </a:lnTo>
                  <a:lnTo>
                    <a:pt x="182338" y="258269"/>
                  </a:lnTo>
                  <a:lnTo>
                    <a:pt x="189768" y="261552"/>
                  </a:lnTo>
                  <a:lnTo>
                    <a:pt x="191688" y="248419"/>
                  </a:lnTo>
                  <a:lnTo>
                    <a:pt x="209576" y="248291"/>
                  </a:lnTo>
                  <a:close/>
                  <a:moveTo>
                    <a:pt x="145103" y="200004"/>
                  </a:moveTo>
                  <a:lnTo>
                    <a:pt x="160487" y="202576"/>
                  </a:lnTo>
                  <a:lnTo>
                    <a:pt x="149730" y="227108"/>
                  </a:lnTo>
                  <a:lnTo>
                    <a:pt x="153756" y="242599"/>
                  </a:lnTo>
                  <a:lnTo>
                    <a:pt x="146671" y="247595"/>
                  </a:lnTo>
                  <a:lnTo>
                    <a:pt x="132529" y="223599"/>
                  </a:lnTo>
                  <a:lnTo>
                    <a:pt x="142735" y="220422"/>
                  </a:lnTo>
                  <a:close/>
                  <a:moveTo>
                    <a:pt x="171962" y="194243"/>
                  </a:moveTo>
                  <a:lnTo>
                    <a:pt x="172140" y="213142"/>
                  </a:lnTo>
                  <a:lnTo>
                    <a:pt x="154106" y="237947"/>
                  </a:lnTo>
                  <a:close/>
                  <a:moveTo>
                    <a:pt x="58445" y="188678"/>
                  </a:moveTo>
                  <a:lnTo>
                    <a:pt x="63575" y="210182"/>
                  </a:lnTo>
                  <a:lnTo>
                    <a:pt x="0" y="265648"/>
                  </a:lnTo>
                  <a:lnTo>
                    <a:pt x="53510" y="208003"/>
                  </a:lnTo>
                  <a:lnTo>
                    <a:pt x="51107" y="198321"/>
                  </a:lnTo>
                  <a:lnTo>
                    <a:pt x="57126" y="204385"/>
                  </a:lnTo>
                  <a:close/>
                  <a:moveTo>
                    <a:pt x="178752" y="183390"/>
                  </a:moveTo>
                  <a:lnTo>
                    <a:pt x="187539" y="189764"/>
                  </a:lnTo>
                  <a:lnTo>
                    <a:pt x="195304" y="186380"/>
                  </a:lnTo>
                  <a:lnTo>
                    <a:pt x="197380" y="192268"/>
                  </a:lnTo>
                  <a:lnTo>
                    <a:pt x="203459" y="215304"/>
                  </a:lnTo>
                  <a:lnTo>
                    <a:pt x="196127" y="213213"/>
                  </a:lnTo>
                  <a:lnTo>
                    <a:pt x="196995" y="222206"/>
                  </a:lnTo>
                  <a:close/>
                  <a:moveTo>
                    <a:pt x="126910" y="176794"/>
                  </a:moveTo>
                  <a:lnTo>
                    <a:pt x="143301" y="186274"/>
                  </a:lnTo>
                  <a:lnTo>
                    <a:pt x="150150" y="181875"/>
                  </a:lnTo>
                  <a:lnTo>
                    <a:pt x="149537" y="192816"/>
                  </a:lnTo>
                  <a:lnTo>
                    <a:pt x="119711" y="212259"/>
                  </a:lnTo>
                  <a:lnTo>
                    <a:pt x="123626" y="179308"/>
                  </a:lnTo>
                  <a:lnTo>
                    <a:pt x="117313" y="177764"/>
                  </a:lnTo>
                  <a:close/>
                  <a:moveTo>
                    <a:pt x="177955" y="157263"/>
                  </a:moveTo>
                  <a:lnTo>
                    <a:pt x="183136" y="158160"/>
                  </a:lnTo>
                  <a:lnTo>
                    <a:pt x="204097" y="159795"/>
                  </a:lnTo>
                  <a:lnTo>
                    <a:pt x="215754" y="196996"/>
                  </a:lnTo>
                  <a:lnTo>
                    <a:pt x="203405" y="194009"/>
                  </a:lnTo>
                  <a:lnTo>
                    <a:pt x="195871" y="185803"/>
                  </a:lnTo>
                  <a:lnTo>
                    <a:pt x="192690" y="185317"/>
                  </a:lnTo>
                  <a:lnTo>
                    <a:pt x="197695" y="178094"/>
                  </a:lnTo>
                  <a:lnTo>
                    <a:pt x="181198" y="166685"/>
                  </a:lnTo>
                  <a:close/>
                  <a:moveTo>
                    <a:pt x="152379" y="155938"/>
                  </a:moveTo>
                  <a:lnTo>
                    <a:pt x="163143" y="162646"/>
                  </a:lnTo>
                  <a:lnTo>
                    <a:pt x="173384" y="178837"/>
                  </a:lnTo>
                  <a:lnTo>
                    <a:pt x="159641" y="166211"/>
                  </a:lnTo>
                  <a:lnTo>
                    <a:pt x="150268" y="173940"/>
                  </a:lnTo>
                  <a:close/>
                  <a:moveTo>
                    <a:pt x="88970" y="133418"/>
                  </a:moveTo>
                  <a:lnTo>
                    <a:pt x="108612" y="141933"/>
                  </a:lnTo>
                  <a:lnTo>
                    <a:pt x="110023" y="156088"/>
                  </a:lnTo>
                  <a:lnTo>
                    <a:pt x="101523" y="165646"/>
                  </a:lnTo>
                  <a:lnTo>
                    <a:pt x="78444" y="134302"/>
                  </a:lnTo>
                  <a:close/>
                  <a:moveTo>
                    <a:pt x="102432" y="0"/>
                  </a:moveTo>
                  <a:lnTo>
                    <a:pt x="119542" y="7875"/>
                  </a:lnTo>
                  <a:lnTo>
                    <a:pt x="127217" y="1416"/>
                  </a:lnTo>
                  <a:lnTo>
                    <a:pt x="125420" y="25411"/>
                  </a:lnTo>
                  <a:lnTo>
                    <a:pt x="134557" y="38814"/>
                  </a:lnTo>
                  <a:lnTo>
                    <a:pt x="105506" y="85180"/>
                  </a:lnTo>
                  <a:lnTo>
                    <a:pt x="114439" y="115436"/>
                  </a:lnTo>
                  <a:lnTo>
                    <a:pt x="127008" y="122542"/>
                  </a:lnTo>
                  <a:lnTo>
                    <a:pt x="125302" y="115768"/>
                  </a:lnTo>
                  <a:lnTo>
                    <a:pt x="139086" y="111083"/>
                  </a:lnTo>
                  <a:lnTo>
                    <a:pt x="148816" y="128500"/>
                  </a:lnTo>
                  <a:lnTo>
                    <a:pt x="154931" y="117615"/>
                  </a:lnTo>
                  <a:lnTo>
                    <a:pt x="169575" y="125346"/>
                  </a:lnTo>
                  <a:lnTo>
                    <a:pt x="159684" y="130884"/>
                  </a:lnTo>
                  <a:lnTo>
                    <a:pt x="165492" y="144188"/>
                  </a:lnTo>
                  <a:lnTo>
                    <a:pt x="176389" y="144288"/>
                  </a:lnTo>
                  <a:lnTo>
                    <a:pt x="173544" y="157650"/>
                  </a:lnTo>
                  <a:lnTo>
                    <a:pt x="167658" y="152710"/>
                  </a:lnTo>
                  <a:lnTo>
                    <a:pt x="172182" y="146737"/>
                  </a:lnTo>
                  <a:lnTo>
                    <a:pt x="154407" y="145561"/>
                  </a:lnTo>
                  <a:lnTo>
                    <a:pt x="135254" y="121520"/>
                  </a:lnTo>
                  <a:lnTo>
                    <a:pt x="136421" y="141542"/>
                  </a:lnTo>
                  <a:lnTo>
                    <a:pt x="114965" y="120797"/>
                  </a:lnTo>
                  <a:lnTo>
                    <a:pt x="103005" y="130407"/>
                  </a:lnTo>
                  <a:lnTo>
                    <a:pt x="87447" y="125885"/>
                  </a:lnTo>
                  <a:lnTo>
                    <a:pt x="85713" y="113871"/>
                  </a:lnTo>
                  <a:lnTo>
                    <a:pt x="94883" y="103313"/>
                  </a:lnTo>
                  <a:lnTo>
                    <a:pt x="84692" y="98363"/>
                  </a:lnTo>
                  <a:lnTo>
                    <a:pt x="83225" y="108707"/>
                  </a:lnTo>
                  <a:lnTo>
                    <a:pt x="72979" y="99449"/>
                  </a:lnTo>
                  <a:lnTo>
                    <a:pt x="65450" y="59234"/>
                  </a:lnTo>
                  <a:lnTo>
                    <a:pt x="69021" y="57609"/>
                  </a:lnTo>
                  <a:lnTo>
                    <a:pt x="68776" y="60096"/>
                  </a:lnTo>
                  <a:lnTo>
                    <a:pt x="69182" y="61343"/>
                  </a:lnTo>
                  <a:lnTo>
                    <a:pt x="74753" y="66762"/>
                  </a:lnTo>
                  <a:lnTo>
                    <a:pt x="81428" y="63623"/>
                  </a:lnTo>
                  <a:lnTo>
                    <a:pt x="85167" y="200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6" name="AS_Qatar">
              <a:extLst>
                <a:ext uri="{FF2B5EF4-FFF2-40B4-BE49-F238E27FC236}">
                  <a16:creationId xmlns:a16="http://schemas.microsoft.com/office/drawing/2014/main" id="{FAF6EFE5-386A-9A84-D596-F5FC9D5A3A68}"/>
                </a:ext>
              </a:extLst>
            </p:cNvPr>
            <p:cNvSpPr/>
            <p:nvPr>
              <p:custDataLst>
                <p:tags r:id="rId24"/>
              </p:custDataLst>
            </p:nvPr>
          </p:nvSpPr>
          <p:spPr bwMode="gray">
            <a:xfrm>
              <a:off x="7172974" y="4123796"/>
              <a:ext cx="18517" cy="37531"/>
            </a:xfrm>
            <a:custGeom>
              <a:avLst/>
              <a:gdLst/>
              <a:ahLst/>
              <a:cxnLst/>
              <a:rect l="0" t="0" r="0" b="0"/>
              <a:pathLst>
                <a:path w="7808" h="15808">
                  <a:moveTo>
                    <a:pt x="6866" y="7393"/>
                  </a:moveTo>
                  <a:lnTo>
                    <a:pt x="7807" y="11517"/>
                  </a:lnTo>
                  <a:lnTo>
                    <a:pt x="3842" y="15807"/>
                  </a:lnTo>
                  <a:lnTo>
                    <a:pt x="0" y="14386"/>
                  </a:lnTo>
                  <a:lnTo>
                    <a:pt x="2116" y="0"/>
                  </a:lnTo>
                  <a:lnTo>
                    <a:pt x="7371" y="1570"/>
                  </a:lnTo>
                  <a:lnTo>
                    <a:pt x="6866" y="739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7" name="AS_Pakistan">
              <a:extLst>
                <a:ext uri="{FF2B5EF4-FFF2-40B4-BE49-F238E27FC236}">
                  <a16:creationId xmlns:a16="http://schemas.microsoft.com/office/drawing/2014/main" id="{96E7CEBB-8540-282A-3022-BA25ADFE0507}"/>
                </a:ext>
              </a:extLst>
            </p:cNvPr>
            <p:cNvSpPr/>
            <p:nvPr>
              <p:custDataLst>
                <p:tags r:id="rId25"/>
              </p:custDataLst>
            </p:nvPr>
          </p:nvSpPr>
          <p:spPr bwMode="gray">
            <a:xfrm>
              <a:off x="7411010" y="3817146"/>
              <a:ext cx="402084" cy="366417"/>
            </a:xfrm>
            <a:custGeom>
              <a:avLst/>
              <a:gdLst/>
              <a:ahLst/>
              <a:cxnLst/>
              <a:rect l="0" t="0" r="0" b="0"/>
              <a:pathLst>
                <a:path w="169554" h="154331">
                  <a:moveTo>
                    <a:pt x="139489" y="76"/>
                  </a:moveTo>
                  <a:lnTo>
                    <a:pt x="149958" y="4601"/>
                  </a:lnTo>
                  <a:lnTo>
                    <a:pt x="152978" y="15015"/>
                  </a:lnTo>
                  <a:lnTo>
                    <a:pt x="169553" y="18934"/>
                  </a:lnTo>
                  <a:lnTo>
                    <a:pt x="161739" y="23862"/>
                  </a:lnTo>
                  <a:lnTo>
                    <a:pt x="160014" y="29228"/>
                  </a:lnTo>
                  <a:lnTo>
                    <a:pt x="130730" y="29380"/>
                  </a:lnTo>
                  <a:lnTo>
                    <a:pt x="130447" y="36379"/>
                  </a:lnTo>
                  <a:lnTo>
                    <a:pt x="134272" y="37479"/>
                  </a:lnTo>
                  <a:lnTo>
                    <a:pt x="131219" y="40292"/>
                  </a:lnTo>
                  <a:lnTo>
                    <a:pt x="131478" y="46948"/>
                  </a:lnTo>
                  <a:lnTo>
                    <a:pt x="145127" y="58527"/>
                  </a:lnTo>
                  <a:lnTo>
                    <a:pt x="137367" y="62505"/>
                  </a:lnTo>
                  <a:lnTo>
                    <a:pt x="138260" y="72156"/>
                  </a:lnTo>
                  <a:lnTo>
                    <a:pt x="130039" y="79878"/>
                  </a:lnTo>
                  <a:lnTo>
                    <a:pt x="130648" y="82820"/>
                  </a:lnTo>
                  <a:lnTo>
                    <a:pt x="125289" y="85052"/>
                  </a:lnTo>
                  <a:lnTo>
                    <a:pt x="110283" y="107691"/>
                  </a:lnTo>
                  <a:lnTo>
                    <a:pt x="99608" y="110581"/>
                  </a:lnTo>
                  <a:lnTo>
                    <a:pt x="94997" y="107024"/>
                  </a:lnTo>
                  <a:lnTo>
                    <a:pt x="87117" y="116588"/>
                  </a:lnTo>
                  <a:lnTo>
                    <a:pt x="86375" y="121287"/>
                  </a:lnTo>
                  <a:lnTo>
                    <a:pt x="93150" y="123730"/>
                  </a:lnTo>
                  <a:lnTo>
                    <a:pt x="92194" y="129900"/>
                  </a:lnTo>
                  <a:lnTo>
                    <a:pt x="97978" y="133061"/>
                  </a:lnTo>
                  <a:lnTo>
                    <a:pt x="102372" y="147213"/>
                  </a:lnTo>
                  <a:lnTo>
                    <a:pt x="91461" y="149919"/>
                  </a:lnTo>
                  <a:lnTo>
                    <a:pt x="79144" y="148130"/>
                  </a:lnTo>
                  <a:lnTo>
                    <a:pt x="78786" y="152106"/>
                  </a:lnTo>
                  <a:lnTo>
                    <a:pt x="73292" y="154330"/>
                  </a:lnTo>
                  <a:lnTo>
                    <a:pt x="66250" y="152972"/>
                  </a:lnTo>
                  <a:lnTo>
                    <a:pt x="66694" y="152455"/>
                  </a:lnTo>
                  <a:lnTo>
                    <a:pt x="66321" y="152062"/>
                  </a:lnTo>
                  <a:lnTo>
                    <a:pt x="66180" y="151282"/>
                  </a:lnTo>
                  <a:lnTo>
                    <a:pt x="65926" y="151062"/>
                  </a:lnTo>
                  <a:lnTo>
                    <a:pt x="64694" y="150796"/>
                  </a:lnTo>
                  <a:lnTo>
                    <a:pt x="64053" y="147109"/>
                  </a:lnTo>
                  <a:lnTo>
                    <a:pt x="62830" y="145079"/>
                  </a:lnTo>
                  <a:lnTo>
                    <a:pt x="63855" y="143587"/>
                  </a:lnTo>
                  <a:lnTo>
                    <a:pt x="57769" y="142672"/>
                  </a:lnTo>
                  <a:lnTo>
                    <a:pt x="58641" y="138607"/>
                  </a:lnTo>
                  <a:lnTo>
                    <a:pt x="54908" y="134001"/>
                  </a:lnTo>
                  <a:lnTo>
                    <a:pt x="52730" y="135216"/>
                  </a:lnTo>
                  <a:lnTo>
                    <a:pt x="56378" y="136340"/>
                  </a:lnTo>
                  <a:lnTo>
                    <a:pt x="37833" y="138991"/>
                  </a:lnTo>
                  <a:lnTo>
                    <a:pt x="32452" y="135777"/>
                  </a:lnTo>
                  <a:lnTo>
                    <a:pt x="7424" y="138606"/>
                  </a:lnTo>
                  <a:lnTo>
                    <a:pt x="9894" y="127095"/>
                  </a:lnTo>
                  <a:lnTo>
                    <a:pt x="23078" y="122668"/>
                  </a:lnTo>
                  <a:lnTo>
                    <a:pt x="24733" y="117159"/>
                  </a:lnTo>
                  <a:lnTo>
                    <a:pt x="19139" y="115607"/>
                  </a:lnTo>
                  <a:lnTo>
                    <a:pt x="19128" y="104233"/>
                  </a:lnTo>
                  <a:lnTo>
                    <a:pt x="10369" y="100958"/>
                  </a:lnTo>
                  <a:lnTo>
                    <a:pt x="0" y="85962"/>
                  </a:lnTo>
                  <a:lnTo>
                    <a:pt x="16158" y="91229"/>
                  </a:lnTo>
                  <a:lnTo>
                    <a:pt x="53880" y="86100"/>
                  </a:lnTo>
                  <a:lnTo>
                    <a:pt x="55269" y="73475"/>
                  </a:lnTo>
                  <a:lnTo>
                    <a:pt x="58544" y="70307"/>
                  </a:lnTo>
                  <a:lnTo>
                    <a:pt x="69094" y="68903"/>
                  </a:lnTo>
                  <a:lnTo>
                    <a:pt x="67069" y="66562"/>
                  </a:lnTo>
                  <a:lnTo>
                    <a:pt x="72975" y="63023"/>
                  </a:lnTo>
                  <a:lnTo>
                    <a:pt x="79644" y="65718"/>
                  </a:lnTo>
                  <a:lnTo>
                    <a:pt x="84596" y="61760"/>
                  </a:lnTo>
                  <a:lnTo>
                    <a:pt x="86366" y="48792"/>
                  </a:lnTo>
                  <a:lnTo>
                    <a:pt x="94583" y="45234"/>
                  </a:lnTo>
                  <a:lnTo>
                    <a:pt x="90378" y="36782"/>
                  </a:lnTo>
                  <a:lnTo>
                    <a:pt x="102133" y="36534"/>
                  </a:lnTo>
                  <a:lnTo>
                    <a:pt x="101189" y="30538"/>
                  </a:lnTo>
                  <a:lnTo>
                    <a:pt x="107808" y="19871"/>
                  </a:lnTo>
                  <a:lnTo>
                    <a:pt x="103750" y="11184"/>
                  </a:lnTo>
                  <a:lnTo>
                    <a:pt x="116880" y="2584"/>
                  </a:lnTo>
                  <a:lnTo>
                    <a:pt x="136968" y="0"/>
                  </a:lnTo>
                  <a:lnTo>
                    <a:pt x="139489" y="7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8" name="AS_Nepal">
              <a:extLst>
                <a:ext uri="{FF2B5EF4-FFF2-40B4-BE49-F238E27FC236}">
                  <a16:creationId xmlns:a16="http://schemas.microsoft.com/office/drawing/2014/main" id="{A3E8936C-A5D0-BBBB-7AD7-95267D9FE9C4}"/>
                </a:ext>
              </a:extLst>
            </p:cNvPr>
            <p:cNvSpPr/>
            <p:nvPr>
              <p:custDataLst>
                <p:tags r:id="rId26"/>
              </p:custDataLst>
            </p:nvPr>
          </p:nvSpPr>
          <p:spPr bwMode="gray">
            <a:xfrm>
              <a:off x="7866019" y="4006928"/>
              <a:ext cx="191780" cy="108531"/>
            </a:xfrm>
            <a:custGeom>
              <a:avLst/>
              <a:gdLst/>
              <a:ahLst/>
              <a:cxnLst/>
              <a:rect l="0" t="0" r="0" b="0"/>
              <a:pathLst>
                <a:path w="80871" h="45712">
                  <a:moveTo>
                    <a:pt x="20106" y="28298"/>
                  </a:moveTo>
                  <a:lnTo>
                    <a:pt x="0" y="17820"/>
                  </a:lnTo>
                  <a:lnTo>
                    <a:pt x="3211" y="7357"/>
                  </a:lnTo>
                  <a:lnTo>
                    <a:pt x="9696" y="2095"/>
                  </a:lnTo>
                  <a:lnTo>
                    <a:pt x="11678" y="4339"/>
                  </a:lnTo>
                  <a:lnTo>
                    <a:pt x="13653" y="0"/>
                  </a:lnTo>
                  <a:lnTo>
                    <a:pt x="20447" y="499"/>
                  </a:lnTo>
                  <a:lnTo>
                    <a:pt x="34970" y="13821"/>
                  </a:lnTo>
                  <a:lnTo>
                    <a:pt x="40634" y="12971"/>
                  </a:lnTo>
                  <a:lnTo>
                    <a:pt x="44253" y="18954"/>
                  </a:lnTo>
                  <a:lnTo>
                    <a:pt x="51342" y="20474"/>
                  </a:lnTo>
                  <a:lnTo>
                    <a:pt x="50509" y="23817"/>
                  </a:lnTo>
                  <a:lnTo>
                    <a:pt x="56656" y="24161"/>
                  </a:lnTo>
                  <a:lnTo>
                    <a:pt x="59586" y="28653"/>
                  </a:lnTo>
                  <a:lnTo>
                    <a:pt x="61278" y="25469"/>
                  </a:lnTo>
                  <a:lnTo>
                    <a:pt x="63892" y="28367"/>
                  </a:lnTo>
                  <a:lnTo>
                    <a:pt x="66306" y="26055"/>
                  </a:lnTo>
                  <a:lnTo>
                    <a:pt x="71370" y="29329"/>
                  </a:lnTo>
                  <a:lnTo>
                    <a:pt x="80870" y="28842"/>
                  </a:lnTo>
                  <a:lnTo>
                    <a:pt x="79589" y="45711"/>
                  </a:lnTo>
                  <a:lnTo>
                    <a:pt x="57998" y="43414"/>
                  </a:lnTo>
                  <a:lnTo>
                    <a:pt x="40914" y="32848"/>
                  </a:lnTo>
                  <a:lnTo>
                    <a:pt x="32356" y="34804"/>
                  </a:lnTo>
                  <a:lnTo>
                    <a:pt x="20106" y="282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29" name="AS_Palestine">
              <a:extLst>
                <a:ext uri="{FF2B5EF4-FFF2-40B4-BE49-F238E27FC236}">
                  <a16:creationId xmlns:a16="http://schemas.microsoft.com/office/drawing/2014/main" id="{63069506-8C39-7CB6-5CD9-67C709913A7A}"/>
                </a:ext>
              </a:extLst>
            </p:cNvPr>
            <p:cNvSpPr/>
            <p:nvPr>
              <p:custDataLst>
                <p:tags r:id="rId27"/>
              </p:custDataLst>
            </p:nvPr>
          </p:nvSpPr>
          <p:spPr bwMode="gray">
            <a:xfrm>
              <a:off x="6794826" y="3947596"/>
              <a:ext cx="15835" cy="31499"/>
            </a:xfrm>
            <a:custGeom>
              <a:avLst/>
              <a:gdLst/>
              <a:ahLst/>
              <a:cxnLst/>
              <a:rect l="0" t="0" r="0" b="0"/>
              <a:pathLst>
                <a:path w="6677" h="13267">
                  <a:moveTo>
                    <a:pt x="3975" y="0"/>
                  </a:moveTo>
                  <a:lnTo>
                    <a:pt x="6676" y="1454"/>
                  </a:lnTo>
                  <a:lnTo>
                    <a:pt x="5932" y="12024"/>
                  </a:lnTo>
                  <a:lnTo>
                    <a:pt x="0" y="13266"/>
                  </a:lnTo>
                  <a:lnTo>
                    <a:pt x="3975"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0" name="AS_Malaysia">
              <a:extLst>
                <a:ext uri="{FF2B5EF4-FFF2-40B4-BE49-F238E27FC236}">
                  <a16:creationId xmlns:a16="http://schemas.microsoft.com/office/drawing/2014/main" id="{5047D239-5F1B-5579-011B-68EA167EBBB8}"/>
                </a:ext>
              </a:extLst>
            </p:cNvPr>
            <p:cNvSpPr/>
            <p:nvPr>
              <p:custDataLst>
                <p:tags r:id="rId28"/>
              </p:custDataLst>
            </p:nvPr>
          </p:nvSpPr>
          <p:spPr bwMode="gray">
            <a:xfrm>
              <a:off x="8341998" y="4597573"/>
              <a:ext cx="454097" cy="146904"/>
            </a:xfrm>
            <a:custGeom>
              <a:avLst/>
              <a:gdLst>
                <a:gd name="connsiteX0" fmla="*/ 2209 w 481829"/>
                <a:gd name="connsiteY0" fmla="*/ 7930 h 155875"/>
                <a:gd name="connsiteX1" fmla="*/ 13281 w 481829"/>
                <a:gd name="connsiteY1" fmla="*/ 14593 h 155875"/>
                <a:gd name="connsiteX2" fmla="*/ 24871 w 481829"/>
                <a:gd name="connsiteY2" fmla="*/ 19650 h 155875"/>
                <a:gd name="connsiteX3" fmla="*/ 25477 w 481829"/>
                <a:gd name="connsiteY3" fmla="*/ 35276 h 155875"/>
                <a:gd name="connsiteX4" fmla="*/ 36304 w 481829"/>
                <a:gd name="connsiteY4" fmla="*/ 28066 h 155875"/>
                <a:gd name="connsiteX5" fmla="*/ 42945 w 481829"/>
                <a:gd name="connsiteY5" fmla="*/ 32455 h 155875"/>
                <a:gd name="connsiteX6" fmla="*/ 49522 w 481829"/>
                <a:gd name="connsiteY6" fmla="*/ 19972 h 155875"/>
                <a:gd name="connsiteX7" fmla="*/ 82603 w 481829"/>
                <a:gd name="connsiteY7" fmla="*/ 54853 h 155875"/>
                <a:gd name="connsiteX8" fmla="*/ 83253 w 481829"/>
                <a:gd name="connsiteY8" fmla="*/ 103442 h 155875"/>
                <a:gd name="connsiteX9" fmla="*/ 104391 w 481829"/>
                <a:gd name="connsiteY9" fmla="*/ 142981 h 155875"/>
                <a:gd name="connsiteX10" fmla="*/ 96430 w 481829"/>
                <a:gd name="connsiteY10" fmla="*/ 135889 h 155875"/>
                <a:gd name="connsiteX11" fmla="*/ 85175 w 481829"/>
                <a:gd name="connsiteY11" fmla="*/ 145402 h 155875"/>
                <a:gd name="connsiteX12" fmla="*/ 29133 w 481829"/>
                <a:gd name="connsiteY12" fmla="*/ 105782 h 155875"/>
                <a:gd name="connsiteX13" fmla="*/ 29370 w 481829"/>
                <a:gd name="connsiteY13" fmla="*/ 94990 h 155875"/>
                <a:gd name="connsiteX14" fmla="*/ 14343 w 481829"/>
                <a:gd name="connsiteY14" fmla="*/ 78962 h 155875"/>
                <a:gd name="connsiteX15" fmla="*/ 0 w 481829"/>
                <a:gd name="connsiteY15" fmla="*/ 15188 h 155875"/>
                <a:gd name="connsiteX16" fmla="*/ 418588 w 481829"/>
                <a:gd name="connsiteY16" fmla="*/ 0 h 155875"/>
                <a:gd name="connsiteX17" fmla="*/ 419258 w 481829"/>
                <a:gd name="connsiteY17" fmla="*/ 11276 h 155875"/>
                <a:gd name="connsiteX18" fmla="*/ 429051 w 481829"/>
                <a:gd name="connsiteY18" fmla="*/ 846 h 155875"/>
                <a:gd name="connsiteX19" fmla="*/ 431882 w 481829"/>
                <a:gd name="connsiteY19" fmla="*/ 9840 h 155875"/>
                <a:gd name="connsiteX20" fmla="*/ 443155 w 481829"/>
                <a:gd name="connsiteY20" fmla="*/ 16073 h 155875"/>
                <a:gd name="connsiteX21" fmla="*/ 437221 w 481829"/>
                <a:gd name="connsiteY21" fmla="*/ 28588 h 155875"/>
                <a:gd name="connsiteX22" fmla="*/ 449949 w 481829"/>
                <a:gd name="connsiteY22" fmla="*/ 24394 h 155875"/>
                <a:gd name="connsiteX23" fmla="*/ 448726 w 481829"/>
                <a:gd name="connsiteY23" fmla="*/ 34025 h 155875"/>
                <a:gd name="connsiteX24" fmla="*/ 459128 w 481829"/>
                <a:gd name="connsiteY24" fmla="*/ 30830 h 155875"/>
                <a:gd name="connsiteX25" fmla="*/ 481829 w 481829"/>
                <a:gd name="connsiteY25" fmla="*/ 42537 h 155875"/>
                <a:gd name="connsiteX26" fmla="*/ 453262 w 481829"/>
                <a:gd name="connsiteY26" fmla="*/ 54088 h 155875"/>
                <a:gd name="connsiteX27" fmla="*/ 463622 w 481829"/>
                <a:gd name="connsiteY27" fmla="*/ 67651 h 155875"/>
                <a:gd name="connsiteX28" fmla="*/ 439461 w 481829"/>
                <a:gd name="connsiteY28" fmla="*/ 72247 h 155875"/>
                <a:gd name="connsiteX29" fmla="*/ 400645 w 481829"/>
                <a:gd name="connsiteY29" fmla="*/ 69478 h 155875"/>
                <a:gd name="connsiteX30" fmla="*/ 391481 w 481829"/>
                <a:gd name="connsiteY30" fmla="*/ 72194 h 155875"/>
                <a:gd name="connsiteX31" fmla="*/ 386707 w 481829"/>
                <a:gd name="connsiteY31" fmla="*/ 100767 h 155875"/>
                <a:gd name="connsiteX32" fmla="*/ 377755 w 481829"/>
                <a:gd name="connsiteY32" fmla="*/ 104145 h 155875"/>
                <a:gd name="connsiteX33" fmla="*/ 380208 w 481829"/>
                <a:gd name="connsiteY33" fmla="*/ 113819 h 155875"/>
                <a:gd name="connsiteX34" fmla="*/ 369325 w 481829"/>
                <a:gd name="connsiteY34" fmla="*/ 120716 h 155875"/>
                <a:gd name="connsiteX35" fmla="*/ 363236 w 481829"/>
                <a:gd name="connsiteY35" fmla="*/ 141266 h 155875"/>
                <a:gd name="connsiteX36" fmla="*/ 340479 w 481829"/>
                <a:gd name="connsiteY36" fmla="*/ 146531 h 155875"/>
                <a:gd name="connsiteX37" fmla="*/ 310646 w 481829"/>
                <a:gd name="connsiteY37" fmla="*/ 137880 h 155875"/>
                <a:gd name="connsiteX38" fmla="*/ 294404 w 481829"/>
                <a:gd name="connsiteY38" fmla="*/ 152229 h 155875"/>
                <a:gd name="connsiteX39" fmla="*/ 262397 w 481829"/>
                <a:gd name="connsiteY39" fmla="*/ 155875 h 155875"/>
                <a:gd name="connsiteX40" fmla="*/ 240120 w 481829"/>
                <a:gd name="connsiteY40" fmla="*/ 136744 h 155875"/>
                <a:gd name="connsiteX41" fmla="*/ 239582 w 481829"/>
                <a:gd name="connsiteY41" fmla="*/ 125143 h 155875"/>
                <a:gd name="connsiteX42" fmla="*/ 246622 w 481829"/>
                <a:gd name="connsiteY42" fmla="*/ 134827 h 155875"/>
                <a:gd name="connsiteX43" fmla="*/ 256813 w 481829"/>
                <a:gd name="connsiteY43" fmla="*/ 131977 h 155875"/>
                <a:gd name="connsiteX44" fmla="*/ 283073 w 481829"/>
                <a:gd name="connsiteY44" fmla="*/ 143528 h 155875"/>
                <a:gd name="connsiteX45" fmla="*/ 273589 w 481829"/>
                <a:gd name="connsiteY45" fmla="*/ 137691 h 155875"/>
                <a:gd name="connsiteX46" fmla="*/ 282967 w 481829"/>
                <a:gd name="connsiteY46" fmla="*/ 123190 h 155875"/>
                <a:gd name="connsiteX47" fmla="*/ 277829 w 481829"/>
                <a:gd name="connsiteY47" fmla="*/ 123155 h 155875"/>
                <a:gd name="connsiteX48" fmla="*/ 279208 w 481829"/>
                <a:gd name="connsiteY48" fmla="*/ 116376 h 155875"/>
                <a:gd name="connsiteX49" fmla="*/ 282852 w 481829"/>
                <a:gd name="connsiteY49" fmla="*/ 118444 h 155875"/>
                <a:gd name="connsiteX50" fmla="*/ 284917 w 481829"/>
                <a:gd name="connsiteY50" fmla="*/ 117698 h 155875"/>
                <a:gd name="connsiteX51" fmla="*/ 284779 w 481829"/>
                <a:gd name="connsiteY51" fmla="*/ 109554 h 155875"/>
                <a:gd name="connsiteX52" fmla="*/ 324179 w 481829"/>
                <a:gd name="connsiteY52" fmla="*/ 97726 h 155875"/>
                <a:gd name="connsiteX53" fmla="*/ 351467 w 481829"/>
                <a:gd name="connsiteY53" fmla="*/ 61618 h 155875"/>
                <a:gd name="connsiteX54" fmla="*/ 365209 w 481829"/>
                <a:gd name="connsiteY54" fmla="*/ 76058 h 155875"/>
                <a:gd name="connsiteX55" fmla="*/ 374702 w 481829"/>
                <a:gd name="connsiteY55" fmla="*/ 53899 h 155875"/>
                <a:gd name="connsiteX56" fmla="*/ 374972 w 481829"/>
                <a:gd name="connsiteY56" fmla="*/ 55811 h 155875"/>
                <a:gd name="connsiteX57" fmla="*/ 382878 w 481829"/>
                <a:gd name="connsiteY57" fmla="*/ 68657 h 155875"/>
                <a:gd name="connsiteX58" fmla="*/ 379851 w 481829"/>
                <a:gd name="connsiteY58" fmla="*/ 56197 h 155875"/>
                <a:gd name="connsiteX59" fmla="*/ 377906 w 481829"/>
                <a:gd name="connsiteY59" fmla="*/ 53713 h 155875"/>
                <a:gd name="connsiteX60" fmla="*/ 387981 w 481829"/>
                <a:gd name="connsiteY60" fmla="*/ 49924 h 155875"/>
                <a:gd name="connsiteX61" fmla="*/ 383771 w 481829"/>
                <a:gd name="connsiteY61" fmla="*/ 41174 h 155875"/>
                <a:gd name="connsiteX62" fmla="*/ 395597 w 481829"/>
                <a:gd name="connsiteY62" fmla="*/ 37000 h 1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1829" h="155875">
                  <a:moveTo>
                    <a:pt x="2209" y="7930"/>
                  </a:moveTo>
                  <a:lnTo>
                    <a:pt x="13281" y="14593"/>
                  </a:lnTo>
                  <a:lnTo>
                    <a:pt x="24871" y="19650"/>
                  </a:lnTo>
                  <a:lnTo>
                    <a:pt x="25477" y="35276"/>
                  </a:lnTo>
                  <a:lnTo>
                    <a:pt x="36304" y="28066"/>
                  </a:lnTo>
                  <a:lnTo>
                    <a:pt x="42945" y="32455"/>
                  </a:lnTo>
                  <a:lnTo>
                    <a:pt x="49522" y="19972"/>
                  </a:lnTo>
                  <a:lnTo>
                    <a:pt x="82603" y="54853"/>
                  </a:lnTo>
                  <a:lnTo>
                    <a:pt x="83253" y="103442"/>
                  </a:lnTo>
                  <a:lnTo>
                    <a:pt x="104391" y="142981"/>
                  </a:lnTo>
                  <a:lnTo>
                    <a:pt x="96430" y="135889"/>
                  </a:lnTo>
                  <a:lnTo>
                    <a:pt x="85175" y="145402"/>
                  </a:lnTo>
                  <a:lnTo>
                    <a:pt x="29133" y="105782"/>
                  </a:lnTo>
                  <a:lnTo>
                    <a:pt x="29370" y="94990"/>
                  </a:lnTo>
                  <a:lnTo>
                    <a:pt x="14343" y="78962"/>
                  </a:lnTo>
                  <a:lnTo>
                    <a:pt x="0" y="15188"/>
                  </a:lnTo>
                  <a:close/>
                  <a:moveTo>
                    <a:pt x="418588" y="0"/>
                  </a:moveTo>
                  <a:lnTo>
                    <a:pt x="419258" y="11276"/>
                  </a:lnTo>
                  <a:lnTo>
                    <a:pt x="429051" y="846"/>
                  </a:lnTo>
                  <a:lnTo>
                    <a:pt x="431882" y="9840"/>
                  </a:lnTo>
                  <a:lnTo>
                    <a:pt x="443155" y="16073"/>
                  </a:lnTo>
                  <a:lnTo>
                    <a:pt x="437221" y="28588"/>
                  </a:lnTo>
                  <a:lnTo>
                    <a:pt x="449949" y="24394"/>
                  </a:lnTo>
                  <a:lnTo>
                    <a:pt x="448726" y="34025"/>
                  </a:lnTo>
                  <a:lnTo>
                    <a:pt x="459128" y="30830"/>
                  </a:lnTo>
                  <a:lnTo>
                    <a:pt x="481829" y="42537"/>
                  </a:lnTo>
                  <a:lnTo>
                    <a:pt x="453262" y="54088"/>
                  </a:lnTo>
                  <a:lnTo>
                    <a:pt x="463622" y="67651"/>
                  </a:lnTo>
                  <a:lnTo>
                    <a:pt x="439461" y="72247"/>
                  </a:lnTo>
                  <a:lnTo>
                    <a:pt x="400645" y="69478"/>
                  </a:lnTo>
                  <a:lnTo>
                    <a:pt x="391481" y="72194"/>
                  </a:lnTo>
                  <a:lnTo>
                    <a:pt x="386707" y="100767"/>
                  </a:lnTo>
                  <a:lnTo>
                    <a:pt x="377755" y="104145"/>
                  </a:lnTo>
                  <a:lnTo>
                    <a:pt x="380208" y="113819"/>
                  </a:lnTo>
                  <a:lnTo>
                    <a:pt x="369325" y="120716"/>
                  </a:lnTo>
                  <a:lnTo>
                    <a:pt x="363236" y="141266"/>
                  </a:lnTo>
                  <a:lnTo>
                    <a:pt x="340479" y="146531"/>
                  </a:lnTo>
                  <a:lnTo>
                    <a:pt x="310646" y="137880"/>
                  </a:lnTo>
                  <a:lnTo>
                    <a:pt x="294404" y="152229"/>
                  </a:lnTo>
                  <a:lnTo>
                    <a:pt x="262397" y="155875"/>
                  </a:lnTo>
                  <a:lnTo>
                    <a:pt x="240120" y="136744"/>
                  </a:lnTo>
                  <a:lnTo>
                    <a:pt x="239582" y="125143"/>
                  </a:lnTo>
                  <a:lnTo>
                    <a:pt x="246622" y="134827"/>
                  </a:lnTo>
                  <a:lnTo>
                    <a:pt x="256813" y="131977"/>
                  </a:lnTo>
                  <a:lnTo>
                    <a:pt x="283073" y="143528"/>
                  </a:lnTo>
                  <a:lnTo>
                    <a:pt x="273589" y="137691"/>
                  </a:lnTo>
                  <a:lnTo>
                    <a:pt x="282967" y="123190"/>
                  </a:lnTo>
                  <a:lnTo>
                    <a:pt x="277829" y="123155"/>
                  </a:lnTo>
                  <a:lnTo>
                    <a:pt x="279208" y="116376"/>
                  </a:lnTo>
                  <a:lnTo>
                    <a:pt x="282852" y="118444"/>
                  </a:lnTo>
                  <a:lnTo>
                    <a:pt x="284917" y="117698"/>
                  </a:lnTo>
                  <a:lnTo>
                    <a:pt x="284779" y="109554"/>
                  </a:lnTo>
                  <a:lnTo>
                    <a:pt x="324179" y="97726"/>
                  </a:lnTo>
                  <a:lnTo>
                    <a:pt x="351467" y="61618"/>
                  </a:lnTo>
                  <a:lnTo>
                    <a:pt x="365209" y="76058"/>
                  </a:lnTo>
                  <a:lnTo>
                    <a:pt x="374702" y="53899"/>
                  </a:lnTo>
                  <a:lnTo>
                    <a:pt x="374972" y="55811"/>
                  </a:lnTo>
                  <a:lnTo>
                    <a:pt x="382878" y="68657"/>
                  </a:lnTo>
                  <a:lnTo>
                    <a:pt x="379851" y="56197"/>
                  </a:lnTo>
                  <a:lnTo>
                    <a:pt x="377906" y="53713"/>
                  </a:lnTo>
                  <a:lnTo>
                    <a:pt x="387981" y="49924"/>
                  </a:lnTo>
                  <a:lnTo>
                    <a:pt x="383771" y="41174"/>
                  </a:lnTo>
                  <a:lnTo>
                    <a:pt x="395597" y="3700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1" name="AS_Oman">
              <a:extLst>
                <a:ext uri="{FF2B5EF4-FFF2-40B4-BE49-F238E27FC236}">
                  <a16:creationId xmlns:a16="http://schemas.microsoft.com/office/drawing/2014/main" id="{EBF5A0F0-0AEE-A55D-64DF-933A5E5CDE7B}"/>
                </a:ext>
              </a:extLst>
            </p:cNvPr>
            <p:cNvSpPr/>
            <p:nvPr>
              <p:custDataLst>
                <p:tags r:id="rId29"/>
              </p:custDataLst>
            </p:nvPr>
          </p:nvSpPr>
          <p:spPr bwMode="gray">
            <a:xfrm>
              <a:off x="7200681" y="4114985"/>
              <a:ext cx="185258" cy="248949"/>
            </a:xfrm>
            <a:custGeom>
              <a:avLst/>
              <a:gdLst>
                <a:gd name="connsiteX0" fmla="*/ 110066 w 196573"/>
                <a:gd name="connsiteY0" fmla="*/ 39222 h 264154"/>
                <a:gd name="connsiteX1" fmla="*/ 129983 w 196573"/>
                <a:gd name="connsiteY1" fmla="*/ 68050 h 264154"/>
                <a:gd name="connsiteX2" fmla="*/ 166327 w 196573"/>
                <a:gd name="connsiteY2" fmla="*/ 76439 h 264154"/>
                <a:gd name="connsiteX3" fmla="*/ 196573 w 196573"/>
                <a:gd name="connsiteY3" fmla="*/ 114910 h 264154"/>
                <a:gd name="connsiteX4" fmla="*/ 163972 w 196573"/>
                <a:gd name="connsiteY4" fmla="*/ 163994 h 264154"/>
                <a:gd name="connsiteX5" fmla="*/ 156298 w 196573"/>
                <a:gd name="connsiteY5" fmla="*/ 158593 h 264154"/>
                <a:gd name="connsiteX6" fmla="*/ 146701 w 196573"/>
                <a:gd name="connsiteY6" fmla="*/ 169174 h 264154"/>
                <a:gd name="connsiteX7" fmla="*/ 146056 w 196573"/>
                <a:gd name="connsiteY7" fmla="*/ 202586 h 264154"/>
                <a:gd name="connsiteX8" fmla="*/ 121161 w 196573"/>
                <a:gd name="connsiteY8" fmla="*/ 208489 h 264154"/>
                <a:gd name="connsiteX9" fmla="*/ 109558 w 196573"/>
                <a:gd name="connsiteY9" fmla="*/ 230081 h 264154"/>
                <a:gd name="connsiteX10" fmla="*/ 86499 w 196573"/>
                <a:gd name="connsiteY10" fmla="*/ 232867 h 264154"/>
                <a:gd name="connsiteX11" fmla="*/ 76512 w 196573"/>
                <a:gd name="connsiteY11" fmla="*/ 254263 h 264154"/>
                <a:gd name="connsiteX12" fmla="*/ 28059 w 196573"/>
                <a:gd name="connsiteY12" fmla="*/ 264154 h 264154"/>
                <a:gd name="connsiteX13" fmla="*/ 0 w 196573"/>
                <a:gd name="connsiteY13" fmla="*/ 201790 h 264154"/>
                <a:gd name="connsiteX14" fmla="*/ 75506 w 196573"/>
                <a:gd name="connsiteY14" fmla="*/ 175046 h 264154"/>
                <a:gd name="connsiteX15" fmla="*/ 92266 w 196573"/>
                <a:gd name="connsiteY15" fmla="*/ 121082 h 264154"/>
                <a:gd name="connsiteX16" fmla="*/ 80515 w 196573"/>
                <a:gd name="connsiteY16" fmla="*/ 102014 h 264154"/>
                <a:gd name="connsiteX17" fmla="*/ 88343 w 196573"/>
                <a:gd name="connsiteY17" fmla="*/ 67085 h 264154"/>
                <a:gd name="connsiteX18" fmla="*/ 101290 w 196573"/>
                <a:gd name="connsiteY18" fmla="*/ 64236 h 264154"/>
                <a:gd name="connsiteX19" fmla="*/ 95117 w 196573"/>
                <a:gd name="connsiteY19" fmla="*/ 50750 h 264154"/>
                <a:gd name="connsiteX20" fmla="*/ 101612 w 196573"/>
                <a:gd name="connsiteY20" fmla="*/ 40346 h 264154"/>
                <a:gd name="connsiteX21" fmla="*/ 103288 w 196573"/>
                <a:gd name="connsiteY21" fmla="*/ 46014 h 264154"/>
                <a:gd name="connsiteX22" fmla="*/ 109860 w 196573"/>
                <a:gd name="connsiteY22" fmla="*/ 0 h 264154"/>
                <a:gd name="connsiteX23" fmla="*/ 107454 w 196573"/>
                <a:gd name="connsiteY23" fmla="*/ 20922 h 264154"/>
                <a:gd name="connsiteX24" fmla="*/ 105280 w 196573"/>
                <a:gd name="connsiteY24" fmla="*/ 20393 h 264154"/>
                <a:gd name="connsiteX25" fmla="*/ 102678 w 196573"/>
                <a:gd name="connsiteY25" fmla="*/ 8898 h 26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573" h="264154">
                  <a:moveTo>
                    <a:pt x="110066" y="39222"/>
                  </a:moveTo>
                  <a:lnTo>
                    <a:pt x="129983" y="68050"/>
                  </a:lnTo>
                  <a:lnTo>
                    <a:pt x="166327" y="76439"/>
                  </a:lnTo>
                  <a:lnTo>
                    <a:pt x="196573" y="114910"/>
                  </a:lnTo>
                  <a:lnTo>
                    <a:pt x="163972" y="163994"/>
                  </a:lnTo>
                  <a:lnTo>
                    <a:pt x="156298" y="158593"/>
                  </a:lnTo>
                  <a:lnTo>
                    <a:pt x="146701" y="169174"/>
                  </a:lnTo>
                  <a:lnTo>
                    <a:pt x="146056" y="202586"/>
                  </a:lnTo>
                  <a:lnTo>
                    <a:pt x="121161" y="208489"/>
                  </a:lnTo>
                  <a:lnTo>
                    <a:pt x="109558" y="230081"/>
                  </a:lnTo>
                  <a:lnTo>
                    <a:pt x="86499" y="232867"/>
                  </a:lnTo>
                  <a:lnTo>
                    <a:pt x="76512" y="254263"/>
                  </a:lnTo>
                  <a:lnTo>
                    <a:pt x="28059" y="264154"/>
                  </a:lnTo>
                  <a:lnTo>
                    <a:pt x="0" y="201790"/>
                  </a:lnTo>
                  <a:lnTo>
                    <a:pt x="75506" y="175046"/>
                  </a:lnTo>
                  <a:lnTo>
                    <a:pt x="92266" y="121082"/>
                  </a:lnTo>
                  <a:lnTo>
                    <a:pt x="80515" y="102014"/>
                  </a:lnTo>
                  <a:lnTo>
                    <a:pt x="88343" y="67085"/>
                  </a:lnTo>
                  <a:lnTo>
                    <a:pt x="101290" y="64236"/>
                  </a:lnTo>
                  <a:lnTo>
                    <a:pt x="95117" y="50750"/>
                  </a:lnTo>
                  <a:lnTo>
                    <a:pt x="101612" y="40346"/>
                  </a:lnTo>
                  <a:lnTo>
                    <a:pt x="103288" y="46014"/>
                  </a:lnTo>
                  <a:close/>
                  <a:moveTo>
                    <a:pt x="109860" y="0"/>
                  </a:moveTo>
                  <a:lnTo>
                    <a:pt x="107454" y="20922"/>
                  </a:lnTo>
                  <a:lnTo>
                    <a:pt x="105280" y="20393"/>
                  </a:lnTo>
                  <a:lnTo>
                    <a:pt x="102678" y="88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2" name="AS_Mongolia">
              <a:extLst>
                <a:ext uri="{FF2B5EF4-FFF2-40B4-BE49-F238E27FC236}">
                  <a16:creationId xmlns:a16="http://schemas.microsoft.com/office/drawing/2014/main" id="{C5C6F1AE-DAEC-1AA6-F440-7892C753C866}"/>
                </a:ext>
              </a:extLst>
            </p:cNvPr>
            <p:cNvSpPr/>
            <p:nvPr>
              <p:custDataLst>
                <p:tags r:id="rId30"/>
              </p:custDataLst>
            </p:nvPr>
          </p:nvSpPr>
          <p:spPr bwMode="gray">
            <a:xfrm>
              <a:off x="8050631" y="3308869"/>
              <a:ext cx="760207" cy="368477"/>
            </a:xfrm>
            <a:custGeom>
              <a:avLst/>
              <a:gdLst/>
              <a:ahLst/>
              <a:cxnLst/>
              <a:rect l="0" t="0" r="0" b="0"/>
              <a:pathLst>
                <a:path w="320570" h="155199">
                  <a:moveTo>
                    <a:pt x="31796" y="85258"/>
                  </a:moveTo>
                  <a:lnTo>
                    <a:pt x="22338" y="66310"/>
                  </a:lnTo>
                  <a:lnTo>
                    <a:pt x="8126" y="61878"/>
                  </a:lnTo>
                  <a:lnTo>
                    <a:pt x="1326" y="55943"/>
                  </a:lnTo>
                  <a:lnTo>
                    <a:pt x="0" y="46881"/>
                  </a:lnTo>
                  <a:lnTo>
                    <a:pt x="44821" y="21335"/>
                  </a:lnTo>
                  <a:lnTo>
                    <a:pt x="64343" y="25211"/>
                  </a:lnTo>
                  <a:lnTo>
                    <a:pt x="67946" y="33743"/>
                  </a:lnTo>
                  <a:lnTo>
                    <a:pt x="95001" y="38244"/>
                  </a:lnTo>
                  <a:lnTo>
                    <a:pt x="104490" y="29537"/>
                  </a:lnTo>
                  <a:lnTo>
                    <a:pt x="99871" y="18384"/>
                  </a:lnTo>
                  <a:lnTo>
                    <a:pt x="110896" y="0"/>
                  </a:lnTo>
                  <a:lnTo>
                    <a:pt x="143782" y="13081"/>
                  </a:lnTo>
                  <a:lnTo>
                    <a:pt x="144871" y="25207"/>
                  </a:lnTo>
                  <a:lnTo>
                    <a:pt x="150779" y="29203"/>
                  </a:lnTo>
                  <a:lnTo>
                    <a:pt x="188224" y="28837"/>
                  </a:lnTo>
                  <a:lnTo>
                    <a:pt x="201365" y="35000"/>
                  </a:lnTo>
                  <a:lnTo>
                    <a:pt x="201085" y="39116"/>
                  </a:lnTo>
                  <a:lnTo>
                    <a:pt x="207316" y="44420"/>
                  </a:lnTo>
                  <a:lnTo>
                    <a:pt x="229479" y="47241"/>
                  </a:lnTo>
                  <a:lnTo>
                    <a:pt x="252502" y="40342"/>
                  </a:lnTo>
                  <a:lnTo>
                    <a:pt x="264724" y="29689"/>
                  </a:lnTo>
                  <a:lnTo>
                    <a:pt x="288707" y="36756"/>
                  </a:lnTo>
                  <a:lnTo>
                    <a:pt x="277516" y="65817"/>
                  </a:lnTo>
                  <a:lnTo>
                    <a:pt x="295315" y="69774"/>
                  </a:lnTo>
                  <a:lnTo>
                    <a:pt x="299605" y="64457"/>
                  </a:lnTo>
                  <a:lnTo>
                    <a:pt x="306987" y="64693"/>
                  </a:lnTo>
                  <a:lnTo>
                    <a:pt x="318893" y="77006"/>
                  </a:lnTo>
                  <a:lnTo>
                    <a:pt x="320569" y="84160"/>
                  </a:lnTo>
                  <a:lnTo>
                    <a:pt x="295805" y="85575"/>
                  </a:lnTo>
                  <a:lnTo>
                    <a:pt x="287449" y="89675"/>
                  </a:lnTo>
                  <a:lnTo>
                    <a:pt x="278613" y="101701"/>
                  </a:lnTo>
                  <a:lnTo>
                    <a:pt x="267046" y="102686"/>
                  </a:lnTo>
                  <a:lnTo>
                    <a:pt x="257974" y="111807"/>
                  </a:lnTo>
                  <a:lnTo>
                    <a:pt x="241402" y="106915"/>
                  </a:lnTo>
                  <a:lnTo>
                    <a:pt x="235807" y="116899"/>
                  </a:lnTo>
                  <a:lnTo>
                    <a:pt x="241177" y="126501"/>
                  </a:lnTo>
                  <a:lnTo>
                    <a:pt x="225999" y="139053"/>
                  </a:lnTo>
                  <a:lnTo>
                    <a:pt x="214729" y="143778"/>
                  </a:lnTo>
                  <a:lnTo>
                    <a:pt x="196313" y="143289"/>
                  </a:lnTo>
                  <a:lnTo>
                    <a:pt x="171715" y="155198"/>
                  </a:lnTo>
                  <a:lnTo>
                    <a:pt x="129949" y="140411"/>
                  </a:lnTo>
                  <a:lnTo>
                    <a:pt x="85424" y="139689"/>
                  </a:lnTo>
                  <a:lnTo>
                    <a:pt x="74954" y="121944"/>
                  </a:lnTo>
                  <a:lnTo>
                    <a:pt x="75760" y="118138"/>
                  </a:lnTo>
                  <a:lnTo>
                    <a:pt x="57140" y="108817"/>
                  </a:lnTo>
                  <a:lnTo>
                    <a:pt x="30563" y="104626"/>
                  </a:lnTo>
                  <a:lnTo>
                    <a:pt x="28413" y="99972"/>
                  </a:lnTo>
                  <a:lnTo>
                    <a:pt x="31796" y="8525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3" name="AS_Lebanon">
              <a:extLst>
                <a:ext uri="{FF2B5EF4-FFF2-40B4-BE49-F238E27FC236}">
                  <a16:creationId xmlns:a16="http://schemas.microsoft.com/office/drawing/2014/main" id="{58CABB76-445F-FE30-DA7C-C7B240C8596B}"/>
                </a:ext>
              </a:extLst>
            </p:cNvPr>
            <p:cNvSpPr/>
            <p:nvPr>
              <p:custDataLst>
                <p:tags r:id="rId31"/>
              </p:custDataLst>
            </p:nvPr>
          </p:nvSpPr>
          <p:spPr bwMode="gray">
            <a:xfrm>
              <a:off x="6799945" y="3886870"/>
              <a:ext cx="36118" cy="44438"/>
            </a:xfrm>
            <a:custGeom>
              <a:avLst/>
              <a:gdLst/>
              <a:ahLst/>
              <a:cxnLst/>
              <a:rect l="0" t="0" r="0" b="0"/>
              <a:pathLst>
                <a:path w="15230" h="18717">
                  <a:moveTo>
                    <a:pt x="5228" y="16898"/>
                  </a:moveTo>
                  <a:lnTo>
                    <a:pt x="0" y="18716"/>
                  </a:lnTo>
                  <a:lnTo>
                    <a:pt x="8719" y="0"/>
                  </a:lnTo>
                  <a:lnTo>
                    <a:pt x="13591" y="148"/>
                  </a:lnTo>
                  <a:lnTo>
                    <a:pt x="15229" y="5364"/>
                  </a:lnTo>
                  <a:lnTo>
                    <a:pt x="5228" y="168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4" name="AS_Lao People's Democratic Republic">
              <a:extLst>
                <a:ext uri="{FF2B5EF4-FFF2-40B4-BE49-F238E27FC236}">
                  <a16:creationId xmlns:a16="http://schemas.microsoft.com/office/drawing/2014/main" id="{B77FC0B0-D36C-3A59-153C-2661F15C591D}"/>
                </a:ext>
              </a:extLst>
            </p:cNvPr>
            <p:cNvSpPr/>
            <p:nvPr>
              <p:custDataLst>
                <p:tags r:id="rId32"/>
              </p:custDataLst>
            </p:nvPr>
          </p:nvSpPr>
          <p:spPr bwMode="gray">
            <a:xfrm>
              <a:off x="8341147" y="4216341"/>
              <a:ext cx="180323" cy="214374"/>
            </a:xfrm>
            <a:custGeom>
              <a:avLst/>
              <a:gdLst/>
              <a:ahLst/>
              <a:cxnLst/>
              <a:rect l="0" t="0" r="0" b="0"/>
              <a:pathLst>
                <a:path w="76040" h="90292">
                  <a:moveTo>
                    <a:pt x="74552" y="82255"/>
                  </a:moveTo>
                  <a:lnTo>
                    <a:pt x="67622" y="86444"/>
                  </a:lnTo>
                  <a:lnTo>
                    <a:pt x="64494" y="83391"/>
                  </a:lnTo>
                  <a:lnTo>
                    <a:pt x="59133" y="85722"/>
                  </a:lnTo>
                  <a:lnTo>
                    <a:pt x="59653" y="90291"/>
                  </a:lnTo>
                  <a:lnTo>
                    <a:pt x="51192" y="85963"/>
                  </a:lnTo>
                  <a:lnTo>
                    <a:pt x="54447" y="83757"/>
                  </a:lnTo>
                  <a:lnTo>
                    <a:pt x="55464" y="72400"/>
                  </a:lnTo>
                  <a:lnTo>
                    <a:pt x="46558" y="63359"/>
                  </a:lnTo>
                  <a:lnTo>
                    <a:pt x="46270" y="53163"/>
                  </a:lnTo>
                  <a:lnTo>
                    <a:pt x="38942" y="44563"/>
                  </a:lnTo>
                  <a:lnTo>
                    <a:pt x="33059" y="43368"/>
                  </a:lnTo>
                  <a:lnTo>
                    <a:pt x="25922" y="49840"/>
                  </a:lnTo>
                  <a:lnTo>
                    <a:pt x="19980" y="45686"/>
                  </a:lnTo>
                  <a:lnTo>
                    <a:pt x="10714" y="53617"/>
                  </a:lnTo>
                  <a:lnTo>
                    <a:pt x="8300" y="52493"/>
                  </a:lnTo>
                  <a:lnTo>
                    <a:pt x="11897" y="31446"/>
                  </a:lnTo>
                  <a:lnTo>
                    <a:pt x="4122" y="31824"/>
                  </a:lnTo>
                  <a:lnTo>
                    <a:pt x="4891" y="25114"/>
                  </a:lnTo>
                  <a:lnTo>
                    <a:pt x="0" y="23080"/>
                  </a:lnTo>
                  <a:lnTo>
                    <a:pt x="10569" y="9972"/>
                  </a:lnTo>
                  <a:lnTo>
                    <a:pt x="11906" y="14186"/>
                  </a:lnTo>
                  <a:lnTo>
                    <a:pt x="16958" y="14573"/>
                  </a:lnTo>
                  <a:lnTo>
                    <a:pt x="14831" y="3112"/>
                  </a:lnTo>
                  <a:lnTo>
                    <a:pt x="16467" y="0"/>
                  </a:lnTo>
                  <a:lnTo>
                    <a:pt x="20494" y="1090"/>
                  </a:lnTo>
                  <a:lnTo>
                    <a:pt x="25853" y="9077"/>
                  </a:lnTo>
                  <a:lnTo>
                    <a:pt x="28847" y="8177"/>
                  </a:lnTo>
                  <a:lnTo>
                    <a:pt x="30792" y="17759"/>
                  </a:lnTo>
                  <a:lnTo>
                    <a:pt x="36022" y="19785"/>
                  </a:lnTo>
                  <a:lnTo>
                    <a:pt x="40178" y="16362"/>
                  </a:lnTo>
                  <a:lnTo>
                    <a:pt x="45522" y="19753"/>
                  </a:lnTo>
                  <a:lnTo>
                    <a:pt x="42906" y="22055"/>
                  </a:lnTo>
                  <a:lnTo>
                    <a:pt x="48878" y="26741"/>
                  </a:lnTo>
                  <a:lnTo>
                    <a:pt x="45489" y="30919"/>
                  </a:lnTo>
                  <a:lnTo>
                    <a:pt x="39459" y="30058"/>
                  </a:lnTo>
                  <a:lnTo>
                    <a:pt x="37881" y="34295"/>
                  </a:lnTo>
                  <a:lnTo>
                    <a:pt x="51025" y="41180"/>
                  </a:lnTo>
                  <a:lnTo>
                    <a:pt x="50920" y="44428"/>
                  </a:lnTo>
                  <a:lnTo>
                    <a:pt x="64697" y="58465"/>
                  </a:lnTo>
                  <a:lnTo>
                    <a:pt x="65942" y="64092"/>
                  </a:lnTo>
                  <a:lnTo>
                    <a:pt x="73733" y="68045"/>
                  </a:lnTo>
                  <a:lnTo>
                    <a:pt x="70842" y="71107"/>
                  </a:lnTo>
                  <a:lnTo>
                    <a:pt x="76039" y="76435"/>
                  </a:lnTo>
                  <a:lnTo>
                    <a:pt x="74552" y="8225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5" name="AS_Kazakhstan">
              <a:extLst>
                <a:ext uri="{FF2B5EF4-FFF2-40B4-BE49-F238E27FC236}">
                  <a16:creationId xmlns:a16="http://schemas.microsoft.com/office/drawing/2014/main" id="{4C6ADC22-5D6D-51E7-EDCE-694EF2621D1A}"/>
                </a:ext>
              </a:extLst>
            </p:cNvPr>
            <p:cNvSpPr/>
            <p:nvPr>
              <p:custDataLst>
                <p:tags r:id="rId33"/>
              </p:custDataLst>
            </p:nvPr>
          </p:nvSpPr>
          <p:spPr bwMode="gray">
            <a:xfrm>
              <a:off x="7070247" y="3180310"/>
              <a:ext cx="968707" cy="528022"/>
            </a:xfrm>
            <a:custGeom>
              <a:avLst/>
              <a:gdLst/>
              <a:ahLst/>
              <a:cxnLst/>
              <a:rect l="0" t="0" r="0" b="0"/>
              <a:pathLst>
                <a:path w="408492" h="222398">
                  <a:moveTo>
                    <a:pt x="226864" y="0"/>
                  </a:moveTo>
                  <a:lnTo>
                    <a:pt x="243442" y="737"/>
                  </a:lnTo>
                  <a:lnTo>
                    <a:pt x="247798" y="11401"/>
                  </a:lnTo>
                  <a:lnTo>
                    <a:pt x="244978" y="17449"/>
                  </a:lnTo>
                  <a:lnTo>
                    <a:pt x="246864" y="21483"/>
                  </a:lnTo>
                  <a:lnTo>
                    <a:pt x="256970" y="20900"/>
                  </a:lnTo>
                  <a:lnTo>
                    <a:pt x="255525" y="16615"/>
                  </a:lnTo>
                  <a:lnTo>
                    <a:pt x="259695" y="24792"/>
                  </a:lnTo>
                  <a:lnTo>
                    <a:pt x="261142" y="20767"/>
                  </a:lnTo>
                  <a:lnTo>
                    <a:pt x="272648" y="22127"/>
                  </a:lnTo>
                  <a:lnTo>
                    <a:pt x="267395" y="29267"/>
                  </a:lnTo>
                  <a:lnTo>
                    <a:pt x="269381" y="32772"/>
                  </a:lnTo>
                  <a:lnTo>
                    <a:pt x="279300" y="32059"/>
                  </a:lnTo>
                  <a:lnTo>
                    <a:pt x="303125" y="15584"/>
                  </a:lnTo>
                  <a:lnTo>
                    <a:pt x="300226" y="23347"/>
                  </a:lnTo>
                  <a:lnTo>
                    <a:pt x="314089" y="35537"/>
                  </a:lnTo>
                  <a:lnTo>
                    <a:pt x="335788" y="76382"/>
                  </a:lnTo>
                  <a:lnTo>
                    <a:pt x="341887" y="67530"/>
                  </a:lnTo>
                  <a:lnTo>
                    <a:pt x="349690" y="76633"/>
                  </a:lnTo>
                  <a:lnTo>
                    <a:pt x="369573" y="72509"/>
                  </a:lnTo>
                  <a:lnTo>
                    <a:pt x="378639" y="84962"/>
                  </a:lnTo>
                  <a:lnTo>
                    <a:pt x="385154" y="87090"/>
                  </a:lnTo>
                  <a:lnTo>
                    <a:pt x="387595" y="94601"/>
                  </a:lnTo>
                  <a:lnTo>
                    <a:pt x="396920" y="96432"/>
                  </a:lnTo>
                  <a:lnTo>
                    <a:pt x="402759" y="91548"/>
                  </a:lnTo>
                  <a:lnTo>
                    <a:pt x="401176" y="94665"/>
                  </a:lnTo>
                  <a:lnTo>
                    <a:pt x="408491" y="102256"/>
                  </a:lnTo>
                  <a:lnTo>
                    <a:pt x="403756" y="101978"/>
                  </a:lnTo>
                  <a:lnTo>
                    <a:pt x="400970" y="110707"/>
                  </a:lnTo>
                  <a:lnTo>
                    <a:pt x="392601" y="112944"/>
                  </a:lnTo>
                  <a:lnTo>
                    <a:pt x="390302" y="132681"/>
                  </a:lnTo>
                  <a:lnTo>
                    <a:pt x="382603" y="136105"/>
                  </a:lnTo>
                  <a:lnTo>
                    <a:pt x="365414" y="130446"/>
                  </a:lnTo>
                  <a:lnTo>
                    <a:pt x="358187" y="154250"/>
                  </a:lnTo>
                  <a:lnTo>
                    <a:pt x="361503" y="156252"/>
                  </a:lnTo>
                  <a:lnTo>
                    <a:pt x="360626" y="160527"/>
                  </a:lnTo>
                  <a:lnTo>
                    <a:pt x="351892" y="157383"/>
                  </a:lnTo>
                  <a:lnTo>
                    <a:pt x="333720" y="163702"/>
                  </a:lnTo>
                  <a:lnTo>
                    <a:pt x="340217" y="166134"/>
                  </a:lnTo>
                  <a:lnTo>
                    <a:pt x="338637" y="174637"/>
                  </a:lnTo>
                  <a:lnTo>
                    <a:pt x="343181" y="188030"/>
                  </a:lnTo>
                  <a:lnTo>
                    <a:pt x="338776" y="189822"/>
                  </a:lnTo>
                  <a:lnTo>
                    <a:pt x="340795" y="191655"/>
                  </a:lnTo>
                  <a:lnTo>
                    <a:pt x="336728" y="194796"/>
                  </a:lnTo>
                  <a:lnTo>
                    <a:pt x="337349" y="201086"/>
                  </a:lnTo>
                  <a:lnTo>
                    <a:pt x="326956" y="192954"/>
                  </a:lnTo>
                  <a:lnTo>
                    <a:pt x="291653" y="192796"/>
                  </a:lnTo>
                  <a:lnTo>
                    <a:pt x="277945" y="187196"/>
                  </a:lnTo>
                  <a:lnTo>
                    <a:pt x="270848" y="189639"/>
                  </a:lnTo>
                  <a:lnTo>
                    <a:pt x="270206" y="198223"/>
                  </a:lnTo>
                  <a:lnTo>
                    <a:pt x="252481" y="192576"/>
                  </a:lnTo>
                  <a:lnTo>
                    <a:pt x="246720" y="194377"/>
                  </a:lnTo>
                  <a:lnTo>
                    <a:pt x="244717" y="200297"/>
                  </a:lnTo>
                  <a:lnTo>
                    <a:pt x="225573" y="212041"/>
                  </a:lnTo>
                  <a:lnTo>
                    <a:pt x="219561" y="222397"/>
                  </a:lnTo>
                  <a:lnTo>
                    <a:pt x="214364" y="214651"/>
                  </a:lnTo>
                  <a:lnTo>
                    <a:pt x="202209" y="214761"/>
                  </a:lnTo>
                  <a:lnTo>
                    <a:pt x="200273" y="203690"/>
                  </a:lnTo>
                  <a:lnTo>
                    <a:pt x="195300" y="203690"/>
                  </a:lnTo>
                  <a:lnTo>
                    <a:pt x="196248" y="190209"/>
                  </a:lnTo>
                  <a:lnTo>
                    <a:pt x="193228" y="191844"/>
                  </a:lnTo>
                  <a:lnTo>
                    <a:pt x="184322" y="180018"/>
                  </a:lnTo>
                  <a:lnTo>
                    <a:pt x="155260" y="183512"/>
                  </a:lnTo>
                  <a:lnTo>
                    <a:pt x="120706" y="154242"/>
                  </a:lnTo>
                  <a:lnTo>
                    <a:pt x="94984" y="162344"/>
                  </a:lnTo>
                  <a:lnTo>
                    <a:pt x="95018" y="212720"/>
                  </a:lnTo>
                  <a:lnTo>
                    <a:pt x="89578" y="213277"/>
                  </a:lnTo>
                  <a:lnTo>
                    <a:pt x="76739" y="199181"/>
                  </a:lnTo>
                  <a:lnTo>
                    <a:pt x="65159" y="201860"/>
                  </a:lnTo>
                  <a:lnTo>
                    <a:pt x="59409" y="207210"/>
                  </a:lnTo>
                  <a:lnTo>
                    <a:pt x="62392" y="194119"/>
                  </a:lnTo>
                  <a:lnTo>
                    <a:pt x="47664" y="188072"/>
                  </a:lnTo>
                  <a:lnTo>
                    <a:pt x="43408" y="173692"/>
                  </a:lnTo>
                  <a:lnTo>
                    <a:pt x="37403" y="168328"/>
                  </a:lnTo>
                  <a:lnTo>
                    <a:pt x="50711" y="169205"/>
                  </a:lnTo>
                  <a:lnTo>
                    <a:pt x="44539" y="164310"/>
                  </a:lnTo>
                  <a:lnTo>
                    <a:pt x="49061" y="157102"/>
                  </a:lnTo>
                  <a:lnTo>
                    <a:pt x="67289" y="157569"/>
                  </a:lnTo>
                  <a:lnTo>
                    <a:pt x="62339" y="154552"/>
                  </a:lnTo>
                  <a:lnTo>
                    <a:pt x="65867" y="147988"/>
                  </a:lnTo>
                  <a:lnTo>
                    <a:pt x="66650" y="143512"/>
                  </a:lnTo>
                  <a:lnTo>
                    <a:pt x="64975" y="141035"/>
                  </a:lnTo>
                  <a:lnTo>
                    <a:pt x="66950" y="137732"/>
                  </a:lnTo>
                  <a:lnTo>
                    <a:pt x="46908" y="131880"/>
                  </a:lnTo>
                  <a:lnTo>
                    <a:pt x="27234" y="143091"/>
                  </a:lnTo>
                  <a:lnTo>
                    <a:pt x="20614" y="139916"/>
                  </a:lnTo>
                  <a:lnTo>
                    <a:pt x="25281" y="136840"/>
                  </a:lnTo>
                  <a:lnTo>
                    <a:pt x="17053" y="123158"/>
                  </a:lnTo>
                  <a:lnTo>
                    <a:pt x="8842" y="123397"/>
                  </a:lnTo>
                  <a:lnTo>
                    <a:pt x="6236" y="114691"/>
                  </a:lnTo>
                  <a:lnTo>
                    <a:pt x="0" y="112496"/>
                  </a:lnTo>
                  <a:lnTo>
                    <a:pt x="5636" y="101490"/>
                  </a:lnTo>
                  <a:lnTo>
                    <a:pt x="2967" y="98473"/>
                  </a:lnTo>
                  <a:lnTo>
                    <a:pt x="4303" y="90389"/>
                  </a:lnTo>
                  <a:lnTo>
                    <a:pt x="10217" y="81451"/>
                  </a:lnTo>
                  <a:lnTo>
                    <a:pt x="17525" y="90295"/>
                  </a:lnTo>
                  <a:lnTo>
                    <a:pt x="22978" y="89173"/>
                  </a:lnTo>
                  <a:lnTo>
                    <a:pt x="21983" y="79004"/>
                  </a:lnTo>
                  <a:lnTo>
                    <a:pt x="42742" y="60223"/>
                  </a:lnTo>
                  <a:lnTo>
                    <a:pt x="48039" y="64886"/>
                  </a:lnTo>
                  <a:lnTo>
                    <a:pt x="58392" y="60012"/>
                  </a:lnTo>
                  <a:lnTo>
                    <a:pt x="61042" y="65251"/>
                  </a:lnTo>
                  <a:lnTo>
                    <a:pt x="69295" y="64694"/>
                  </a:lnTo>
                  <a:lnTo>
                    <a:pt x="80073" y="74818"/>
                  </a:lnTo>
                  <a:lnTo>
                    <a:pt x="80248" y="79997"/>
                  </a:lnTo>
                  <a:lnTo>
                    <a:pt x="81481" y="71961"/>
                  </a:lnTo>
                  <a:lnTo>
                    <a:pt x="91934" y="79940"/>
                  </a:lnTo>
                  <a:lnTo>
                    <a:pt x="100117" y="71223"/>
                  </a:lnTo>
                  <a:lnTo>
                    <a:pt x="109828" y="74695"/>
                  </a:lnTo>
                  <a:lnTo>
                    <a:pt x="118386" y="70064"/>
                  </a:lnTo>
                  <a:lnTo>
                    <a:pt x="130434" y="80792"/>
                  </a:lnTo>
                  <a:lnTo>
                    <a:pt x="135445" y="74717"/>
                  </a:lnTo>
                  <a:lnTo>
                    <a:pt x="148823" y="75979"/>
                  </a:lnTo>
                  <a:lnTo>
                    <a:pt x="151867" y="68312"/>
                  </a:lnTo>
                  <a:lnTo>
                    <a:pt x="135031" y="57160"/>
                  </a:lnTo>
                  <a:lnTo>
                    <a:pt x="145628" y="50899"/>
                  </a:lnTo>
                  <a:lnTo>
                    <a:pt x="141950" y="45340"/>
                  </a:lnTo>
                  <a:lnTo>
                    <a:pt x="146000" y="40361"/>
                  </a:lnTo>
                  <a:lnTo>
                    <a:pt x="156192" y="39987"/>
                  </a:lnTo>
                  <a:lnTo>
                    <a:pt x="146856" y="34942"/>
                  </a:lnTo>
                  <a:lnTo>
                    <a:pt x="150784" y="31475"/>
                  </a:lnTo>
                  <a:lnTo>
                    <a:pt x="144064" y="29674"/>
                  </a:lnTo>
                  <a:lnTo>
                    <a:pt x="147278" y="26435"/>
                  </a:lnTo>
                  <a:lnTo>
                    <a:pt x="145150" y="24136"/>
                  </a:lnTo>
                  <a:lnTo>
                    <a:pt x="160484" y="25291"/>
                  </a:lnTo>
                  <a:lnTo>
                    <a:pt x="166731" y="20065"/>
                  </a:lnTo>
                  <a:lnTo>
                    <a:pt x="187173" y="17797"/>
                  </a:lnTo>
                  <a:lnTo>
                    <a:pt x="189842" y="12304"/>
                  </a:lnTo>
                  <a:lnTo>
                    <a:pt x="226864"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6" name="AS_Kuwait">
              <a:extLst>
                <a:ext uri="{FF2B5EF4-FFF2-40B4-BE49-F238E27FC236}">
                  <a16:creationId xmlns:a16="http://schemas.microsoft.com/office/drawing/2014/main" id="{54254E75-43CA-F617-EE2C-9F38CA371ABF}"/>
                </a:ext>
              </a:extLst>
            </p:cNvPr>
            <p:cNvSpPr/>
            <p:nvPr>
              <p:custDataLst>
                <p:tags r:id="rId34"/>
              </p:custDataLst>
            </p:nvPr>
          </p:nvSpPr>
          <p:spPr bwMode="gray">
            <a:xfrm>
              <a:off x="7071382" y="4016991"/>
              <a:ext cx="44338" cy="40291"/>
            </a:xfrm>
            <a:custGeom>
              <a:avLst/>
              <a:gdLst/>
              <a:ahLst/>
              <a:cxnLst/>
              <a:rect l="0" t="0" r="0" b="0"/>
              <a:pathLst>
                <a:path w="18697" h="16970">
                  <a:moveTo>
                    <a:pt x="13842" y="0"/>
                  </a:moveTo>
                  <a:lnTo>
                    <a:pt x="13965" y="16"/>
                  </a:lnTo>
                  <a:lnTo>
                    <a:pt x="16203" y="5368"/>
                  </a:lnTo>
                  <a:lnTo>
                    <a:pt x="11603" y="7403"/>
                  </a:lnTo>
                  <a:lnTo>
                    <a:pt x="14816" y="7757"/>
                  </a:lnTo>
                  <a:lnTo>
                    <a:pt x="18696" y="16896"/>
                  </a:lnTo>
                  <a:lnTo>
                    <a:pt x="11419" y="16969"/>
                  </a:lnTo>
                  <a:lnTo>
                    <a:pt x="9130" y="11715"/>
                  </a:lnTo>
                  <a:lnTo>
                    <a:pt x="0" y="10516"/>
                  </a:lnTo>
                  <a:lnTo>
                    <a:pt x="6230" y="42"/>
                  </a:lnTo>
                  <a:lnTo>
                    <a:pt x="13842"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7" name="AS_Korea, Republic of">
              <a:extLst>
                <a:ext uri="{FF2B5EF4-FFF2-40B4-BE49-F238E27FC236}">
                  <a16:creationId xmlns:a16="http://schemas.microsoft.com/office/drawing/2014/main" id="{06B53966-05E3-281C-492E-0CD255338053}"/>
                </a:ext>
              </a:extLst>
            </p:cNvPr>
            <p:cNvSpPr/>
            <p:nvPr>
              <p:custDataLst>
                <p:tags r:id="rId35"/>
              </p:custDataLst>
            </p:nvPr>
          </p:nvSpPr>
          <p:spPr bwMode="gray">
            <a:xfrm>
              <a:off x="8958483" y="3769127"/>
              <a:ext cx="78633" cy="127736"/>
            </a:xfrm>
            <a:custGeom>
              <a:avLst/>
              <a:gdLst/>
              <a:ahLst/>
              <a:cxnLst/>
              <a:rect l="0" t="0" r="0" b="0"/>
              <a:pathLst>
                <a:path w="33159" h="53801">
                  <a:moveTo>
                    <a:pt x="24089" y="3764"/>
                  </a:moveTo>
                  <a:lnTo>
                    <a:pt x="33100" y="19836"/>
                  </a:lnTo>
                  <a:lnTo>
                    <a:pt x="33158" y="39472"/>
                  </a:lnTo>
                  <a:lnTo>
                    <a:pt x="30133" y="43927"/>
                  </a:lnTo>
                  <a:lnTo>
                    <a:pt x="14697" y="46010"/>
                  </a:lnTo>
                  <a:lnTo>
                    <a:pt x="15172" y="49963"/>
                  </a:lnTo>
                  <a:lnTo>
                    <a:pt x="13703" y="47107"/>
                  </a:lnTo>
                  <a:lnTo>
                    <a:pt x="12658" y="51734"/>
                  </a:lnTo>
                  <a:lnTo>
                    <a:pt x="10011" y="50931"/>
                  </a:lnTo>
                  <a:lnTo>
                    <a:pt x="12050" y="48430"/>
                  </a:lnTo>
                  <a:lnTo>
                    <a:pt x="7658" y="52444"/>
                  </a:lnTo>
                  <a:lnTo>
                    <a:pt x="6489" y="50378"/>
                  </a:lnTo>
                  <a:lnTo>
                    <a:pt x="4328" y="53800"/>
                  </a:lnTo>
                  <a:lnTo>
                    <a:pt x="1433" y="49156"/>
                  </a:lnTo>
                  <a:lnTo>
                    <a:pt x="5361" y="47581"/>
                  </a:lnTo>
                  <a:lnTo>
                    <a:pt x="1255" y="43873"/>
                  </a:lnTo>
                  <a:lnTo>
                    <a:pt x="3077" y="45013"/>
                  </a:lnTo>
                  <a:lnTo>
                    <a:pt x="5641" y="38766"/>
                  </a:lnTo>
                  <a:lnTo>
                    <a:pt x="3511" y="37505"/>
                  </a:lnTo>
                  <a:lnTo>
                    <a:pt x="7494" y="32338"/>
                  </a:lnTo>
                  <a:lnTo>
                    <a:pt x="4208" y="31327"/>
                  </a:lnTo>
                  <a:lnTo>
                    <a:pt x="3736" y="24025"/>
                  </a:lnTo>
                  <a:lnTo>
                    <a:pt x="0" y="24209"/>
                  </a:lnTo>
                  <a:lnTo>
                    <a:pt x="3789" y="19913"/>
                  </a:lnTo>
                  <a:lnTo>
                    <a:pt x="8686" y="21690"/>
                  </a:lnTo>
                  <a:lnTo>
                    <a:pt x="5375" y="18617"/>
                  </a:lnTo>
                  <a:lnTo>
                    <a:pt x="7422" y="17225"/>
                  </a:lnTo>
                  <a:lnTo>
                    <a:pt x="5649" y="10074"/>
                  </a:lnTo>
                  <a:lnTo>
                    <a:pt x="9825" y="4313"/>
                  </a:lnTo>
                  <a:lnTo>
                    <a:pt x="19563" y="4002"/>
                  </a:lnTo>
                  <a:lnTo>
                    <a:pt x="22399" y="0"/>
                  </a:lnTo>
                  <a:lnTo>
                    <a:pt x="24089" y="376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8" name="AS_Korea, Democratic People's Republic of">
              <a:extLst>
                <a:ext uri="{FF2B5EF4-FFF2-40B4-BE49-F238E27FC236}">
                  <a16:creationId xmlns:a16="http://schemas.microsoft.com/office/drawing/2014/main" id="{1D36854D-00D5-1947-E833-268D61B6788D}"/>
                </a:ext>
              </a:extLst>
            </p:cNvPr>
            <p:cNvSpPr/>
            <p:nvPr>
              <p:custDataLst>
                <p:tags r:id="rId36"/>
              </p:custDataLst>
            </p:nvPr>
          </p:nvSpPr>
          <p:spPr bwMode="gray">
            <a:xfrm>
              <a:off x="8916984" y="3631620"/>
              <a:ext cx="149965" cy="166311"/>
            </a:xfrm>
            <a:custGeom>
              <a:avLst/>
              <a:gdLst/>
              <a:ahLst/>
              <a:cxnLst/>
              <a:rect l="0" t="0" r="0" b="0"/>
              <a:pathLst>
                <a:path w="63239" h="70048">
                  <a:moveTo>
                    <a:pt x="62653" y="8150"/>
                  </a:moveTo>
                  <a:lnTo>
                    <a:pt x="63238" y="9703"/>
                  </a:lnTo>
                  <a:lnTo>
                    <a:pt x="53258" y="18359"/>
                  </a:lnTo>
                  <a:lnTo>
                    <a:pt x="53358" y="29246"/>
                  </a:lnTo>
                  <a:lnTo>
                    <a:pt x="31333" y="43734"/>
                  </a:lnTo>
                  <a:lnTo>
                    <a:pt x="30194" y="50520"/>
                  </a:lnTo>
                  <a:lnTo>
                    <a:pt x="39899" y="57917"/>
                  </a:lnTo>
                  <a:lnTo>
                    <a:pt x="37063" y="61919"/>
                  </a:lnTo>
                  <a:lnTo>
                    <a:pt x="27325" y="62230"/>
                  </a:lnTo>
                  <a:lnTo>
                    <a:pt x="23149" y="67991"/>
                  </a:lnTo>
                  <a:lnTo>
                    <a:pt x="12155" y="65540"/>
                  </a:lnTo>
                  <a:lnTo>
                    <a:pt x="13508" y="67017"/>
                  </a:lnTo>
                  <a:lnTo>
                    <a:pt x="9691" y="70047"/>
                  </a:lnTo>
                  <a:lnTo>
                    <a:pt x="11386" y="67319"/>
                  </a:lnTo>
                  <a:lnTo>
                    <a:pt x="6069" y="66844"/>
                  </a:lnTo>
                  <a:lnTo>
                    <a:pt x="8944" y="64962"/>
                  </a:lnTo>
                  <a:lnTo>
                    <a:pt x="2911" y="64348"/>
                  </a:lnTo>
                  <a:lnTo>
                    <a:pt x="6200" y="58390"/>
                  </a:lnTo>
                  <a:lnTo>
                    <a:pt x="12797" y="57892"/>
                  </a:lnTo>
                  <a:lnTo>
                    <a:pt x="7663" y="55724"/>
                  </a:lnTo>
                  <a:lnTo>
                    <a:pt x="10747" y="45660"/>
                  </a:lnTo>
                  <a:lnTo>
                    <a:pt x="7494" y="45909"/>
                  </a:lnTo>
                  <a:lnTo>
                    <a:pt x="3708" y="43055"/>
                  </a:lnTo>
                  <a:lnTo>
                    <a:pt x="2505" y="45419"/>
                  </a:lnTo>
                  <a:lnTo>
                    <a:pt x="0" y="38925"/>
                  </a:lnTo>
                  <a:lnTo>
                    <a:pt x="16433" y="28320"/>
                  </a:lnTo>
                  <a:lnTo>
                    <a:pt x="25394" y="16383"/>
                  </a:lnTo>
                  <a:lnTo>
                    <a:pt x="37822" y="21913"/>
                  </a:lnTo>
                  <a:lnTo>
                    <a:pt x="36852" y="13599"/>
                  </a:lnTo>
                  <a:lnTo>
                    <a:pt x="45522" y="13315"/>
                  </a:lnTo>
                  <a:lnTo>
                    <a:pt x="53383" y="7646"/>
                  </a:lnTo>
                  <a:lnTo>
                    <a:pt x="55339" y="0"/>
                  </a:lnTo>
                  <a:lnTo>
                    <a:pt x="62308" y="7948"/>
                  </a:lnTo>
                  <a:lnTo>
                    <a:pt x="62653" y="815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39" name="AS_Kyrgyzstan">
              <a:extLst>
                <a:ext uri="{FF2B5EF4-FFF2-40B4-BE49-F238E27FC236}">
                  <a16:creationId xmlns:a16="http://schemas.microsoft.com/office/drawing/2014/main" id="{0A52BFE0-66CD-AFF5-1C47-EEBB6850B8AA}"/>
                </a:ext>
              </a:extLst>
            </p:cNvPr>
            <p:cNvSpPr/>
            <p:nvPr>
              <p:custDataLst>
                <p:tags r:id="rId37"/>
              </p:custDataLst>
            </p:nvPr>
          </p:nvSpPr>
          <p:spPr bwMode="gray">
            <a:xfrm>
              <a:off x="7611097" y="3624758"/>
              <a:ext cx="259149" cy="127086"/>
            </a:xfrm>
            <a:custGeom>
              <a:avLst/>
              <a:gdLst/>
              <a:ahLst/>
              <a:cxnLst/>
              <a:rect l="0" t="0" r="0" b="0"/>
              <a:pathLst>
                <a:path w="109280" h="53527">
                  <a:moveTo>
                    <a:pt x="109279" y="13890"/>
                  </a:moveTo>
                  <a:lnTo>
                    <a:pt x="87747" y="29347"/>
                  </a:lnTo>
                  <a:lnTo>
                    <a:pt x="75678" y="29700"/>
                  </a:lnTo>
                  <a:lnTo>
                    <a:pt x="70397" y="38455"/>
                  </a:lnTo>
                  <a:lnTo>
                    <a:pt x="63911" y="39125"/>
                  </a:lnTo>
                  <a:lnTo>
                    <a:pt x="62720" y="34539"/>
                  </a:lnTo>
                  <a:lnTo>
                    <a:pt x="55541" y="36232"/>
                  </a:lnTo>
                  <a:lnTo>
                    <a:pt x="46883" y="42437"/>
                  </a:lnTo>
                  <a:lnTo>
                    <a:pt x="43496" y="50127"/>
                  </a:lnTo>
                  <a:lnTo>
                    <a:pt x="29425" y="53526"/>
                  </a:lnTo>
                  <a:lnTo>
                    <a:pt x="21669" y="47968"/>
                  </a:lnTo>
                  <a:lnTo>
                    <a:pt x="16916" y="50825"/>
                  </a:lnTo>
                  <a:lnTo>
                    <a:pt x="0" y="49031"/>
                  </a:lnTo>
                  <a:lnTo>
                    <a:pt x="2347" y="41322"/>
                  </a:lnTo>
                  <a:lnTo>
                    <a:pt x="11919" y="44254"/>
                  </a:lnTo>
                  <a:lnTo>
                    <a:pt x="16759" y="39836"/>
                  </a:lnTo>
                  <a:lnTo>
                    <a:pt x="24044" y="41134"/>
                  </a:lnTo>
                  <a:lnTo>
                    <a:pt x="38669" y="32229"/>
                  </a:lnTo>
                  <a:lnTo>
                    <a:pt x="28894" y="29800"/>
                  </a:lnTo>
                  <a:lnTo>
                    <a:pt x="23852" y="22484"/>
                  </a:lnTo>
                  <a:lnTo>
                    <a:pt x="21119" y="28315"/>
                  </a:lnTo>
                  <a:lnTo>
                    <a:pt x="8811" y="22859"/>
                  </a:lnTo>
                  <a:lnTo>
                    <a:pt x="19703" y="13900"/>
                  </a:lnTo>
                  <a:lnTo>
                    <a:pt x="16647" y="13101"/>
                  </a:lnTo>
                  <a:lnTo>
                    <a:pt x="18650" y="7181"/>
                  </a:lnTo>
                  <a:lnTo>
                    <a:pt x="24411" y="5380"/>
                  </a:lnTo>
                  <a:lnTo>
                    <a:pt x="42136" y="11027"/>
                  </a:lnTo>
                  <a:lnTo>
                    <a:pt x="42778" y="2443"/>
                  </a:lnTo>
                  <a:lnTo>
                    <a:pt x="49875" y="0"/>
                  </a:lnTo>
                  <a:lnTo>
                    <a:pt x="63583" y="5600"/>
                  </a:lnTo>
                  <a:lnTo>
                    <a:pt x="98886" y="5758"/>
                  </a:lnTo>
                  <a:lnTo>
                    <a:pt x="109279" y="1389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0" name="AS_Jordan">
              <a:extLst>
                <a:ext uri="{FF2B5EF4-FFF2-40B4-BE49-F238E27FC236}">
                  <a16:creationId xmlns:a16="http://schemas.microsoft.com/office/drawing/2014/main" id="{D7BB86C3-33D0-AE9A-C01C-FAE926344683}"/>
                </a:ext>
              </a:extLst>
            </p:cNvPr>
            <p:cNvSpPr/>
            <p:nvPr>
              <p:custDataLst>
                <p:tags r:id="rId38"/>
              </p:custDataLst>
            </p:nvPr>
          </p:nvSpPr>
          <p:spPr bwMode="gray">
            <a:xfrm>
              <a:off x="6796637" y="3923247"/>
              <a:ext cx="100441" cy="116415"/>
            </a:xfrm>
            <a:custGeom>
              <a:avLst/>
              <a:gdLst/>
              <a:ahLst/>
              <a:cxnLst/>
              <a:rect l="0" t="0" r="0" b="0"/>
              <a:pathLst>
                <a:path w="42355" h="49033">
                  <a:moveTo>
                    <a:pt x="0" y="47060"/>
                  </a:moveTo>
                  <a:lnTo>
                    <a:pt x="186" y="44937"/>
                  </a:lnTo>
                  <a:lnTo>
                    <a:pt x="5168" y="22280"/>
                  </a:lnTo>
                  <a:lnTo>
                    <a:pt x="5912" y="11710"/>
                  </a:lnTo>
                  <a:lnTo>
                    <a:pt x="6875" y="8258"/>
                  </a:lnTo>
                  <a:lnTo>
                    <a:pt x="18764" y="12664"/>
                  </a:lnTo>
                  <a:lnTo>
                    <a:pt x="38333" y="0"/>
                  </a:lnTo>
                  <a:lnTo>
                    <a:pt x="42354" y="14540"/>
                  </a:lnTo>
                  <a:lnTo>
                    <a:pt x="20439" y="22183"/>
                  </a:lnTo>
                  <a:lnTo>
                    <a:pt x="30400" y="33867"/>
                  </a:lnTo>
                  <a:lnTo>
                    <a:pt x="25414" y="39678"/>
                  </a:lnTo>
                  <a:lnTo>
                    <a:pt x="17822" y="41264"/>
                  </a:lnTo>
                  <a:lnTo>
                    <a:pt x="11086" y="49032"/>
                  </a:lnTo>
                  <a:lnTo>
                    <a:pt x="0" y="4706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1" name="AS_Japan">
              <a:extLst>
                <a:ext uri="{FF2B5EF4-FFF2-40B4-BE49-F238E27FC236}">
                  <a16:creationId xmlns:a16="http://schemas.microsoft.com/office/drawing/2014/main" id="{D85FCAC6-DD86-8F0C-4DE1-4E2676AF3800}"/>
                </a:ext>
              </a:extLst>
            </p:cNvPr>
            <p:cNvSpPr/>
            <p:nvPr>
              <p:custDataLst>
                <p:tags r:id="rId39"/>
              </p:custDataLst>
            </p:nvPr>
          </p:nvSpPr>
          <p:spPr bwMode="gray">
            <a:xfrm>
              <a:off x="8994746" y="3552153"/>
              <a:ext cx="430875" cy="570756"/>
            </a:xfrm>
            <a:custGeom>
              <a:avLst/>
              <a:gdLst>
                <a:gd name="connsiteX0" fmla="*/ 15963 w 457189"/>
                <a:gd name="connsiteY0" fmla="*/ 583891 h 605615"/>
                <a:gd name="connsiteX1" fmla="*/ 15098 w 457189"/>
                <a:gd name="connsiteY1" fmla="*/ 589988 h 605615"/>
                <a:gd name="connsiteX2" fmla="*/ 0 w 457189"/>
                <a:gd name="connsiteY2" fmla="*/ 605615 h 605615"/>
                <a:gd name="connsiteX3" fmla="*/ 5815 w 457189"/>
                <a:gd name="connsiteY3" fmla="*/ 589182 h 605615"/>
                <a:gd name="connsiteX4" fmla="*/ 76445 w 457189"/>
                <a:gd name="connsiteY4" fmla="*/ 376861 h 605615"/>
                <a:gd name="connsiteX5" fmla="*/ 89612 w 457189"/>
                <a:gd name="connsiteY5" fmla="*/ 387172 h 605615"/>
                <a:gd name="connsiteX6" fmla="*/ 101076 w 457189"/>
                <a:gd name="connsiteY6" fmla="*/ 385600 h 605615"/>
                <a:gd name="connsiteX7" fmla="*/ 97219 w 457189"/>
                <a:gd name="connsiteY7" fmla="*/ 397133 h 605615"/>
                <a:gd name="connsiteX8" fmla="*/ 106939 w 457189"/>
                <a:gd name="connsiteY8" fmla="*/ 397393 h 605615"/>
                <a:gd name="connsiteX9" fmla="*/ 109120 w 457189"/>
                <a:gd name="connsiteY9" fmla="*/ 410208 h 605615"/>
                <a:gd name="connsiteX10" fmla="*/ 92856 w 457189"/>
                <a:gd name="connsiteY10" fmla="*/ 453531 h 605615"/>
                <a:gd name="connsiteX11" fmla="*/ 75831 w 457189"/>
                <a:gd name="connsiteY11" fmla="*/ 464638 h 605615"/>
                <a:gd name="connsiteX12" fmla="*/ 79409 w 457189"/>
                <a:gd name="connsiteY12" fmla="*/ 444361 h 605615"/>
                <a:gd name="connsiteX13" fmla="*/ 72509 w 457189"/>
                <a:gd name="connsiteY13" fmla="*/ 448954 h 605615"/>
                <a:gd name="connsiteX14" fmla="*/ 75053 w 457189"/>
                <a:gd name="connsiteY14" fmla="*/ 459277 h 605615"/>
                <a:gd name="connsiteX15" fmla="*/ 64799 w 457189"/>
                <a:gd name="connsiteY15" fmla="*/ 457217 h 605615"/>
                <a:gd name="connsiteX16" fmla="*/ 63149 w 457189"/>
                <a:gd name="connsiteY16" fmla="*/ 434788 h 605615"/>
                <a:gd name="connsiteX17" fmla="*/ 73397 w 457189"/>
                <a:gd name="connsiteY17" fmla="*/ 421817 h 605615"/>
                <a:gd name="connsiteX18" fmla="*/ 73843 w 457189"/>
                <a:gd name="connsiteY18" fmla="*/ 416156 h 605615"/>
                <a:gd name="connsiteX19" fmla="*/ 70287 w 457189"/>
                <a:gd name="connsiteY19" fmla="*/ 416496 h 605615"/>
                <a:gd name="connsiteX20" fmla="*/ 74298 w 457189"/>
                <a:gd name="connsiteY20" fmla="*/ 411382 h 605615"/>
                <a:gd name="connsiteX21" fmla="*/ 64374 w 457189"/>
                <a:gd name="connsiteY21" fmla="*/ 399987 h 605615"/>
                <a:gd name="connsiteX22" fmla="*/ 67769 w 457189"/>
                <a:gd name="connsiteY22" fmla="*/ 415183 h 605615"/>
                <a:gd name="connsiteX23" fmla="*/ 52671 w 457189"/>
                <a:gd name="connsiteY23" fmla="*/ 418274 h 605615"/>
                <a:gd name="connsiteX24" fmla="*/ 50897 w 457189"/>
                <a:gd name="connsiteY24" fmla="*/ 403021 h 605615"/>
                <a:gd name="connsiteX25" fmla="*/ 57656 w 457189"/>
                <a:gd name="connsiteY25" fmla="*/ 405348 h 605615"/>
                <a:gd name="connsiteX26" fmla="*/ 48464 w 457189"/>
                <a:gd name="connsiteY26" fmla="*/ 394480 h 605615"/>
                <a:gd name="connsiteX27" fmla="*/ 165339 w 457189"/>
                <a:gd name="connsiteY27" fmla="*/ 364424 h 605615"/>
                <a:gd name="connsiteX28" fmla="*/ 178659 w 457189"/>
                <a:gd name="connsiteY28" fmla="*/ 380192 h 605615"/>
                <a:gd name="connsiteX29" fmla="*/ 164435 w 457189"/>
                <a:gd name="connsiteY29" fmla="*/ 397955 h 605615"/>
                <a:gd name="connsiteX30" fmla="*/ 149617 w 457189"/>
                <a:gd name="connsiteY30" fmla="*/ 390019 h 605615"/>
                <a:gd name="connsiteX31" fmla="*/ 129593 w 457189"/>
                <a:gd name="connsiteY31" fmla="*/ 413055 h 605615"/>
                <a:gd name="connsiteX32" fmla="*/ 118758 w 457189"/>
                <a:gd name="connsiteY32" fmla="*/ 391077 h 605615"/>
                <a:gd name="connsiteX33" fmla="*/ 109785 w 457189"/>
                <a:gd name="connsiteY33" fmla="*/ 394975 h 605615"/>
                <a:gd name="connsiteX34" fmla="*/ 132011 w 457189"/>
                <a:gd name="connsiteY34" fmla="*/ 371634 h 605615"/>
                <a:gd name="connsiteX35" fmla="*/ 147737 w 457189"/>
                <a:gd name="connsiteY35" fmla="*/ 376085 h 605615"/>
                <a:gd name="connsiteX36" fmla="*/ 333807 w 457189"/>
                <a:gd name="connsiteY36" fmla="*/ 134557 h 605615"/>
                <a:gd name="connsiteX37" fmla="*/ 342664 w 457189"/>
                <a:gd name="connsiteY37" fmla="*/ 140868 h 605615"/>
                <a:gd name="connsiteX38" fmla="*/ 362766 w 457189"/>
                <a:gd name="connsiteY38" fmla="*/ 200321 h 605615"/>
                <a:gd name="connsiteX39" fmla="*/ 349081 w 457189"/>
                <a:gd name="connsiteY39" fmla="*/ 241770 h 605615"/>
                <a:gd name="connsiteX40" fmla="*/ 334683 w 457189"/>
                <a:gd name="connsiteY40" fmla="*/ 245564 h 605615"/>
                <a:gd name="connsiteX41" fmla="*/ 335234 w 457189"/>
                <a:gd name="connsiteY41" fmla="*/ 282443 h 605615"/>
                <a:gd name="connsiteX42" fmla="*/ 324917 w 457189"/>
                <a:gd name="connsiteY42" fmla="*/ 305678 h 605615"/>
                <a:gd name="connsiteX43" fmla="*/ 331754 w 457189"/>
                <a:gd name="connsiteY43" fmla="*/ 321378 h 605615"/>
                <a:gd name="connsiteX44" fmla="*/ 319110 w 457189"/>
                <a:gd name="connsiteY44" fmla="*/ 340300 h 605615"/>
                <a:gd name="connsiteX45" fmla="*/ 304908 w 457189"/>
                <a:gd name="connsiteY45" fmla="*/ 345777 h 605615"/>
                <a:gd name="connsiteX46" fmla="*/ 309898 w 457189"/>
                <a:gd name="connsiteY46" fmla="*/ 323938 h 605615"/>
                <a:gd name="connsiteX47" fmla="*/ 302550 w 457189"/>
                <a:gd name="connsiteY47" fmla="*/ 340179 h 605615"/>
                <a:gd name="connsiteX48" fmla="*/ 289830 w 457189"/>
                <a:gd name="connsiteY48" fmla="*/ 337070 h 605615"/>
                <a:gd name="connsiteX49" fmla="*/ 281688 w 457189"/>
                <a:gd name="connsiteY49" fmla="*/ 356844 h 605615"/>
                <a:gd name="connsiteX50" fmla="*/ 279109 w 457189"/>
                <a:gd name="connsiteY50" fmla="*/ 340565 h 605615"/>
                <a:gd name="connsiteX51" fmla="*/ 265750 w 457189"/>
                <a:gd name="connsiteY51" fmla="*/ 356640 h 605615"/>
                <a:gd name="connsiteX52" fmla="*/ 236108 w 457189"/>
                <a:gd name="connsiteY52" fmla="*/ 357695 h 605615"/>
                <a:gd name="connsiteX53" fmla="*/ 243944 w 457189"/>
                <a:gd name="connsiteY53" fmla="*/ 352871 h 605615"/>
                <a:gd name="connsiteX54" fmla="*/ 232123 w 457189"/>
                <a:gd name="connsiteY54" fmla="*/ 352932 h 605615"/>
                <a:gd name="connsiteX55" fmla="*/ 231348 w 457189"/>
                <a:gd name="connsiteY55" fmla="*/ 341933 h 605615"/>
                <a:gd name="connsiteX56" fmla="*/ 223107 w 457189"/>
                <a:gd name="connsiteY56" fmla="*/ 353783 h 605615"/>
                <a:gd name="connsiteX57" fmla="*/ 232661 w 457189"/>
                <a:gd name="connsiteY57" fmla="*/ 366787 h 605615"/>
                <a:gd name="connsiteX58" fmla="*/ 218688 w 457189"/>
                <a:gd name="connsiteY58" fmla="*/ 369140 h 605615"/>
                <a:gd name="connsiteX59" fmla="*/ 204305 w 457189"/>
                <a:gd name="connsiteY59" fmla="*/ 391420 h 605615"/>
                <a:gd name="connsiteX60" fmla="*/ 186468 w 457189"/>
                <a:gd name="connsiteY60" fmla="*/ 378623 h 605615"/>
                <a:gd name="connsiteX61" fmla="*/ 193269 w 457189"/>
                <a:gd name="connsiteY61" fmla="*/ 352992 h 605615"/>
                <a:gd name="connsiteX62" fmla="*/ 118640 w 457189"/>
                <a:gd name="connsiteY62" fmla="*/ 363991 h 605615"/>
                <a:gd name="connsiteX63" fmla="*/ 110658 w 457189"/>
                <a:gd name="connsiteY63" fmla="*/ 381817 h 605615"/>
                <a:gd name="connsiteX64" fmla="*/ 102991 w 457189"/>
                <a:gd name="connsiteY64" fmla="*/ 373282 h 605615"/>
                <a:gd name="connsiteX65" fmla="*/ 81540 w 457189"/>
                <a:gd name="connsiteY65" fmla="*/ 377292 h 605615"/>
                <a:gd name="connsiteX66" fmla="*/ 82874 w 457189"/>
                <a:gd name="connsiteY66" fmla="*/ 362227 h 605615"/>
                <a:gd name="connsiteX67" fmla="*/ 94428 w 457189"/>
                <a:gd name="connsiteY67" fmla="*/ 362134 h 605615"/>
                <a:gd name="connsiteX68" fmla="*/ 136764 w 457189"/>
                <a:gd name="connsiteY68" fmla="*/ 326389 h 605615"/>
                <a:gd name="connsiteX69" fmla="*/ 211867 w 457189"/>
                <a:gd name="connsiteY69" fmla="*/ 324316 h 605615"/>
                <a:gd name="connsiteX70" fmla="*/ 209016 w 457189"/>
                <a:gd name="connsiteY70" fmla="*/ 314229 h 605615"/>
                <a:gd name="connsiteX71" fmla="*/ 227966 w 457189"/>
                <a:gd name="connsiteY71" fmla="*/ 289888 h 605615"/>
                <a:gd name="connsiteX72" fmla="*/ 229838 w 457189"/>
                <a:gd name="connsiteY72" fmla="*/ 270603 h 605615"/>
                <a:gd name="connsiteX73" fmla="*/ 244165 w 457189"/>
                <a:gd name="connsiteY73" fmla="*/ 266083 h 605615"/>
                <a:gd name="connsiteX74" fmla="*/ 244138 w 457189"/>
                <a:gd name="connsiteY74" fmla="*/ 268411 h 605615"/>
                <a:gd name="connsiteX75" fmla="*/ 236144 w 457189"/>
                <a:gd name="connsiteY75" fmla="*/ 276312 h 605615"/>
                <a:gd name="connsiteX76" fmla="*/ 233222 w 457189"/>
                <a:gd name="connsiteY76" fmla="*/ 275828 h 605615"/>
                <a:gd name="connsiteX77" fmla="*/ 231760 w 457189"/>
                <a:gd name="connsiteY77" fmla="*/ 279287 h 605615"/>
                <a:gd name="connsiteX78" fmla="*/ 242812 w 457189"/>
                <a:gd name="connsiteY78" fmla="*/ 290044 h 605615"/>
                <a:gd name="connsiteX79" fmla="*/ 274969 w 457189"/>
                <a:gd name="connsiteY79" fmla="*/ 269452 h 605615"/>
                <a:gd name="connsiteX80" fmla="*/ 296204 w 457189"/>
                <a:gd name="connsiteY80" fmla="*/ 245448 h 605615"/>
                <a:gd name="connsiteX81" fmla="*/ 311261 w 457189"/>
                <a:gd name="connsiteY81" fmla="*/ 205806 h 605615"/>
                <a:gd name="connsiteX82" fmla="*/ 311651 w 457189"/>
                <a:gd name="connsiteY82" fmla="*/ 191930 h 605615"/>
                <a:gd name="connsiteX83" fmla="*/ 303199 w 457189"/>
                <a:gd name="connsiteY83" fmla="*/ 187698 h 605615"/>
                <a:gd name="connsiteX84" fmla="*/ 311203 w 457189"/>
                <a:gd name="connsiteY84" fmla="*/ 177857 h 605615"/>
                <a:gd name="connsiteX85" fmla="*/ 306981 w 457189"/>
                <a:gd name="connsiteY85" fmla="*/ 165606 h 605615"/>
                <a:gd name="connsiteX86" fmla="*/ 317454 w 457189"/>
                <a:gd name="connsiteY86" fmla="*/ 158774 h 605615"/>
                <a:gd name="connsiteX87" fmla="*/ 319459 w 457189"/>
                <a:gd name="connsiteY87" fmla="*/ 144034 h 605615"/>
                <a:gd name="connsiteX88" fmla="*/ 328930 w 457189"/>
                <a:gd name="connsiteY88" fmla="*/ 158026 h 605615"/>
                <a:gd name="connsiteX89" fmla="*/ 339609 w 457189"/>
                <a:gd name="connsiteY89" fmla="*/ 156925 h 605615"/>
                <a:gd name="connsiteX90" fmla="*/ 341607 w 457189"/>
                <a:gd name="connsiteY90" fmla="*/ 144639 h 605615"/>
                <a:gd name="connsiteX91" fmla="*/ 329887 w 457189"/>
                <a:gd name="connsiteY91" fmla="*/ 146556 h 605615"/>
                <a:gd name="connsiteX92" fmla="*/ 362228 w 457189"/>
                <a:gd name="connsiteY92" fmla="*/ 0 h 605615"/>
                <a:gd name="connsiteX93" fmla="*/ 405606 w 457189"/>
                <a:gd name="connsiteY93" fmla="*/ 46490 h 605615"/>
                <a:gd name="connsiteX94" fmla="*/ 430950 w 457189"/>
                <a:gd name="connsiteY94" fmla="*/ 52823 h 605615"/>
                <a:gd name="connsiteX95" fmla="*/ 445119 w 457189"/>
                <a:gd name="connsiteY95" fmla="*/ 37703 h 605615"/>
                <a:gd name="connsiteX96" fmla="*/ 438262 w 457189"/>
                <a:gd name="connsiteY96" fmla="*/ 57665 h 605615"/>
                <a:gd name="connsiteX97" fmla="*/ 442945 w 457189"/>
                <a:gd name="connsiteY97" fmla="*/ 73645 h 605615"/>
                <a:gd name="connsiteX98" fmla="*/ 457189 w 457189"/>
                <a:gd name="connsiteY98" fmla="*/ 71758 h 605615"/>
                <a:gd name="connsiteX99" fmla="*/ 411079 w 457189"/>
                <a:gd name="connsiteY99" fmla="*/ 87735 h 605615"/>
                <a:gd name="connsiteX100" fmla="*/ 392215 w 457189"/>
                <a:gd name="connsiteY100" fmla="*/ 121263 h 605615"/>
                <a:gd name="connsiteX101" fmla="*/ 355741 w 457189"/>
                <a:gd name="connsiteY101" fmla="*/ 98038 h 605615"/>
                <a:gd name="connsiteX102" fmla="*/ 335500 w 457189"/>
                <a:gd name="connsiteY102" fmla="*/ 108670 h 605615"/>
                <a:gd name="connsiteX103" fmla="*/ 322303 w 457189"/>
                <a:gd name="connsiteY103" fmla="*/ 99359 h 605615"/>
                <a:gd name="connsiteX104" fmla="*/ 317859 w 457189"/>
                <a:gd name="connsiteY104" fmla="*/ 110098 h 605615"/>
                <a:gd name="connsiteX105" fmla="*/ 340860 w 457189"/>
                <a:gd name="connsiteY105" fmla="*/ 125518 h 605615"/>
                <a:gd name="connsiteX106" fmla="*/ 312441 w 457189"/>
                <a:gd name="connsiteY106" fmla="*/ 138293 h 605615"/>
                <a:gd name="connsiteX107" fmla="*/ 306571 w 457189"/>
                <a:gd name="connsiteY107" fmla="*/ 97734 h 605615"/>
                <a:gd name="connsiteX108" fmla="*/ 323996 w 457189"/>
                <a:gd name="connsiteY108" fmla="*/ 84503 h 605615"/>
                <a:gd name="connsiteX109" fmla="*/ 322456 w 457189"/>
                <a:gd name="connsiteY109" fmla="*/ 71836 h 605615"/>
                <a:gd name="connsiteX110" fmla="*/ 346096 w 457189"/>
                <a:gd name="connsiteY110" fmla="*/ 74461 h 605615"/>
                <a:gd name="connsiteX111" fmla="*/ 355910 w 457189"/>
                <a:gd name="connsiteY111" fmla="*/ 27787 h 605615"/>
                <a:gd name="connsiteX112" fmla="*/ 350394 w 457189"/>
                <a:gd name="connsiteY112" fmla="*/ 6169 h 60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57189" h="605615">
                  <a:moveTo>
                    <a:pt x="15963" y="583891"/>
                  </a:moveTo>
                  <a:lnTo>
                    <a:pt x="15098" y="589988"/>
                  </a:lnTo>
                  <a:lnTo>
                    <a:pt x="0" y="605615"/>
                  </a:lnTo>
                  <a:lnTo>
                    <a:pt x="5815" y="589182"/>
                  </a:lnTo>
                  <a:close/>
                  <a:moveTo>
                    <a:pt x="76445" y="376861"/>
                  </a:moveTo>
                  <a:lnTo>
                    <a:pt x="89612" y="387172"/>
                  </a:lnTo>
                  <a:lnTo>
                    <a:pt x="101076" y="385600"/>
                  </a:lnTo>
                  <a:lnTo>
                    <a:pt x="97219" y="397133"/>
                  </a:lnTo>
                  <a:lnTo>
                    <a:pt x="106939" y="397393"/>
                  </a:lnTo>
                  <a:lnTo>
                    <a:pt x="109120" y="410208"/>
                  </a:lnTo>
                  <a:lnTo>
                    <a:pt x="92856" y="453531"/>
                  </a:lnTo>
                  <a:lnTo>
                    <a:pt x="75831" y="464638"/>
                  </a:lnTo>
                  <a:lnTo>
                    <a:pt x="79409" y="444361"/>
                  </a:lnTo>
                  <a:lnTo>
                    <a:pt x="72509" y="448954"/>
                  </a:lnTo>
                  <a:lnTo>
                    <a:pt x="75053" y="459277"/>
                  </a:lnTo>
                  <a:lnTo>
                    <a:pt x="64799" y="457217"/>
                  </a:lnTo>
                  <a:lnTo>
                    <a:pt x="63149" y="434788"/>
                  </a:lnTo>
                  <a:lnTo>
                    <a:pt x="73397" y="421817"/>
                  </a:lnTo>
                  <a:lnTo>
                    <a:pt x="73843" y="416156"/>
                  </a:lnTo>
                  <a:lnTo>
                    <a:pt x="70287" y="416496"/>
                  </a:lnTo>
                  <a:lnTo>
                    <a:pt x="74298" y="411382"/>
                  </a:lnTo>
                  <a:lnTo>
                    <a:pt x="64374" y="399987"/>
                  </a:lnTo>
                  <a:lnTo>
                    <a:pt x="67769" y="415183"/>
                  </a:lnTo>
                  <a:lnTo>
                    <a:pt x="52671" y="418274"/>
                  </a:lnTo>
                  <a:lnTo>
                    <a:pt x="50897" y="403021"/>
                  </a:lnTo>
                  <a:lnTo>
                    <a:pt x="57656" y="405348"/>
                  </a:lnTo>
                  <a:lnTo>
                    <a:pt x="48464" y="394480"/>
                  </a:lnTo>
                  <a:close/>
                  <a:moveTo>
                    <a:pt x="165339" y="364424"/>
                  </a:moveTo>
                  <a:lnTo>
                    <a:pt x="178659" y="380192"/>
                  </a:lnTo>
                  <a:lnTo>
                    <a:pt x="164435" y="397955"/>
                  </a:lnTo>
                  <a:lnTo>
                    <a:pt x="149617" y="390019"/>
                  </a:lnTo>
                  <a:lnTo>
                    <a:pt x="129593" y="413055"/>
                  </a:lnTo>
                  <a:lnTo>
                    <a:pt x="118758" y="391077"/>
                  </a:lnTo>
                  <a:lnTo>
                    <a:pt x="109785" y="394975"/>
                  </a:lnTo>
                  <a:lnTo>
                    <a:pt x="132011" y="371634"/>
                  </a:lnTo>
                  <a:lnTo>
                    <a:pt x="147737" y="376085"/>
                  </a:lnTo>
                  <a:close/>
                  <a:moveTo>
                    <a:pt x="333807" y="134557"/>
                  </a:moveTo>
                  <a:lnTo>
                    <a:pt x="342664" y="140868"/>
                  </a:lnTo>
                  <a:lnTo>
                    <a:pt x="362766" y="200321"/>
                  </a:lnTo>
                  <a:lnTo>
                    <a:pt x="349081" y="241770"/>
                  </a:lnTo>
                  <a:lnTo>
                    <a:pt x="334683" y="245564"/>
                  </a:lnTo>
                  <a:lnTo>
                    <a:pt x="335234" y="282443"/>
                  </a:lnTo>
                  <a:lnTo>
                    <a:pt x="324917" y="305678"/>
                  </a:lnTo>
                  <a:lnTo>
                    <a:pt x="331754" y="321378"/>
                  </a:lnTo>
                  <a:lnTo>
                    <a:pt x="319110" y="340300"/>
                  </a:lnTo>
                  <a:lnTo>
                    <a:pt x="304908" y="345777"/>
                  </a:lnTo>
                  <a:lnTo>
                    <a:pt x="309898" y="323938"/>
                  </a:lnTo>
                  <a:lnTo>
                    <a:pt x="302550" y="340179"/>
                  </a:lnTo>
                  <a:lnTo>
                    <a:pt x="289830" y="337070"/>
                  </a:lnTo>
                  <a:lnTo>
                    <a:pt x="281688" y="356844"/>
                  </a:lnTo>
                  <a:lnTo>
                    <a:pt x="279109" y="340565"/>
                  </a:lnTo>
                  <a:lnTo>
                    <a:pt x="265750" y="356640"/>
                  </a:lnTo>
                  <a:lnTo>
                    <a:pt x="236108" y="357695"/>
                  </a:lnTo>
                  <a:lnTo>
                    <a:pt x="243944" y="352871"/>
                  </a:lnTo>
                  <a:lnTo>
                    <a:pt x="232123" y="352932"/>
                  </a:lnTo>
                  <a:lnTo>
                    <a:pt x="231348" y="341933"/>
                  </a:lnTo>
                  <a:lnTo>
                    <a:pt x="223107" y="353783"/>
                  </a:lnTo>
                  <a:lnTo>
                    <a:pt x="232661" y="366787"/>
                  </a:lnTo>
                  <a:lnTo>
                    <a:pt x="218688" y="369140"/>
                  </a:lnTo>
                  <a:lnTo>
                    <a:pt x="204305" y="391420"/>
                  </a:lnTo>
                  <a:lnTo>
                    <a:pt x="186468" y="378623"/>
                  </a:lnTo>
                  <a:lnTo>
                    <a:pt x="193269" y="352992"/>
                  </a:lnTo>
                  <a:lnTo>
                    <a:pt x="118640" y="363991"/>
                  </a:lnTo>
                  <a:lnTo>
                    <a:pt x="110658" y="381817"/>
                  </a:lnTo>
                  <a:lnTo>
                    <a:pt x="102991" y="373282"/>
                  </a:lnTo>
                  <a:lnTo>
                    <a:pt x="81540" y="377292"/>
                  </a:lnTo>
                  <a:lnTo>
                    <a:pt x="82874" y="362227"/>
                  </a:lnTo>
                  <a:lnTo>
                    <a:pt x="94428" y="362134"/>
                  </a:lnTo>
                  <a:lnTo>
                    <a:pt x="136764" y="326389"/>
                  </a:lnTo>
                  <a:lnTo>
                    <a:pt x="211867" y="324316"/>
                  </a:lnTo>
                  <a:lnTo>
                    <a:pt x="209016" y="314229"/>
                  </a:lnTo>
                  <a:lnTo>
                    <a:pt x="227966" y="289888"/>
                  </a:lnTo>
                  <a:lnTo>
                    <a:pt x="229838" y="270603"/>
                  </a:lnTo>
                  <a:lnTo>
                    <a:pt x="244165" y="266083"/>
                  </a:lnTo>
                  <a:lnTo>
                    <a:pt x="244138" y="268411"/>
                  </a:lnTo>
                  <a:lnTo>
                    <a:pt x="236144" y="276312"/>
                  </a:lnTo>
                  <a:lnTo>
                    <a:pt x="233222" y="275828"/>
                  </a:lnTo>
                  <a:lnTo>
                    <a:pt x="231760" y="279287"/>
                  </a:lnTo>
                  <a:lnTo>
                    <a:pt x="242812" y="290044"/>
                  </a:lnTo>
                  <a:lnTo>
                    <a:pt x="274969" y="269452"/>
                  </a:lnTo>
                  <a:lnTo>
                    <a:pt x="296204" y="245448"/>
                  </a:lnTo>
                  <a:lnTo>
                    <a:pt x="311261" y="205806"/>
                  </a:lnTo>
                  <a:lnTo>
                    <a:pt x="311651" y="191930"/>
                  </a:lnTo>
                  <a:lnTo>
                    <a:pt x="303199" y="187698"/>
                  </a:lnTo>
                  <a:lnTo>
                    <a:pt x="311203" y="177857"/>
                  </a:lnTo>
                  <a:lnTo>
                    <a:pt x="306981" y="165606"/>
                  </a:lnTo>
                  <a:lnTo>
                    <a:pt x="317454" y="158774"/>
                  </a:lnTo>
                  <a:lnTo>
                    <a:pt x="319459" y="144034"/>
                  </a:lnTo>
                  <a:lnTo>
                    <a:pt x="328930" y="158026"/>
                  </a:lnTo>
                  <a:lnTo>
                    <a:pt x="339609" y="156925"/>
                  </a:lnTo>
                  <a:lnTo>
                    <a:pt x="341607" y="144639"/>
                  </a:lnTo>
                  <a:lnTo>
                    <a:pt x="329887" y="146556"/>
                  </a:lnTo>
                  <a:close/>
                  <a:moveTo>
                    <a:pt x="362228" y="0"/>
                  </a:moveTo>
                  <a:lnTo>
                    <a:pt x="405606" y="46490"/>
                  </a:lnTo>
                  <a:lnTo>
                    <a:pt x="430950" y="52823"/>
                  </a:lnTo>
                  <a:lnTo>
                    <a:pt x="445119" y="37703"/>
                  </a:lnTo>
                  <a:lnTo>
                    <a:pt x="438262" y="57665"/>
                  </a:lnTo>
                  <a:lnTo>
                    <a:pt x="442945" y="73645"/>
                  </a:lnTo>
                  <a:lnTo>
                    <a:pt x="457189" y="71758"/>
                  </a:lnTo>
                  <a:lnTo>
                    <a:pt x="411079" y="87735"/>
                  </a:lnTo>
                  <a:lnTo>
                    <a:pt x="392215" y="121263"/>
                  </a:lnTo>
                  <a:lnTo>
                    <a:pt x="355741" y="98038"/>
                  </a:lnTo>
                  <a:lnTo>
                    <a:pt x="335500" y="108670"/>
                  </a:lnTo>
                  <a:lnTo>
                    <a:pt x="322303" y="99359"/>
                  </a:lnTo>
                  <a:lnTo>
                    <a:pt x="317859" y="110098"/>
                  </a:lnTo>
                  <a:lnTo>
                    <a:pt x="340860" y="125518"/>
                  </a:lnTo>
                  <a:lnTo>
                    <a:pt x="312441" y="138293"/>
                  </a:lnTo>
                  <a:lnTo>
                    <a:pt x="306571" y="97734"/>
                  </a:lnTo>
                  <a:lnTo>
                    <a:pt x="323996" y="84503"/>
                  </a:lnTo>
                  <a:lnTo>
                    <a:pt x="322456" y="71836"/>
                  </a:lnTo>
                  <a:lnTo>
                    <a:pt x="346096" y="74461"/>
                  </a:lnTo>
                  <a:lnTo>
                    <a:pt x="355910" y="27787"/>
                  </a:lnTo>
                  <a:lnTo>
                    <a:pt x="350394" y="616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2" name="AS_Iraq">
              <a:extLst>
                <a:ext uri="{FF2B5EF4-FFF2-40B4-BE49-F238E27FC236}">
                  <a16:creationId xmlns:a16="http://schemas.microsoft.com/office/drawing/2014/main" id="{A68B3576-A7EA-A5E8-8034-596A703CFE30}"/>
                </a:ext>
              </a:extLst>
            </p:cNvPr>
            <p:cNvSpPr/>
            <p:nvPr>
              <p:custDataLst>
                <p:tags r:id="rId40"/>
              </p:custDataLst>
            </p:nvPr>
          </p:nvSpPr>
          <p:spPr bwMode="gray">
            <a:xfrm>
              <a:off x="6887541" y="3806508"/>
              <a:ext cx="231236" cy="235454"/>
            </a:xfrm>
            <a:custGeom>
              <a:avLst/>
              <a:gdLst/>
              <a:ahLst/>
              <a:cxnLst/>
              <a:rect l="0" t="0" r="0" b="0"/>
              <a:pathLst>
                <a:path w="97510" h="99171">
                  <a:moveTo>
                    <a:pt x="70031" y="30603"/>
                  </a:moveTo>
                  <a:lnTo>
                    <a:pt x="66064" y="41935"/>
                  </a:lnTo>
                  <a:lnTo>
                    <a:pt x="73873" y="50572"/>
                  </a:lnTo>
                  <a:lnTo>
                    <a:pt x="73126" y="54068"/>
                  </a:lnTo>
                  <a:lnTo>
                    <a:pt x="86395" y="60837"/>
                  </a:lnTo>
                  <a:lnTo>
                    <a:pt x="90698" y="67910"/>
                  </a:lnTo>
                  <a:lnTo>
                    <a:pt x="88992" y="77253"/>
                  </a:lnTo>
                  <a:lnTo>
                    <a:pt x="92417" y="77296"/>
                  </a:lnTo>
                  <a:lnTo>
                    <a:pt x="92378" y="83184"/>
                  </a:lnTo>
                  <a:lnTo>
                    <a:pt x="97509" y="89299"/>
                  </a:lnTo>
                  <a:lnTo>
                    <a:pt x="97487" y="89719"/>
                  </a:lnTo>
                  <a:lnTo>
                    <a:pt x="96484" y="89709"/>
                  </a:lnTo>
                  <a:lnTo>
                    <a:pt x="93642" y="88433"/>
                  </a:lnTo>
                  <a:lnTo>
                    <a:pt x="91488" y="88670"/>
                  </a:lnTo>
                  <a:lnTo>
                    <a:pt x="91365" y="88654"/>
                  </a:lnTo>
                  <a:lnTo>
                    <a:pt x="83753" y="88696"/>
                  </a:lnTo>
                  <a:lnTo>
                    <a:pt x="77523" y="99170"/>
                  </a:lnTo>
                  <a:lnTo>
                    <a:pt x="59270" y="98092"/>
                  </a:lnTo>
                  <a:lnTo>
                    <a:pt x="32903" y="75963"/>
                  </a:lnTo>
                  <a:lnTo>
                    <a:pt x="16187" y="66147"/>
                  </a:lnTo>
                  <a:lnTo>
                    <a:pt x="4021" y="63709"/>
                  </a:lnTo>
                  <a:lnTo>
                    <a:pt x="0" y="49169"/>
                  </a:lnTo>
                  <a:lnTo>
                    <a:pt x="22092" y="36616"/>
                  </a:lnTo>
                  <a:lnTo>
                    <a:pt x="24956" y="12865"/>
                  </a:lnTo>
                  <a:lnTo>
                    <a:pt x="35610" y="3490"/>
                  </a:lnTo>
                  <a:lnTo>
                    <a:pt x="39962" y="0"/>
                  </a:lnTo>
                  <a:lnTo>
                    <a:pt x="53217" y="860"/>
                  </a:lnTo>
                  <a:lnTo>
                    <a:pt x="55226" y="5199"/>
                  </a:lnTo>
                  <a:lnTo>
                    <a:pt x="59927" y="2953"/>
                  </a:lnTo>
                  <a:lnTo>
                    <a:pt x="66112" y="17383"/>
                  </a:lnTo>
                  <a:lnTo>
                    <a:pt x="75523" y="19527"/>
                  </a:lnTo>
                  <a:lnTo>
                    <a:pt x="71853" y="22390"/>
                  </a:lnTo>
                  <a:lnTo>
                    <a:pt x="73767" y="28168"/>
                  </a:lnTo>
                  <a:lnTo>
                    <a:pt x="70031" y="3060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3" name="AS_Israel">
              <a:extLst>
                <a:ext uri="{FF2B5EF4-FFF2-40B4-BE49-F238E27FC236}">
                  <a16:creationId xmlns:a16="http://schemas.microsoft.com/office/drawing/2014/main" id="{0002C175-5A2D-4909-C0CF-ED003078BE74}"/>
                </a:ext>
              </a:extLst>
            </p:cNvPr>
            <p:cNvSpPr/>
            <p:nvPr>
              <p:custDataLst>
                <p:tags r:id="rId41"/>
              </p:custDataLst>
            </p:nvPr>
          </p:nvSpPr>
          <p:spPr bwMode="gray">
            <a:xfrm>
              <a:off x="6780184" y="3926990"/>
              <a:ext cx="32758" cy="104559"/>
            </a:xfrm>
            <a:custGeom>
              <a:avLst/>
              <a:gdLst/>
              <a:ahLst/>
              <a:cxnLst/>
              <a:rect l="0" t="0" r="0" b="0"/>
              <a:pathLst>
                <a:path w="13814" h="44039">
                  <a:moveTo>
                    <a:pt x="13561" y="0"/>
                  </a:moveTo>
                  <a:lnTo>
                    <a:pt x="13813" y="6681"/>
                  </a:lnTo>
                  <a:lnTo>
                    <a:pt x="12850" y="10133"/>
                  </a:lnTo>
                  <a:lnTo>
                    <a:pt x="10149" y="8679"/>
                  </a:lnTo>
                  <a:lnTo>
                    <a:pt x="6174" y="21945"/>
                  </a:lnTo>
                  <a:lnTo>
                    <a:pt x="12106" y="20703"/>
                  </a:lnTo>
                  <a:lnTo>
                    <a:pt x="7124" y="43360"/>
                  </a:lnTo>
                  <a:lnTo>
                    <a:pt x="6362" y="44038"/>
                  </a:lnTo>
                  <a:lnTo>
                    <a:pt x="0" y="23991"/>
                  </a:lnTo>
                  <a:lnTo>
                    <a:pt x="666" y="23486"/>
                  </a:lnTo>
                  <a:lnTo>
                    <a:pt x="2230" y="19544"/>
                  </a:lnTo>
                  <a:lnTo>
                    <a:pt x="8333" y="1818"/>
                  </a:lnTo>
                  <a:lnTo>
                    <a:pt x="13561"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4" name="AS_Iran (Islamic Republic of)">
              <a:extLst>
                <a:ext uri="{FF2B5EF4-FFF2-40B4-BE49-F238E27FC236}">
                  <a16:creationId xmlns:a16="http://schemas.microsoft.com/office/drawing/2014/main" id="{84D91BA1-924E-12D8-3F64-D068F0849D72}"/>
                </a:ext>
              </a:extLst>
            </p:cNvPr>
            <p:cNvSpPr/>
            <p:nvPr>
              <p:custDataLst>
                <p:tags r:id="rId42"/>
              </p:custDataLst>
            </p:nvPr>
          </p:nvSpPr>
          <p:spPr bwMode="gray">
            <a:xfrm>
              <a:off x="7011790" y="3733730"/>
              <a:ext cx="457869" cy="412500"/>
            </a:xfrm>
            <a:custGeom>
              <a:avLst/>
              <a:gdLst>
                <a:gd name="connsiteX0" fmla="*/ 294858 w 485834"/>
                <a:gd name="connsiteY0" fmla="*/ 388485 h 437691"/>
                <a:gd name="connsiteX1" fmla="*/ 307263 w 485834"/>
                <a:gd name="connsiteY1" fmla="*/ 389175 h 437691"/>
                <a:gd name="connsiteX2" fmla="*/ 283066 w 485834"/>
                <a:gd name="connsiteY2" fmla="*/ 399583 h 437691"/>
                <a:gd name="connsiteX3" fmla="*/ 295305 w 485834"/>
                <a:gd name="connsiteY3" fmla="*/ 392980 h 437691"/>
                <a:gd name="connsiteX4" fmla="*/ 14385 w 485834"/>
                <a:gd name="connsiteY4" fmla="*/ 0 h 437691"/>
                <a:gd name="connsiteX5" fmla="*/ 19599 w 485834"/>
                <a:gd name="connsiteY5" fmla="*/ 4902 h 437691"/>
                <a:gd name="connsiteX6" fmla="*/ 24415 w 485834"/>
                <a:gd name="connsiteY6" fmla="*/ 11906 h 437691"/>
                <a:gd name="connsiteX7" fmla="*/ 53951 w 485834"/>
                <a:gd name="connsiteY7" fmla="*/ 30586 h 437691"/>
                <a:gd name="connsiteX8" fmla="*/ 63062 w 485834"/>
                <a:gd name="connsiteY8" fmla="*/ 29472 h 437691"/>
                <a:gd name="connsiteX9" fmla="*/ 99203 w 485834"/>
                <a:gd name="connsiteY9" fmla="*/ 2008 h 437691"/>
                <a:gd name="connsiteX10" fmla="*/ 108843 w 485834"/>
                <a:gd name="connsiteY10" fmla="*/ 12921 h 437691"/>
                <a:gd name="connsiteX11" fmla="*/ 100315 w 485834"/>
                <a:gd name="connsiteY11" fmla="*/ 30767 h 437691"/>
                <a:gd name="connsiteX12" fmla="*/ 122141 w 485834"/>
                <a:gd name="connsiteY12" fmla="*/ 43446 h 437691"/>
                <a:gd name="connsiteX13" fmla="*/ 127531 w 485834"/>
                <a:gd name="connsiteY13" fmla="*/ 69019 h 437691"/>
                <a:gd name="connsiteX14" fmla="*/ 154931 w 485834"/>
                <a:gd name="connsiteY14" fmla="*/ 77081 h 437691"/>
                <a:gd name="connsiteX15" fmla="*/ 177823 w 485834"/>
                <a:gd name="connsiteY15" fmla="*/ 97927 h 437691"/>
                <a:gd name="connsiteX16" fmla="*/ 249340 w 485834"/>
                <a:gd name="connsiteY16" fmla="*/ 95690 h 437691"/>
                <a:gd name="connsiteX17" fmla="*/ 248392 w 485834"/>
                <a:gd name="connsiteY17" fmla="*/ 78295 h 437691"/>
                <a:gd name="connsiteX18" fmla="*/ 267905 w 485834"/>
                <a:gd name="connsiteY18" fmla="*/ 75355 h 437691"/>
                <a:gd name="connsiteX19" fmla="*/ 287070 w 485834"/>
                <a:gd name="connsiteY19" fmla="*/ 54879 h 437691"/>
                <a:gd name="connsiteX20" fmla="*/ 331595 w 485834"/>
                <a:gd name="connsiteY20" fmla="*/ 48603 h 437691"/>
                <a:gd name="connsiteX21" fmla="*/ 337584 w 485834"/>
                <a:gd name="connsiteY21" fmla="*/ 59580 h 437691"/>
                <a:gd name="connsiteX22" fmla="*/ 385106 w 485834"/>
                <a:gd name="connsiteY22" fmla="*/ 72322 h 437691"/>
                <a:gd name="connsiteX23" fmla="*/ 410122 w 485834"/>
                <a:gd name="connsiteY23" fmla="*/ 100212 h 437691"/>
                <a:gd name="connsiteX24" fmla="*/ 430861 w 485834"/>
                <a:gd name="connsiteY24" fmla="*/ 100404 h 437691"/>
                <a:gd name="connsiteX25" fmla="*/ 433863 w 485834"/>
                <a:gd name="connsiteY25" fmla="*/ 132929 h 437691"/>
                <a:gd name="connsiteX26" fmla="*/ 419900 w 485834"/>
                <a:gd name="connsiteY26" fmla="*/ 166327 h 437691"/>
                <a:gd name="connsiteX27" fmla="*/ 423858 w 485834"/>
                <a:gd name="connsiteY27" fmla="*/ 172509 h 437691"/>
                <a:gd name="connsiteX28" fmla="*/ 414533 w 485834"/>
                <a:gd name="connsiteY28" fmla="*/ 177978 h 437691"/>
                <a:gd name="connsiteX29" fmla="*/ 415021 w 485834"/>
                <a:gd name="connsiteY29" fmla="*/ 193033 h 437691"/>
                <a:gd name="connsiteX30" fmla="*/ 425471 w 485834"/>
                <a:gd name="connsiteY30" fmla="*/ 196804 h 437691"/>
                <a:gd name="connsiteX31" fmla="*/ 416400 w 485834"/>
                <a:gd name="connsiteY31" fmla="*/ 210469 h 437691"/>
                <a:gd name="connsiteX32" fmla="*/ 422978 w 485834"/>
                <a:gd name="connsiteY32" fmla="*/ 257188 h 437691"/>
                <a:gd name="connsiteX33" fmla="*/ 444862 w 485834"/>
                <a:gd name="connsiteY33" fmla="*/ 260584 h 437691"/>
                <a:gd name="connsiteX34" fmla="*/ 448321 w 485834"/>
                <a:gd name="connsiteY34" fmla="*/ 271253 h 437691"/>
                <a:gd name="connsiteX35" fmla="*/ 423599 w 485834"/>
                <a:gd name="connsiteY35" fmla="*/ 305068 h 437691"/>
                <a:gd name="connsiteX36" fmla="*/ 449690 w 485834"/>
                <a:gd name="connsiteY36" fmla="*/ 342846 h 437691"/>
                <a:gd name="connsiteX37" fmla="*/ 471730 w 485834"/>
                <a:gd name="connsiteY37" fmla="*/ 351097 h 437691"/>
                <a:gd name="connsiteX38" fmla="*/ 471758 w 485834"/>
                <a:gd name="connsiteY38" fmla="*/ 379751 h 437691"/>
                <a:gd name="connsiteX39" fmla="*/ 485834 w 485834"/>
                <a:gd name="connsiteY39" fmla="*/ 383660 h 437691"/>
                <a:gd name="connsiteX40" fmla="*/ 481669 w 485834"/>
                <a:gd name="connsiteY40" fmla="*/ 397539 h 437691"/>
                <a:gd name="connsiteX41" fmla="*/ 448495 w 485834"/>
                <a:gd name="connsiteY41" fmla="*/ 408692 h 437691"/>
                <a:gd name="connsiteX42" fmla="*/ 442280 w 485834"/>
                <a:gd name="connsiteY42" fmla="*/ 437691 h 437691"/>
                <a:gd name="connsiteX43" fmla="*/ 334257 w 485834"/>
                <a:gd name="connsiteY43" fmla="*/ 421694 h 437691"/>
                <a:gd name="connsiteX44" fmla="*/ 318468 w 485834"/>
                <a:gd name="connsiteY44" fmla="*/ 382930 h 437691"/>
                <a:gd name="connsiteX45" fmla="*/ 304432 w 485834"/>
                <a:gd name="connsiteY45" fmla="*/ 382590 h 437691"/>
                <a:gd name="connsiteX46" fmla="*/ 270764 w 485834"/>
                <a:gd name="connsiteY46" fmla="*/ 401515 h 437691"/>
                <a:gd name="connsiteX47" fmla="*/ 244419 w 485834"/>
                <a:gd name="connsiteY47" fmla="*/ 395337 h 437691"/>
                <a:gd name="connsiteX48" fmla="*/ 211519 w 485834"/>
                <a:gd name="connsiteY48" fmla="*/ 368956 h 437691"/>
                <a:gd name="connsiteX49" fmla="*/ 186104 w 485834"/>
                <a:gd name="connsiteY49" fmla="*/ 360499 h 437691"/>
                <a:gd name="connsiteX50" fmla="*/ 151340 w 485834"/>
                <a:gd name="connsiteY50" fmla="*/ 295077 h 437691"/>
                <a:gd name="connsiteX51" fmla="*/ 138827 w 485834"/>
                <a:gd name="connsiteY51" fmla="*/ 300894 h 437691"/>
                <a:gd name="connsiteX52" fmla="*/ 124575 w 485834"/>
                <a:gd name="connsiteY52" fmla="*/ 286149 h 437691"/>
                <a:gd name="connsiteX53" fmla="*/ 122954 w 485834"/>
                <a:gd name="connsiteY53" fmla="*/ 299858 h 437691"/>
                <a:gd name="connsiteX54" fmla="*/ 113518 w 485834"/>
                <a:gd name="connsiteY54" fmla="*/ 302186 h 437691"/>
                <a:gd name="connsiteX55" fmla="*/ 100607 w 485834"/>
                <a:gd name="connsiteY55" fmla="*/ 286781 h 437691"/>
                <a:gd name="connsiteX56" fmla="*/ 100705 w 485834"/>
                <a:gd name="connsiteY56" fmla="*/ 271948 h 437691"/>
                <a:gd name="connsiteX57" fmla="*/ 92087 w 485834"/>
                <a:gd name="connsiteY57" fmla="*/ 271840 h 437691"/>
                <a:gd name="connsiteX58" fmla="*/ 96380 w 485834"/>
                <a:gd name="connsiteY58" fmla="*/ 248302 h 437691"/>
                <a:gd name="connsiteX59" fmla="*/ 85552 w 485834"/>
                <a:gd name="connsiteY59" fmla="*/ 230484 h 437691"/>
                <a:gd name="connsiteX60" fmla="*/ 52164 w 485834"/>
                <a:gd name="connsiteY60" fmla="*/ 213431 h 437691"/>
                <a:gd name="connsiteX61" fmla="*/ 54044 w 485834"/>
                <a:gd name="connsiteY61" fmla="*/ 204624 h 437691"/>
                <a:gd name="connsiteX62" fmla="*/ 34394 w 485834"/>
                <a:gd name="connsiteY62" fmla="*/ 182866 h 437691"/>
                <a:gd name="connsiteX63" fmla="*/ 44376 w 485834"/>
                <a:gd name="connsiteY63" fmla="*/ 154318 h 437691"/>
                <a:gd name="connsiteX64" fmla="*/ 53777 w 485834"/>
                <a:gd name="connsiteY64" fmla="*/ 148183 h 437691"/>
                <a:gd name="connsiteX65" fmla="*/ 48961 w 485834"/>
                <a:gd name="connsiteY65" fmla="*/ 133627 h 437691"/>
                <a:gd name="connsiteX66" fmla="*/ 58196 w 485834"/>
                <a:gd name="connsiteY66" fmla="*/ 126415 h 437691"/>
                <a:gd name="connsiteX67" fmla="*/ 34515 w 485834"/>
                <a:gd name="connsiteY67" fmla="*/ 121013 h 437691"/>
                <a:gd name="connsiteX68" fmla="*/ 18952 w 485834"/>
                <a:gd name="connsiteY68" fmla="*/ 84661 h 437691"/>
                <a:gd name="connsiteX69" fmla="*/ 14692 w 485834"/>
                <a:gd name="connsiteY69" fmla="*/ 66321 h 437691"/>
                <a:gd name="connsiteX70" fmla="*/ 4776 w 485834"/>
                <a:gd name="connsiteY70" fmla="*/ 60857 h 437691"/>
                <a:gd name="connsiteX71" fmla="*/ 11323 w 485834"/>
                <a:gd name="connsiteY71" fmla="*/ 46560 h 437691"/>
                <a:gd name="connsiteX72" fmla="*/ 0 w 485834"/>
                <a:gd name="connsiteY72" fmla="*/ 12929 h 437691"/>
                <a:gd name="connsiteX73" fmla="*/ 9609 w 485834"/>
                <a:gd name="connsiteY73" fmla="*/ 11616 h 43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5834" h="437691">
                  <a:moveTo>
                    <a:pt x="294858" y="388485"/>
                  </a:moveTo>
                  <a:lnTo>
                    <a:pt x="307263" y="389175"/>
                  </a:lnTo>
                  <a:lnTo>
                    <a:pt x="283066" y="399583"/>
                  </a:lnTo>
                  <a:lnTo>
                    <a:pt x="295305" y="392980"/>
                  </a:lnTo>
                  <a:close/>
                  <a:moveTo>
                    <a:pt x="14385" y="0"/>
                  </a:moveTo>
                  <a:lnTo>
                    <a:pt x="19599" y="4902"/>
                  </a:lnTo>
                  <a:lnTo>
                    <a:pt x="24415" y="11906"/>
                  </a:lnTo>
                  <a:lnTo>
                    <a:pt x="53951" y="30586"/>
                  </a:lnTo>
                  <a:lnTo>
                    <a:pt x="63062" y="29472"/>
                  </a:lnTo>
                  <a:lnTo>
                    <a:pt x="99203" y="2008"/>
                  </a:lnTo>
                  <a:lnTo>
                    <a:pt x="108843" y="12921"/>
                  </a:lnTo>
                  <a:lnTo>
                    <a:pt x="100315" y="30767"/>
                  </a:lnTo>
                  <a:lnTo>
                    <a:pt x="122141" y="43446"/>
                  </a:lnTo>
                  <a:lnTo>
                    <a:pt x="127531" y="69019"/>
                  </a:lnTo>
                  <a:lnTo>
                    <a:pt x="154931" y="77081"/>
                  </a:lnTo>
                  <a:lnTo>
                    <a:pt x="177823" y="97927"/>
                  </a:lnTo>
                  <a:lnTo>
                    <a:pt x="249340" y="95690"/>
                  </a:lnTo>
                  <a:lnTo>
                    <a:pt x="248392" y="78295"/>
                  </a:lnTo>
                  <a:lnTo>
                    <a:pt x="267905" y="75355"/>
                  </a:lnTo>
                  <a:lnTo>
                    <a:pt x="287070" y="54879"/>
                  </a:lnTo>
                  <a:lnTo>
                    <a:pt x="331595" y="48603"/>
                  </a:lnTo>
                  <a:lnTo>
                    <a:pt x="337584" y="59580"/>
                  </a:lnTo>
                  <a:lnTo>
                    <a:pt x="385106" y="72322"/>
                  </a:lnTo>
                  <a:lnTo>
                    <a:pt x="410122" y="100212"/>
                  </a:lnTo>
                  <a:lnTo>
                    <a:pt x="430861" y="100404"/>
                  </a:lnTo>
                  <a:lnTo>
                    <a:pt x="433863" y="132929"/>
                  </a:lnTo>
                  <a:lnTo>
                    <a:pt x="419900" y="166327"/>
                  </a:lnTo>
                  <a:lnTo>
                    <a:pt x="423858" y="172509"/>
                  </a:lnTo>
                  <a:lnTo>
                    <a:pt x="414533" y="177978"/>
                  </a:lnTo>
                  <a:lnTo>
                    <a:pt x="415021" y="193033"/>
                  </a:lnTo>
                  <a:lnTo>
                    <a:pt x="425471" y="196804"/>
                  </a:lnTo>
                  <a:lnTo>
                    <a:pt x="416400" y="210469"/>
                  </a:lnTo>
                  <a:lnTo>
                    <a:pt x="422978" y="257188"/>
                  </a:lnTo>
                  <a:lnTo>
                    <a:pt x="444862" y="260584"/>
                  </a:lnTo>
                  <a:lnTo>
                    <a:pt x="448321" y="271253"/>
                  </a:lnTo>
                  <a:lnTo>
                    <a:pt x="423599" y="305068"/>
                  </a:lnTo>
                  <a:lnTo>
                    <a:pt x="449690" y="342846"/>
                  </a:lnTo>
                  <a:lnTo>
                    <a:pt x="471730" y="351097"/>
                  </a:lnTo>
                  <a:lnTo>
                    <a:pt x="471758" y="379751"/>
                  </a:lnTo>
                  <a:lnTo>
                    <a:pt x="485834" y="383660"/>
                  </a:lnTo>
                  <a:lnTo>
                    <a:pt x="481669" y="397539"/>
                  </a:lnTo>
                  <a:lnTo>
                    <a:pt x="448495" y="408692"/>
                  </a:lnTo>
                  <a:lnTo>
                    <a:pt x="442280" y="437691"/>
                  </a:lnTo>
                  <a:lnTo>
                    <a:pt x="334257" y="421694"/>
                  </a:lnTo>
                  <a:lnTo>
                    <a:pt x="318468" y="382930"/>
                  </a:lnTo>
                  <a:lnTo>
                    <a:pt x="304432" y="382590"/>
                  </a:lnTo>
                  <a:lnTo>
                    <a:pt x="270764" y="401515"/>
                  </a:lnTo>
                  <a:lnTo>
                    <a:pt x="244419" y="395337"/>
                  </a:lnTo>
                  <a:lnTo>
                    <a:pt x="211519" y="368956"/>
                  </a:lnTo>
                  <a:lnTo>
                    <a:pt x="186104" y="360499"/>
                  </a:lnTo>
                  <a:lnTo>
                    <a:pt x="151340" y="295077"/>
                  </a:lnTo>
                  <a:lnTo>
                    <a:pt x="138827" y="300894"/>
                  </a:lnTo>
                  <a:lnTo>
                    <a:pt x="124575" y="286149"/>
                  </a:lnTo>
                  <a:lnTo>
                    <a:pt x="122954" y="299858"/>
                  </a:lnTo>
                  <a:lnTo>
                    <a:pt x="113518" y="302186"/>
                  </a:lnTo>
                  <a:lnTo>
                    <a:pt x="100607" y="286781"/>
                  </a:lnTo>
                  <a:lnTo>
                    <a:pt x="100705" y="271948"/>
                  </a:lnTo>
                  <a:lnTo>
                    <a:pt x="92087" y="271840"/>
                  </a:lnTo>
                  <a:lnTo>
                    <a:pt x="96380" y="248302"/>
                  </a:lnTo>
                  <a:lnTo>
                    <a:pt x="85552" y="230484"/>
                  </a:lnTo>
                  <a:lnTo>
                    <a:pt x="52164" y="213431"/>
                  </a:lnTo>
                  <a:lnTo>
                    <a:pt x="54044" y="204624"/>
                  </a:lnTo>
                  <a:lnTo>
                    <a:pt x="34394" y="182866"/>
                  </a:lnTo>
                  <a:lnTo>
                    <a:pt x="44376" y="154318"/>
                  </a:lnTo>
                  <a:lnTo>
                    <a:pt x="53777" y="148183"/>
                  </a:lnTo>
                  <a:lnTo>
                    <a:pt x="48961" y="133627"/>
                  </a:lnTo>
                  <a:lnTo>
                    <a:pt x="58196" y="126415"/>
                  </a:lnTo>
                  <a:lnTo>
                    <a:pt x="34515" y="121013"/>
                  </a:lnTo>
                  <a:lnTo>
                    <a:pt x="18952" y="84661"/>
                  </a:lnTo>
                  <a:lnTo>
                    <a:pt x="14692" y="66321"/>
                  </a:lnTo>
                  <a:lnTo>
                    <a:pt x="4776" y="60857"/>
                  </a:lnTo>
                  <a:lnTo>
                    <a:pt x="11323" y="46560"/>
                  </a:lnTo>
                  <a:lnTo>
                    <a:pt x="0" y="12929"/>
                  </a:lnTo>
                  <a:lnTo>
                    <a:pt x="9609" y="1161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5" name="AS_India">
              <a:extLst>
                <a:ext uri="{FF2B5EF4-FFF2-40B4-BE49-F238E27FC236}">
                  <a16:creationId xmlns:a16="http://schemas.microsoft.com/office/drawing/2014/main" id="{BF6762B6-304F-7B70-5EA2-DC593D665A8A}"/>
                </a:ext>
              </a:extLst>
            </p:cNvPr>
            <p:cNvSpPr/>
            <p:nvPr>
              <p:custDataLst>
                <p:tags r:id="rId43"/>
              </p:custDataLst>
            </p:nvPr>
          </p:nvSpPr>
          <p:spPr bwMode="gray">
            <a:xfrm>
              <a:off x="7584817" y="3862099"/>
              <a:ext cx="691299" cy="710368"/>
            </a:xfrm>
            <a:custGeom>
              <a:avLst/>
              <a:gdLst/>
              <a:ahLst/>
              <a:cxnLst/>
              <a:rect l="0" t="0" r="0" b="0"/>
              <a:pathLst>
                <a:path w="291512" h="299200">
                  <a:moveTo>
                    <a:pt x="98778" y="681"/>
                  </a:moveTo>
                  <a:lnTo>
                    <a:pt x="101113" y="10494"/>
                  </a:lnTo>
                  <a:lnTo>
                    <a:pt x="107876" y="14042"/>
                  </a:lnTo>
                  <a:lnTo>
                    <a:pt x="106139" y="23977"/>
                  </a:lnTo>
                  <a:lnTo>
                    <a:pt x="113325" y="33193"/>
                  </a:lnTo>
                  <a:lnTo>
                    <a:pt x="107733" y="37978"/>
                  </a:lnTo>
                  <a:lnTo>
                    <a:pt x="105627" y="34602"/>
                  </a:lnTo>
                  <a:lnTo>
                    <a:pt x="102000" y="35634"/>
                  </a:lnTo>
                  <a:lnTo>
                    <a:pt x="105694" y="50229"/>
                  </a:lnTo>
                  <a:lnTo>
                    <a:pt x="108947" y="48735"/>
                  </a:lnTo>
                  <a:lnTo>
                    <a:pt x="128276" y="63095"/>
                  </a:lnTo>
                  <a:lnTo>
                    <a:pt x="121791" y="68357"/>
                  </a:lnTo>
                  <a:lnTo>
                    <a:pt x="118580" y="78820"/>
                  </a:lnTo>
                  <a:lnTo>
                    <a:pt x="138686" y="89298"/>
                  </a:lnTo>
                  <a:lnTo>
                    <a:pt x="150936" y="95804"/>
                  </a:lnTo>
                  <a:lnTo>
                    <a:pt x="159494" y="93848"/>
                  </a:lnTo>
                  <a:lnTo>
                    <a:pt x="176578" y="104414"/>
                  </a:lnTo>
                  <a:lnTo>
                    <a:pt x="198169" y="106710"/>
                  </a:lnTo>
                  <a:lnTo>
                    <a:pt x="199450" y="89842"/>
                  </a:lnTo>
                  <a:lnTo>
                    <a:pt x="206339" y="88175"/>
                  </a:lnTo>
                  <a:lnTo>
                    <a:pt x="207199" y="96000"/>
                  </a:lnTo>
                  <a:lnTo>
                    <a:pt x="206961" y="99875"/>
                  </a:lnTo>
                  <a:lnTo>
                    <a:pt x="214453" y="102792"/>
                  </a:lnTo>
                  <a:lnTo>
                    <a:pt x="238722" y="101149"/>
                  </a:lnTo>
                  <a:lnTo>
                    <a:pt x="239158" y="96257"/>
                  </a:lnTo>
                  <a:lnTo>
                    <a:pt x="234600" y="90988"/>
                  </a:lnTo>
                  <a:lnTo>
                    <a:pt x="243472" y="89889"/>
                  </a:lnTo>
                  <a:lnTo>
                    <a:pt x="264497" y="73128"/>
                  </a:lnTo>
                  <a:lnTo>
                    <a:pt x="271900" y="76544"/>
                  </a:lnTo>
                  <a:lnTo>
                    <a:pt x="278797" y="71577"/>
                  </a:lnTo>
                  <a:lnTo>
                    <a:pt x="281975" y="74025"/>
                  </a:lnTo>
                  <a:lnTo>
                    <a:pt x="279714" y="78049"/>
                  </a:lnTo>
                  <a:lnTo>
                    <a:pt x="282730" y="76299"/>
                  </a:lnTo>
                  <a:lnTo>
                    <a:pt x="284180" y="79343"/>
                  </a:lnTo>
                  <a:lnTo>
                    <a:pt x="282042" y="84343"/>
                  </a:lnTo>
                  <a:lnTo>
                    <a:pt x="291511" y="85801"/>
                  </a:lnTo>
                  <a:lnTo>
                    <a:pt x="286889" y="92779"/>
                  </a:lnTo>
                  <a:lnTo>
                    <a:pt x="289389" y="98637"/>
                  </a:lnTo>
                  <a:lnTo>
                    <a:pt x="279964" y="96557"/>
                  </a:lnTo>
                  <a:lnTo>
                    <a:pt x="269436" y="103942"/>
                  </a:lnTo>
                  <a:lnTo>
                    <a:pt x="269803" y="110119"/>
                  </a:lnTo>
                  <a:lnTo>
                    <a:pt x="264278" y="117458"/>
                  </a:lnTo>
                  <a:lnTo>
                    <a:pt x="265366" y="121581"/>
                  </a:lnTo>
                  <a:lnTo>
                    <a:pt x="259533" y="134427"/>
                  </a:lnTo>
                  <a:lnTo>
                    <a:pt x="251409" y="131991"/>
                  </a:lnTo>
                  <a:lnTo>
                    <a:pt x="249989" y="151805"/>
                  </a:lnTo>
                  <a:lnTo>
                    <a:pt x="244030" y="154764"/>
                  </a:lnTo>
                  <a:lnTo>
                    <a:pt x="240855" y="136066"/>
                  </a:lnTo>
                  <a:lnTo>
                    <a:pt x="237522" y="135772"/>
                  </a:lnTo>
                  <a:lnTo>
                    <a:pt x="234158" y="144367"/>
                  </a:lnTo>
                  <a:lnTo>
                    <a:pt x="229616" y="136773"/>
                  </a:lnTo>
                  <a:lnTo>
                    <a:pt x="231755" y="131728"/>
                  </a:lnTo>
                  <a:lnTo>
                    <a:pt x="239236" y="128532"/>
                  </a:lnTo>
                  <a:lnTo>
                    <a:pt x="242086" y="121517"/>
                  </a:lnTo>
                  <a:lnTo>
                    <a:pt x="216475" y="118666"/>
                  </a:lnTo>
                  <a:lnTo>
                    <a:pt x="215414" y="109034"/>
                  </a:lnTo>
                  <a:lnTo>
                    <a:pt x="211450" y="110585"/>
                  </a:lnTo>
                  <a:lnTo>
                    <a:pt x="202353" y="104625"/>
                  </a:lnTo>
                  <a:lnTo>
                    <a:pt x="199128" y="112603"/>
                  </a:lnTo>
                  <a:lnTo>
                    <a:pt x="208116" y="118669"/>
                  </a:lnTo>
                  <a:lnTo>
                    <a:pt x="202530" y="119781"/>
                  </a:lnTo>
                  <a:lnTo>
                    <a:pt x="198455" y="125335"/>
                  </a:lnTo>
                  <a:lnTo>
                    <a:pt x="205528" y="130423"/>
                  </a:lnTo>
                  <a:lnTo>
                    <a:pt x="203661" y="136646"/>
                  </a:lnTo>
                  <a:lnTo>
                    <a:pt x="207883" y="141484"/>
                  </a:lnTo>
                  <a:lnTo>
                    <a:pt x="208652" y="153327"/>
                  </a:lnTo>
                  <a:lnTo>
                    <a:pt x="208078" y="155612"/>
                  </a:lnTo>
                  <a:lnTo>
                    <a:pt x="208911" y="158579"/>
                  </a:lnTo>
                  <a:lnTo>
                    <a:pt x="208097" y="158881"/>
                  </a:lnTo>
                  <a:lnTo>
                    <a:pt x="206578" y="158528"/>
                  </a:lnTo>
                  <a:lnTo>
                    <a:pt x="205866" y="159344"/>
                  </a:lnTo>
                  <a:lnTo>
                    <a:pt x="205094" y="159242"/>
                  </a:lnTo>
                  <a:lnTo>
                    <a:pt x="204700" y="152390"/>
                  </a:lnTo>
                  <a:lnTo>
                    <a:pt x="203591" y="156585"/>
                  </a:lnTo>
                  <a:lnTo>
                    <a:pt x="204308" y="157276"/>
                  </a:lnTo>
                  <a:lnTo>
                    <a:pt x="203744" y="159311"/>
                  </a:lnTo>
                  <a:lnTo>
                    <a:pt x="202983" y="155109"/>
                  </a:lnTo>
                  <a:lnTo>
                    <a:pt x="200564" y="159433"/>
                  </a:lnTo>
                  <a:lnTo>
                    <a:pt x="200016" y="152897"/>
                  </a:lnTo>
                  <a:lnTo>
                    <a:pt x="197100" y="150018"/>
                  </a:lnTo>
                  <a:lnTo>
                    <a:pt x="199703" y="153584"/>
                  </a:lnTo>
                  <a:lnTo>
                    <a:pt x="195986" y="157817"/>
                  </a:lnTo>
                  <a:lnTo>
                    <a:pt x="187655" y="161224"/>
                  </a:lnTo>
                  <a:lnTo>
                    <a:pt x="188278" y="168800"/>
                  </a:lnTo>
                  <a:lnTo>
                    <a:pt x="182225" y="176180"/>
                  </a:lnTo>
                  <a:lnTo>
                    <a:pt x="172536" y="179608"/>
                  </a:lnTo>
                  <a:lnTo>
                    <a:pt x="172371" y="177199"/>
                  </a:lnTo>
                  <a:lnTo>
                    <a:pt x="159086" y="194076"/>
                  </a:lnTo>
                  <a:lnTo>
                    <a:pt x="141666" y="206582"/>
                  </a:lnTo>
                  <a:lnTo>
                    <a:pt x="141039" y="211991"/>
                  </a:lnTo>
                  <a:lnTo>
                    <a:pt x="131156" y="214283"/>
                  </a:lnTo>
                  <a:lnTo>
                    <a:pt x="128195" y="220400"/>
                  </a:lnTo>
                  <a:lnTo>
                    <a:pt x="126942" y="217794"/>
                  </a:lnTo>
                  <a:lnTo>
                    <a:pt x="126275" y="220645"/>
                  </a:lnTo>
                  <a:lnTo>
                    <a:pt x="120816" y="221193"/>
                  </a:lnTo>
                  <a:lnTo>
                    <a:pt x="118511" y="227937"/>
                  </a:lnTo>
                  <a:lnTo>
                    <a:pt x="121152" y="244546"/>
                  </a:lnTo>
                  <a:lnTo>
                    <a:pt x="118516" y="242709"/>
                  </a:lnTo>
                  <a:lnTo>
                    <a:pt x="121519" y="245625"/>
                  </a:lnTo>
                  <a:lnTo>
                    <a:pt x="115652" y="262887"/>
                  </a:lnTo>
                  <a:lnTo>
                    <a:pt x="116619" y="276741"/>
                  </a:lnTo>
                  <a:lnTo>
                    <a:pt x="111272" y="276823"/>
                  </a:lnTo>
                  <a:lnTo>
                    <a:pt x="107102" y="284954"/>
                  </a:lnTo>
                  <a:lnTo>
                    <a:pt x="112536" y="288296"/>
                  </a:lnTo>
                  <a:lnTo>
                    <a:pt x="101989" y="288906"/>
                  </a:lnTo>
                  <a:lnTo>
                    <a:pt x="98627" y="296247"/>
                  </a:lnTo>
                  <a:lnTo>
                    <a:pt x="93383" y="299199"/>
                  </a:lnTo>
                  <a:lnTo>
                    <a:pt x="83780" y="291060"/>
                  </a:lnTo>
                  <a:lnTo>
                    <a:pt x="74911" y="265067"/>
                  </a:lnTo>
                  <a:lnTo>
                    <a:pt x="66124" y="250445"/>
                  </a:lnTo>
                  <a:lnTo>
                    <a:pt x="62141" y="233786"/>
                  </a:lnTo>
                  <a:lnTo>
                    <a:pt x="52500" y="217485"/>
                  </a:lnTo>
                  <a:lnTo>
                    <a:pt x="46561" y="190192"/>
                  </a:lnTo>
                  <a:lnTo>
                    <a:pt x="48577" y="186479"/>
                  </a:lnTo>
                  <a:lnTo>
                    <a:pt x="45722" y="187208"/>
                  </a:lnTo>
                  <a:lnTo>
                    <a:pt x="45827" y="183298"/>
                  </a:lnTo>
                  <a:lnTo>
                    <a:pt x="48494" y="184306"/>
                  </a:lnTo>
                  <a:lnTo>
                    <a:pt x="44663" y="177371"/>
                  </a:lnTo>
                  <a:lnTo>
                    <a:pt x="47366" y="167732"/>
                  </a:lnTo>
                  <a:lnTo>
                    <a:pt x="43663" y="161266"/>
                  </a:lnTo>
                  <a:lnTo>
                    <a:pt x="49330" y="157228"/>
                  </a:lnTo>
                  <a:lnTo>
                    <a:pt x="43438" y="158194"/>
                  </a:lnTo>
                  <a:lnTo>
                    <a:pt x="45366" y="154720"/>
                  </a:lnTo>
                  <a:lnTo>
                    <a:pt x="43030" y="154824"/>
                  </a:lnTo>
                  <a:lnTo>
                    <a:pt x="47213" y="151682"/>
                  </a:lnTo>
                  <a:lnTo>
                    <a:pt x="39541" y="151508"/>
                  </a:lnTo>
                  <a:lnTo>
                    <a:pt x="39127" y="163156"/>
                  </a:lnTo>
                  <a:lnTo>
                    <a:pt x="26211" y="168558"/>
                  </a:lnTo>
                  <a:lnTo>
                    <a:pt x="7466" y="151397"/>
                  </a:lnTo>
                  <a:lnTo>
                    <a:pt x="19677" y="148647"/>
                  </a:lnTo>
                  <a:lnTo>
                    <a:pt x="23091" y="142638"/>
                  </a:lnTo>
                  <a:lnTo>
                    <a:pt x="10180" y="145483"/>
                  </a:lnTo>
                  <a:lnTo>
                    <a:pt x="2352" y="139070"/>
                  </a:lnTo>
                  <a:lnTo>
                    <a:pt x="5436" y="134549"/>
                  </a:lnTo>
                  <a:lnTo>
                    <a:pt x="1236" y="137425"/>
                  </a:lnTo>
                  <a:lnTo>
                    <a:pt x="0" y="135396"/>
                  </a:lnTo>
                  <a:lnTo>
                    <a:pt x="5494" y="133172"/>
                  </a:lnTo>
                  <a:lnTo>
                    <a:pt x="5852" y="129196"/>
                  </a:lnTo>
                  <a:lnTo>
                    <a:pt x="18169" y="130985"/>
                  </a:lnTo>
                  <a:lnTo>
                    <a:pt x="29080" y="128279"/>
                  </a:lnTo>
                  <a:lnTo>
                    <a:pt x="24686" y="114127"/>
                  </a:lnTo>
                  <a:lnTo>
                    <a:pt x="18902" y="110966"/>
                  </a:lnTo>
                  <a:lnTo>
                    <a:pt x="19858" y="104796"/>
                  </a:lnTo>
                  <a:lnTo>
                    <a:pt x="13083" y="102353"/>
                  </a:lnTo>
                  <a:lnTo>
                    <a:pt x="13825" y="97654"/>
                  </a:lnTo>
                  <a:lnTo>
                    <a:pt x="21705" y="88090"/>
                  </a:lnTo>
                  <a:lnTo>
                    <a:pt x="26316" y="91647"/>
                  </a:lnTo>
                  <a:lnTo>
                    <a:pt x="36991" y="88757"/>
                  </a:lnTo>
                  <a:lnTo>
                    <a:pt x="51997" y="66118"/>
                  </a:lnTo>
                  <a:lnTo>
                    <a:pt x="57356" y="63886"/>
                  </a:lnTo>
                  <a:lnTo>
                    <a:pt x="56747" y="60944"/>
                  </a:lnTo>
                  <a:lnTo>
                    <a:pt x="64968" y="53222"/>
                  </a:lnTo>
                  <a:lnTo>
                    <a:pt x="64075" y="43571"/>
                  </a:lnTo>
                  <a:lnTo>
                    <a:pt x="71835" y="39593"/>
                  </a:lnTo>
                  <a:lnTo>
                    <a:pt x="58186" y="28014"/>
                  </a:lnTo>
                  <a:lnTo>
                    <a:pt x="57927" y="21358"/>
                  </a:lnTo>
                  <a:lnTo>
                    <a:pt x="60980" y="18545"/>
                  </a:lnTo>
                  <a:lnTo>
                    <a:pt x="57155" y="17445"/>
                  </a:lnTo>
                  <a:lnTo>
                    <a:pt x="57438" y="10446"/>
                  </a:lnTo>
                  <a:lnTo>
                    <a:pt x="86722" y="10294"/>
                  </a:lnTo>
                  <a:lnTo>
                    <a:pt x="88447" y="4928"/>
                  </a:lnTo>
                  <a:lnTo>
                    <a:pt x="96261" y="0"/>
                  </a:lnTo>
                  <a:lnTo>
                    <a:pt x="98778" y="681"/>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6" name="AS_Georgia">
              <a:extLst>
                <a:ext uri="{FF2B5EF4-FFF2-40B4-BE49-F238E27FC236}">
                  <a16:creationId xmlns:a16="http://schemas.microsoft.com/office/drawing/2014/main" id="{CFC4122A-14C5-4581-D286-135CA6CA8F18}"/>
                </a:ext>
              </a:extLst>
            </p:cNvPr>
            <p:cNvSpPr/>
            <p:nvPr>
              <p:custDataLst>
                <p:tags r:id="rId44"/>
              </p:custDataLst>
            </p:nvPr>
          </p:nvSpPr>
          <p:spPr bwMode="gray">
            <a:xfrm>
              <a:off x="6916194" y="3612809"/>
              <a:ext cx="158673" cy="81338"/>
            </a:xfrm>
            <a:custGeom>
              <a:avLst/>
              <a:gdLst/>
              <a:ahLst/>
              <a:cxnLst/>
              <a:rect l="0" t="0" r="0" b="0"/>
              <a:pathLst>
                <a:path w="66910" h="34258">
                  <a:moveTo>
                    <a:pt x="15447" y="16089"/>
                  </a:moveTo>
                  <a:lnTo>
                    <a:pt x="14256" y="11577"/>
                  </a:lnTo>
                  <a:lnTo>
                    <a:pt x="0" y="2801"/>
                  </a:lnTo>
                  <a:lnTo>
                    <a:pt x="2504" y="0"/>
                  </a:lnTo>
                  <a:lnTo>
                    <a:pt x="28470" y="5550"/>
                  </a:lnTo>
                  <a:lnTo>
                    <a:pt x="39090" y="13681"/>
                  </a:lnTo>
                  <a:lnTo>
                    <a:pt x="49317" y="11274"/>
                  </a:lnTo>
                  <a:lnTo>
                    <a:pt x="64488" y="22951"/>
                  </a:lnTo>
                  <a:lnTo>
                    <a:pt x="61915" y="25784"/>
                  </a:lnTo>
                  <a:lnTo>
                    <a:pt x="66909" y="30773"/>
                  </a:lnTo>
                  <a:lnTo>
                    <a:pt x="65179" y="34257"/>
                  </a:lnTo>
                  <a:lnTo>
                    <a:pt x="53337" y="28769"/>
                  </a:lnTo>
                  <a:lnTo>
                    <a:pt x="50200" y="30974"/>
                  </a:lnTo>
                  <a:lnTo>
                    <a:pt x="34578" y="33421"/>
                  </a:lnTo>
                  <a:lnTo>
                    <a:pt x="28245" y="27133"/>
                  </a:lnTo>
                  <a:lnTo>
                    <a:pt x="15286" y="27950"/>
                  </a:lnTo>
                  <a:lnTo>
                    <a:pt x="17731" y="23691"/>
                  </a:lnTo>
                  <a:lnTo>
                    <a:pt x="15447" y="1608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7" name="AS_Bhutan">
              <a:extLst>
                <a:ext uri="{FF2B5EF4-FFF2-40B4-BE49-F238E27FC236}">
                  <a16:creationId xmlns:a16="http://schemas.microsoft.com/office/drawing/2014/main" id="{33490F37-DD4E-A616-4982-C0C5D8D9C88D}"/>
                </a:ext>
              </a:extLst>
            </p:cNvPr>
            <p:cNvSpPr/>
            <p:nvPr>
              <p:custDataLst>
                <p:tags r:id="rId45"/>
              </p:custDataLst>
            </p:nvPr>
          </p:nvSpPr>
          <p:spPr bwMode="gray">
            <a:xfrm>
              <a:off x="8075607" y="4063047"/>
              <a:ext cx="76357" cy="43106"/>
            </a:xfrm>
            <a:custGeom>
              <a:avLst/>
              <a:gdLst/>
              <a:ahLst/>
              <a:cxnLst/>
              <a:rect l="0" t="0" r="0" b="0"/>
              <a:pathLst>
                <a:path w="32198" h="18156">
                  <a:moveTo>
                    <a:pt x="15725" y="2878"/>
                  </a:moveTo>
                  <a:lnTo>
                    <a:pt x="24075" y="2770"/>
                  </a:lnTo>
                  <a:lnTo>
                    <a:pt x="27639" y="6351"/>
                  </a:lnTo>
                  <a:lnTo>
                    <a:pt x="32197" y="11620"/>
                  </a:lnTo>
                  <a:lnTo>
                    <a:pt x="31761" y="16512"/>
                  </a:lnTo>
                  <a:lnTo>
                    <a:pt x="7492" y="18155"/>
                  </a:lnTo>
                  <a:lnTo>
                    <a:pt x="0" y="15238"/>
                  </a:lnTo>
                  <a:lnTo>
                    <a:pt x="238" y="11363"/>
                  </a:lnTo>
                  <a:lnTo>
                    <a:pt x="6964" y="2065"/>
                  </a:lnTo>
                  <a:lnTo>
                    <a:pt x="11236" y="0"/>
                  </a:lnTo>
                  <a:lnTo>
                    <a:pt x="15725" y="287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8" name="AS_Afghanistan">
              <a:extLst>
                <a:ext uri="{FF2B5EF4-FFF2-40B4-BE49-F238E27FC236}">
                  <a16:creationId xmlns:a16="http://schemas.microsoft.com/office/drawing/2014/main" id="{9DD9BDB4-8355-EA83-2BE0-ADD740AE3889}"/>
                </a:ext>
              </a:extLst>
            </p:cNvPr>
            <p:cNvSpPr/>
            <p:nvPr>
              <p:custDataLst>
                <p:tags r:id="rId46"/>
              </p:custDataLst>
            </p:nvPr>
          </p:nvSpPr>
          <p:spPr bwMode="gray">
            <a:xfrm>
              <a:off x="7402465" y="3773774"/>
              <a:ext cx="341660" cy="259970"/>
            </a:xfrm>
            <a:custGeom>
              <a:avLst/>
              <a:gdLst/>
              <a:ahLst/>
              <a:cxnLst/>
              <a:rect l="0" t="0" r="0" b="0"/>
              <a:pathLst>
                <a:path w="144075" h="109497">
                  <a:moveTo>
                    <a:pt x="144074" y="15639"/>
                  </a:moveTo>
                  <a:lnTo>
                    <a:pt x="138839" y="16421"/>
                  </a:lnTo>
                  <a:lnTo>
                    <a:pt x="140571" y="18267"/>
                  </a:lnTo>
                  <a:lnTo>
                    <a:pt x="120483" y="20851"/>
                  </a:lnTo>
                  <a:lnTo>
                    <a:pt x="107353" y="29451"/>
                  </a:lnTo>
                  <a:lnTo>
                    <a:pt x="111411" y="38138"/>
                  </a:lnTo>
                  <a:lnTo>
                    <a:pt x="104792" y="48805"/>
                  </a:lnTo>
                  <a:lnTo>
                    <a:pt x="105736" y="54801"/>
                  </a:lnTo>
                  <a:lnTo>
                    <a:pt x="93981" y="55049"/>
                  </a:lnTo>
                  <a:lnTo>
                    <a:pt x="98186" y="63501"/>
                  </a:lnTo>
                  <a:lnTo>
                    <a:pt x="89969" y="67059"/>
                  </a:lnTo>
                  <a:lnTo>
                    <a:pt x="88199" y="80027"/>
                  </a:lnTo>
                  <a:lnTo>
                    <a:pt x="83247" y="83985"/>
                  </a:lnTo>
                  <a:lnTo>
                    <a:pt x="76578" y="81290"/>
                  </a:lnTo>
                  <a:lnTo>
                    <a:pt x="70672" y="84829"/>
                  </a:lnTo>
                  <a:lnTo>
                    <a:pt x="72697" y="87170"/>
                  </a:lnTo>
                  <a:lnTo>
                    <a:pt x="62147" y="88574"/>
                  </a:lnTo>
                  <a:lnTo>
                    <a:pt x="58872" y="91742"/>
                  </a:lnTo>
                  <a:lnTo>
                    <a:pt x="57483" y="104367"/>
                  </a:lnTo>
                  <a:lnTo>
                    <a:pt x="19761" y="109496"/>
                  </a:lnTo>
                  <a:lnTo>
                    <a:pt x="3603" y="104229"/>
                  </a:lnTo>
                  <a:lnTo>
                    <a:pt x="13428" y="90806"/>
                  </a:lnTo>
                  <a:lnTo>
                    <a:pt x="12053" y="86571"/>
                  </a:lnTo>
                  <a:lnTo>
                    <a:pt x="3356" y="85223"/>
                  </a:lnTo>
                  <a:lnTo>
                    <a:pt x="742" y="66678"/>
                  </a:lnTo>
                  <a:lnTo>
                    <a:pt x="4347" y="61254"/>
                  </a:lnTo>
                  <a:lnTo>
                    <a:pt x="194" y="59757"/>
                  </a:lnTo>
                  <a:lnTo>
                    <a:pt x="0" y="53781"/>
                  </a:lnTo>
                  <a:lnTo>
                    <a:pt x="3706" y="51610"/>
                  </a:lnTo>
                  <a:lnTo>
                    <a:pt x="2133" y="49156"/>
                  </a:lnTo>
                  <a:lnTo>
                    <a:pt x="7682" y="35899"/>
                  </a:lnTo>
                  <a:lnTo>
                    <a:pt x="18008" y="41609"/>
                  </a:lnTo>
                  <a:lnTo>
                    <a:pt x="22139" y="40225"/>
                  </a:lnTo>
                  <a:lnTo>
                    <a:pt x="25969" y="37821"/>
                  </a:lnTo>
                  <a:lnTo>
                    <a:pt x="26111" y="32761"/>
                  </a:lnTo>
                  <a:lnTo>
                    <a:pt x="39953" y="27582"/>
                  </a:lnTo>
                  <a:lnTo>
                    <a:pt x="42897" y="17049"/>
                  </a:lnTo>
                  <a:lnTo>
                    <a:pt x="52006" y="11848"/>
                  </a:lnTo>
                  <a:lnTo>
                    <a:pt x="60294" y="14017"/>
                  </a:lnTo>
                  <a:lnTo>
                    <a:pt x="72716" y="16286"/>
                  </a:lnTo>
                  <a:lnTo>
                    <a:pt x="75497" y="19460"/>
                  </a:lnTo>
                  <a:lnTo>
                    <a:pt x="83795" y="14367"/>
                  </a:lnTo>
                  <a:lnTo>
                    <a:pt x="88070" y="17171"/>
                  </a:lnTo>
                  <a:lnTo>
                    <a:pt x="90075" y="11315"/>
                  </a:lnTo>
                  <a:lnTo>
                    <a:pt x="96475" y="11878"/>
                  </a:lnTo>
                  <a:lnTo>
                    <a:pt x="96531" y="6856"/>
                  </a:lnTo>
                  <a:lnTo>
                    <a:pt x="104589" y="0"/>
                  </a:lnTo>
                  <a:lnTo>
                    <a:pt x="108547" y="2852"/>
                  </a:lnTo>
                  <a:lnTo>
                    <a:pt x="107445" y="7000"/>
                  </a:lnTo>
                  <a:lnTo>
                    <a:pt x="110836" y="7246"/>
                  </a:lnTo>
                  <a:lnTo>
                    <a:pt x="109211" y="17666"/>
                  </a:lnTo>
                  <a:lnTo>
                    <a:pt x="111689" y="22664"/>
                  </a:lnTo>
                  <a:lnTo>
                    <a:pt x="127989" y="12804"/>
                  </a:lnTo>
                  <a:lnTo>
                    <a:pt x="144074" y="1563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49" name="AS_China">
              <a:extLst>
                <a:ext uri="{FF2B5EF4-FFF2-40B4-BE49-F238E27FC236}">
                  <a16:creationId xmlns:a16="http://schemas.microsoft.com/office/drawing/2014/main" id="{A28995DA-6CCF-54C4-DA45-DFE9B688B041}"/>
                </a:ext>
              </a:extLst>
            </p:cNvPr>
            <p:cNvSpPr/>
            <p:nvPr>
              <p:custDataLst>
                <p:tags r:id="rId47"/>
              </p:custDataLst>
            </p:nvPr>
          </p:nvSpPr>
          <p:spPr bwMode="gray">
            <a:xfrm>
              <a:off x="7714245" y="3254508"/>
              <a:ext cx="1449214" cy="1071454"/>
            </a:xfrm>
            <a:custGeom>
              <a:avLst/>
              <a:gdLst>
                <a:gd name="connsiteX0" fmla="*/ 932648 w 1537723"/>
                <a:gd name="connsiteY0" fmla="*/ 1086379 h 1136893"/>
                <a:gd name="connsiteX1" fmla="*/ 940463 w 1537723"/>
                <a:gd name="connsiteY1" fmla="*/ 1097718 h 1136893"/>
                <a:gd name="connsiteX2" fmla="*/ 915719 w 1537723"/>
                <a:gd name="connsiteY2" fmla="*/ 1131277 h 1136893"/>
                <a:gd name="connsiteX3" fmla="*/ 903613 w 1537723"/>
                <a:gd name="connsiteY3" fmla="*/ 1136893 h 1136893"/>
                <a:gd name="connsiteX4" fmla="*/ 881442 w 1537723"/>
                <a:gd name="connsiteY4" fmla="*/ 1127964 h 1136893"/>
                <a:gd name="connsiteX5" fmla="*/ 880003 w 1537723"/>
                <a:gd name="connsiteY5" fmla="*/ 1107329 h 1136893"/>
                <a:gd name="connsiteX6" fmla="*/ 895883 w 1537723"/>
                <a:gd name="connsiteY6" fmla="*/ 1090712 h 1136893"/>
                <a:gd name="connsiteX7" fmla="*/ 1251248 w 1537723"/>
                <a:gd name="connsiteY7" fmla="*/ 0 h 1136893"/>
                <a:gd name="connsiteX8" fmla="*/ 1319521 w 1537723"/>
                <a:gd name="connsiteY8" fmla="*/ 32014 h 1136893"/>
                <a:gd name="connsiteX9" fmla="*/ 1357026 w 1537723"/>
                <a:gd name="connsiteY9" fmla="*/ 135454 h 1136893"/>
                <a:gd name="connsiteX10" fmla="*/ 1355602 w 1537723"/>
                <a:gd name="connsiteY10" fmla="*/ 151889 h 1136893"/>
                <a:gd name="connsiteX11" fmla="*/ 1434668 w 1537723"/>
                <a:gd name="connsiteY11" fmla="*/ 187614 h 1136893"/>
                <a:gd name="connsiteX12" fmla="*/ 1430893 w 1537723"/>
                <a:gd name="connsiteY12" fmla="*/ 197439 h 1136893"/>
                <a:gd name="connsiteX13" fmla="*/ 1442642 w 1537723"/>
                <a:gd name="connsiteY13" fmla="*/ 232147 h 1136893"/>
                <a:gd name="connsiteX14" fmla="*/ 1481206 w 1537723"/>
                <a:gd name="connsiteY14" fmla="*/ 231336 h 1136893"/>
                <a:gd name="connsiteX15" fmla="*/ 1495483 w 1537723"/>
                <a:gd name="connsiteY15" fmla="*/ 216626 h 1136893"/>
                <a:gd name="connsiteX16" fmla="*/ 1537057 w 1537723"/>
                <a:gd name="connsiteY16" fmla="*/ 210376 h 1136893"/>
                <a:gd name="connsiteX17" fmla="*/ 1537723 w 1537723"/>
                <a:gd name="connsiteY17" fmla="*/ 231439 h 1136893"/>
                <a:gd name="connsiteX18" fmla="*/ 1523011 w 1537723"/>
                <a:gd name="connsiteY18" fmla="*/ 245768 h 1136893"/>
                <a:gd name="connsiteX19" fmla="*/ 1515907 w 1537723"/>
                <a:gd name="connsiteY19" fmla="*/ 285250 h 1136893"/>
                <a:gd name="connsiteX20" fmla="*/ 1496331 w 1537723"/>
                <a:gd name="connsiteY20" fmla="*/ 325706 h 1136893"/>
                <a:gd name="connsiteX21" fmla="*/ 1464689 w 1537723"/>
                <a:gd name="connsiteY21" fmla="*/ 317944 h 1136893"/>
                <a:gd name="connsiteX22" fmla="*/ 1441673 w 1537723"/>
                <a:gd name="connsiteY22" fmla="*/ 335946 h 1136893"/>
                <a:gd name="connsiteX23" fmla="*/ 1450767 w 1537723"/>
                <a:gd name="connsiteY23" fmla="*/ 386792 h 1136893"/>
                <a:gd name="connsiteX24" fmla="*/ 1446034 w 1537723"/>
                <a:gd name="connsiteY24" fmla="*/ 403414 h 1136893"/>
                <a:gd name="connsiteX25" fmla="*/ 1427965 w 1537723"/>
                <a:gd name="connsiteY25" fmla="*/ 410034 h 1136893"/>
                <a:gd name="connsiteX26" fmla="*/ 1432977 w 1537723"/>
                <a:gd name="connsiteY26" fmla="*/ 420167 h 1136893"/>
                <a:gd name="connsiteX27" fmla="*/ 1415441 w 1537723"/>
                <a:gd name="connsiteY27" fmla="*/ 400144 h 1136893"/>
                <a:gd name="connsiteX28" fmla="*/ 1410519 w 1537723"/>
                <a:gd name="connsiteY28" fmla="*/ 419406 h 1136893"/>
                <a:gd name="connsiteX29" fmla="*/ 1390739 w 1537723"/>
                <a:gd name="connsiteY29" fmla="*/ 433688 h 1136893"/>
                <a:gd name="connsiteX30" fmla="*/ 1368926 w 1537723"/>
                <a:gd name="connsiteY30" fmla="*/ 434403 h 1136893"/>
                <a:gd name="connsiteX31" fmla="*/ 1371364 w 1537723"/>
                <a:gd name="connsiteY31" fmla="*/ 455348 h 1136893"/>
                <a:gd name="connsiteX32" fmla="*/ 1340092 w 1537723"/>
                <a:gd name="connsiteY32" fmla="*/ 441417 h 1136893"/>
                <a:gd name="connsiteX33" fmla="*/ 1317544 w 1537723"/>
                <a:gd name="connsiteY33" fmla="*/ 471489 h 1136893"/>
                <a:gd name="connsiteX34" fmla="*/ 1276194 w 1537723"/>
                <a:gd name="connsiteY34" fmla="*/ 498202 h 1136893"/>
                <a:gd name="connsiteX35" fmla="*/ 1195002 w 1537723"/>
                <a:gd name="connsiteY35" fmla="*/ 542904 h 1136893"/>
                <a:gd name="connsiteX36" fmla="*/ 1210205 w 1537723"/>
                <a:gd name="connsiteY36" fmla="*/ 522505 h 1136893"/>
                <a:gd name="connsiteX37" fmla="*/ 1197063 w 1537723"/>
                <a:gd name="connsiteY37" fmla="*/ 516416 h 1136893"/>
                <a:gd name="connsiteX38" fmla="*/ 1224009 w 1537723"/>
                <a:gd name="connsiteY38" fmla="*/ 484395 h 1136893"/>
                <a:gd name="connsiteX39" fmla="*/ 1195769 w 1537723"/>
                <a:gd name="connsiteY39" fmla="*/ 470758 h 1136893"/>
                <a:gd name="connsiteX40" fmla="*/ 1177597 w 1537723"/>
                <a:gd name="connsiteY40" fmla="*/ 494681 h 1136893"/>
                <a:gd name="connsiteX41" fmla="*/ 1154057 w 1537723"/>
                <a:gd name="connsiteY41" fmla="*/ 505619 h 1136893"/>
                <a:gd name="connsiteX42" fmla="*/ 1139078 w 1537723"/>
                <a:gd name="connsiteY42" fmla="*/ 529778 h 1136893"/>
                <a:gd name="connsiteX43" fmla="*/ 1109371 w 1537723"/>
                <a:gd name="connsiteY43" fmla="*/ 530527 h 1136893"/>
                <a:gd name="connsiteX44" fmla="*/ 1107570 w 1537723"/>
                <a:gd name="connsiteY44" fmla="*/ 553731 h 1136893"/>
                <a:gd name="connsiteX45" fmla="*/ 1137002 w 1537723"/>
                <a:gd name="connsiteY45" fmla="*/ 561307 h 1136893"/>
                <a:gd name="connsiteX46" fmla="*/ 1139889 w 1537723"/>
                <a:gd name="connsiteY46" fmla="*/ 588381 h 1136893"/>
                <a:gd name="connsiteX47" fmla="*/ 1146836 w 1537723"/>
                <a:gd name="connsiteY47" fmla="*/ 593346 h 1136893"/>
                <a:gd name="connsiteX48" fmla="*/ 1160285 w 1537723"/>
                <a:gd name="connsiteY48" fmla="*/ 593099 h 1136893"/>
                <a:gd name="connsiteX49" fmla="*/ 1184776 w 1537723"/>
                <a:gd name="connsiteY49" fmla="*/ 571386 h 1136893"/>
                <a:gd name="connsiteX50" fmla="*/ 1205661 w 1537723"/>
                <a:gd name="connsiteY50" fmla="*/ 584446 h 1136893"/>
                <a:gd name="connsiteX51" fmla="*/ 1230615 w 1537723"/>
                <a:gd name="connsiteY51" fmla="*/ 585343 h 1136893"/>
                <a:gd name="connsiteX52" fmla="*/ 1229168 w 1537723"/>
                <a:gd name="connsiteY52" fmla="*/ 601234 h 1136893"/>
                <a:gd name="connsiteX53" fmla="*/ 1215187 w 1537723"/>
                <a:gd name="connsiteY53" fmla="*/ 597881 h 1136893"/>
                <a:gd name="connsiteX54" fmla="*/ 1185853 w 1537723"/>
                <a:gd name="connsiteY54" fmla="*/ 609777 h 1136893"/>
                <a:gd name="connsiteX55" fmla="*/ 1183274 w 1537723"/>
                <a:gd name="connsiteY55" fmla="*/ 625247 h 1136893"/>
                <a:gd name="connsiteX56" fmla="*/ 1168377 w 1537723"/>
                <a:gd name="connsiteY56" fmla="*/ 622985 h 1136893"/>
                <a:gd name="connsiteX57" fmla="*/ 1172124 w 1537723"/>
                <a:gd name="connsiteY57" fmla="*/ 630482 h 1136893"/>
                <a:gd name="connsiteX58" fmla="*/ 1145409 w 1537723"/>
                <a:gd name="connsiteY58" fmla="*/ 663701 h 1136893"/>
                <a:gd name="connsiteX59" fmla="*/ 1172529 w 1537723"/>
                <a:gd name="connsiteY59" fmla="*/ 681297 h 1136893"/>
                <a:gd name="connsiteX60" fmla="*/ 1187174 w 1537723"/>
                <a:gd name="connsiteY60" fmla="*/ 731712 h 1136893"/>
                <a:gd name="connsiteX61" fmla="*/ 1213839 w 1537723"/>
                <a:gd name="connsiteY61" fmla="*/ 758325 h 1136893"/>
                <a:gd name="connsiteX62" fmla="*/ 1181289 w 1537723"/>
                <a:gd name="connsiteY62" fmla="*/ 748034 h 1136893"/>
                <a:gd name="connsiteX63" fmla="*/ 1168810 w 1537723"/>
                <a:gd name="connsiteY63" fmla="*/ 752483 h 1136893"/>
                <a:gd name="connsiteX64" fmla="*/ 1161780 w 1537723"/>
                <a:gd name="connsiteY64" fmla="*/ 741701 h 1136893"/>
                <a:gd name="connsiteX65" fmla="*/ 1156825 w 1537723"/>
                <a:gd name="connsiteY65" fmla="*/ 743059 h 1136893"/>
                <a:gd name="connsiteX66" fmla="*/ 1169392 w 1537723"/>
                <a:gd name="connsiteY66" fmla="*/ 753622 h 1136893"/>
                <a:gd name="connsiteX67" fmla="*/ 1184119 w 1537723"/>
                <a:gd name="connsiteY67" fmla="*/ 751304 h 1136893"/>
                <a:gd name="connsiteX68" fmla="*/ 1213567 w 1537723"/>
                <a:gd name="connsiteY68" fmla="*/ 781099 h 1136893"/>
                <a:gd name="connsiteX69" fmla="*/ 1169819 w 1537723"/>
                <a:gd name="connsiteY69" fmla="*/ 803933 h 1136893"/>
                <a:gd name="connsiteX70" fmla="*/ 1198462 w 1537723"/>
                <a:gd name="connsiteY70" fmla="*/ 800734 h 1136893"/>
                <a:gd name="connsiteX71" fmla="*/ 1208358 w 1537723"/>
                <a:gd name="connsiteY71" fmla="*/ 810677 h 1136893"/>
                <a:gd name="connsiteX72" fmla="*/ 1219654 w 1537723"/>
                <a:gd name="connsiteY72" fmla="*/ 812834 h 1136893"/>
                <a:gd name="connsiteX73" fmla="*/ 1202586 w 1537723"/>
                <a:gd name="connsiteY73" fmla="*/ 823772 h 1136893"/>
                <a:gd name="connsiteX74" fmla="*/ 1215957 w 1537723"/>
                <a:gd name="connsiteY74" fmla="*/ 821641 h 1136893"/>
                <a:gd name="connsiteX75" fmla="*/ 1214797 w 1537723"/>
                <a:gd name="connsiteY75" fmla="*/ 832917 h 1136893"/>
                <a:gd name="connsiteX76" fmla="*/ 1201670 w 1537723"/>
                <a:gd name="connsiteY76" fmla="*/ 833839 h 1136893"/>
                <a:gd name="connsiteX77" fmla="*/ 1206660 w 1537723"/>
                <a:gd name="connsiteY77" fmla="*/ 846458 h 1136893"/>
                <a:gd name="connsiteX78" fmla="*/ 1194793 w 1537723"/>
                <a:gd name="connsiteY78" fmla="*/ 843138 h 1136893"/>
                <a:gd name="connsiteX79" fmla="*/ 1205865 w 1537723"/>
                <a:gd name="connsiteY79" fmla="*/ 859525 h 1136893"/>
                <a:gd name="connsiteX80" fmla="*/ 1181009 w 1537723"/>
                <a:gd name="connsiteY80" fmla="*/ 864947 h 1136893"/>
                <a:gd name="connsiteX81" fmla="*/ 1187355 w 1537723"/>
                <a:gd name="connsiteY81" fmla="*/ 870723 h 1136893"/>
                <a:gd name="connsiteX82" fmla="*/ 1178156 w 1537723"/>
                <a:gd name="connsiteY82" fmla="*/ 890595 h 1136893"/>
                <a:gd name="connsiteX83" fmla="*/ 1171015 w 1537723"/>
                <a:gd name="connsiteY83" fmla="*/ 887398 h 1136893"/>
                <a:gd name="connsiteX84" fmla="*/ 1176767 w 1537723"/>
                <a:gd name="connsiteY84" fmla="*/ 891507 h 1136893"/>
                <a:gd name="connsiteX85" fmla="*/ 1166994 w 1537723"/>
                <a:gd name="connsiteY85" fmla="*/ 898450 h 1136893"/>
                <a:gd name="connsiteX86" fmla="*/ 1169344 w 1537723"/>
                <a:gd name="connsiteY86" fmla="*/ 905733 h 1136893"/>
                <a:gd name="connsiteX87" fmla="*/ 1154797 w 1537723"/>
                <a:gd name="connsiteY87" fmla="*/ 902576 h 1136893"/>
                <a:gd name="connsiteX88" fmla="*/ 1157537 w 1537723"/>
                <a:gd name="connsiteY88" fmla="*/ 914263 h 1136893"/>
                <a:gd name="connsiteX89" fmla="*/ 1164618 w 1537723"/>
                <a:gd name="connsiteY89" fmla="*/ 913825 h 1136893"/>
                <a:gd name="connsiteX90" fmla="*/ 1151680 w 1537723"/>
                <a:gd name="connsiteY90" fmla="*/ 923854 h 1136893"/>
                <a:gd name="connsiteX91" fmla="*/ 1143313 w 1537723"/>
                <a:gd name="connsiteY91" fmla="*/ 919770 h 1136893"/>
                <a:gd name="connsiteX92" fmla="*/ 1149659 w 1537723"/>
                <a:gd name="connsiteY92" fmla="*/ 925496 h 1136893"/>
                <a:gd name="connsiteX93" fmla="*/ 1158733 w 1537723"/>
                <a:gd name="connsiteY93" fmla="*/ 923947 h 1136893"/>
                <a:gd name="connsiteX94" fmla="*/ 1152331 w 1537723"/>
                <a:gd name="connsiteY94" fmla="*/ 932716 h 1136893"/>
                <a:gd name="connsiteX95" fmla="*/ 1157392 w 1537723"/>
                <a:gd name="connsiteY95" fmla="*/ 941735 h 1136893"/>
                <a:gd name="connsiteX96" fmla="*/ 1148751 w 1537723"/>
                <a:gd name="connsiteY96" fmla="*/ 934767 h 1136893"/>
                <a:gd name="connsiteX97" fmla="*/ 1143552 w 1537723"/>
                <a:gd name="connsiteY97" fmla="*/ 940317 h 1136893"/>
                <a:gd name="connsiteX98" fmla="*/ 1149863 w 1537723"/>
                <a:gd name="connsiteY98" fmla="*/ 944715 h 1136893"/>
                <a:gd name="connsiteX99" fmla="*/ 1137757 w 1537723"/>
                <a:gd name="connsiteY99" fmla="*/ 944894 h 1136893"/>
                <a:gd name="connsiteX100" fmla="*/ 1141386 w 1537723"/>
                <a:gd name="connsiteY100" fmla="*/ 952953 h 1136893"/>
                <a:gd name="connsiteX101" fmla="*/ 1130259 w 1537723"/>
                <a:gd name="connsiteY101" fmla="*/ 954898 h 1136893"/>
                <a:gd name="connsiteX102" fmla="*/ 1131487 w 1537723"/>
                <a:gd name="connsiteY102" fmla="*/ 964335 h 1136893"/>
                <a:gd name="connsiteX103" fmla="*/ 1121849 w 1537723"/>
                <a:gd name="connsiteY103" fmla="*/ 964542 h 1136893"/>
                <a:gd name="connsiteX104" fmla="*/ 1119857 w 1537723"/>
                <a:gd name="connsiteY104" fmla="*/ 960325 h 1136893"/>
                <a:gd name="connsiteX105" fmla="*/ 1116271 w 1537723"/>
                <a:gd name="connsiteY105" fmla="*/ 967310 h 1136893"/>
                <a:gd name="connsiteX106" fmla="*/ 1110584 w 1537723"/>
                <a:gd name="connsiteY106" fmla="*/ 966620 h 1136893"/>
                <a:gd name="connsiteX107" fmla="*/ 1118921 w 1537723"/>
                <a:gd name="connsiteY107" fmla="*/ 972296 h 1136893"/>
                <a:gd name="connsiteX108" fmla="*/ 1078610 w 1537723"/>
                <a:gd name="connsiteY108" fmla="*/ 995302 h 1136893"/>
                <a:gd name="connsiteX109" fmla="*/ 1085309 w 1537723"/>
                <a:gd name="connsiteY109" fmla="*/ 1000431 h 1136893"/>
                <a:gd name="connsiteX110" fmla="*/ 1077591 w 1537723"/>
                <a:gd name="connsiteY110" fmla="*/ 1008530 h 1136893"/>
                <a:gd name="connsiteX111" fmla="*/ 1020767 w 1537723"/>
                <a:gd name="connsiteY111" fmla="*/ 1019116 h 1136893"/>
                <a:gd name="connsiteX112" fmla="*/ 1016006 w 1537723"/>
                <a:gd name="connsiteY112" fmla="*/ 1020244 h 1136893"/>
                <a:gd name="connsiteX113" fmla="*/ 1003201 w 1537723"/>
                <a:gd name="connsiteY113" fmla="*/ 1006532 h 1136893"/>
                <a:gd name="connsiteX114" fmla="*/ 1010883 w 1537723"/>
                <a:gd name="connsiteY114" fmla="*/ 1003628 h 1136893"/>
                <a:gd name="connsiteX115" fmla="*/ 1002018 w 1537723"/>
                <a:gd name="connsiteY115" fmla="*/ 1005391 h 1136893"/>
                <a:gd name="connsiteX116" fmla="*/ 999041 w 1537723"/>
                <a:gd name="connsiteY116" fmla="*/ 1010026 h 1136893"/>
                <a:gd name="connsiteX117" fmla="*/ 1004242 w 1537723"/>
                <a:gd name="connsiteY117" fmla="*/ 1019123 h 1136893"/>
                <a:gd name="connsiteX118" fmla="*/ 1003955 w 1537723"/>
                <a:gd name="connsiteY118" fmla="*/ 1028321 h 1136893"/>
                <a:gd name="connsiteX119" fmla="*/ 1003382 w 1537723"/>
                <a:gd name="connsiteY119" fmla="*/ 1028810 h 1136893"/>
                <a:gd name="connsiteX120" fmla="*/ 994162 w 1537723"/>
                <a:gd name="connsiteY120" fmla="*/ 1018549 h 1136893"/>
                <a:gd name="connsiteX121" fmla="*/ 999768 w 1537723"/>
                <a:gd name="connsiteY121" fmla="*/ 1029301 h 1136893"/>
                <a:gd name="connsiteX122" fmla="*/ 997531 w 1537723"/>
                <a:gd name="connsiteY122" fmla="*/ 1029331 h 1136893"/>
                <a:gd name="connsiteX123" fmla="*/ 995644 w 1537723"/>
                <a:gd name="connsiteY123" fmla="*/ 1033085 h 1136893"/>
                <a:gd name="connsiteX124" fmla="*/ 992177 w 1537723"/>
                <a:gd name="connsiteY124" fmla="*/ 1028477 h 1136893"/>
                <a:gd name="connsiteX125" fmla="*/ 988473 w 1537723"/>
                <a:gd name="connsiteY125" fmla="*/ 1037672 h 1136893"/>
                <a:gd name="connsiteX126" fmla="*/ 962135 w 1537723"/>
                <a:gd name="connsiteY126" fmla="*/ 1036269 h 1136893"/>
                <a:gd name="connsiteX127" fmla="*/ 955714 w 1537723"/>
                <a:gd name="connsiteY127" fmla="*/ 1047094 h 1136893"/>
                <a:gd name="connsiteX128" fmla="*/ 924537 w 1537723"/>
                <a:gd name="connsiteY128" fmla="*/ 1050896 h 1136893"/>
                <a:gd name="connsiteX129" fmla="*/ 918493 w 1537723"/>
                <a:gd name="connsiteY129" fmla="*/ 1065346 h 1136893"/>
                <a:gd name="connsiteX130" fmla="*/ 927831 w 1537723"/>
                <a:gd name="connsiteY130" fmla="*/ 1075368 h 1136893"/>
                <a:gd name="connsiteX131" fmla="*/ 921533 w 1537723"/>
                <a:gd name="connsiteY131" fmla="*/ 1081474 h 1136893"/>
                <a:gd name="connsiteX132" fmla="*/ 912615 w 1537723"/>
                <a:gd name="connsiteY132" fmla="*/ 1081809 h 1136893"/>
                <a:gd name="connsiteX133" fmla="*/ 906010 w 1537723"/>
                <a:gd name="connsiteY133" fmla="*/ 1063369 h 1136893"/>
                <a:gd name="connsiteX134" fmla="*/ 913033 w 1537723"/>
                <a:gd name="connsiteY134" fmla="*/ 1049102 h 1136893"/>
                <a:gd name="connsiteX135" fmla="*/ 903781 w 1537723"/>
                <a:gd name="connsiteY135" fmla="*/ 1041615 h 1136893"/>
                <a:gd name="connsiteX136" fmla="*/ 892946 w 1537723"/>
                <a:gd name="connsiteY136" fmla="*/ 1050463 h 1136893"/>
                <a:gd name="connsiteX137" fmla="*/ 876162 w 1537723"/>
                <a:gd name="connsiteY137" fmla="*/ 1035728 h 1136893"/>
                <a:gd name="connsiteX138" fmla="*/ 877058 w 1537723"/>
                <a:gd name="connsiteY138" fmla="*/ 1045250 h 1136893"/>
                <a:gd name="connsiteX139" fmla="*/ 863941 w 1537723"/>
                <a:gd name="connsiteY139" fmla="*/ 1046517 h 1136893"/>
                <a:gd name="connsiteX140" fmla="*/ 831313 w 1537723"/>
                <a:gd name="connsiteY140" fmla="*/ 1033266 h 1136893"/>
                <a:gd name="connsiteX141" fmla="*/ 831662 w 1537723"/>
                <a:gd name="connsiteY141" fmla="*/ 1010528 h 1136893"/>
                <a:gd name="connsiteX142" fmla="*/ 803234 w 1537723"/>
                <a:gd name="connsiteY142" fmla="*/ 1005217 h 1136893"/>
                <a:gd name="connsiteX143" fmla="*/ 797607 w 1537723"/>
                <a:gd name="connsiteY143" fmla="*/ 997665 h 1136893"/>
                <a:gd name="connsiteX144" fmla="*/ 762647 w 1537723"/>
                <a:gd name="connsiteY144" fmla="*/ 1020519 h 1136893"/>
                <a:gd name="connsiteX145" fmla="*/ 746842 w 1537723"/>
                <a:gd name="connsiteY145" fmla="*/ 1012405 h 1136893"/>
                <a:gd name="connsiteX146" fmla="*/ 739147 w 1537723"/>
                <a:gd name="connsiteY146" fmla="*/ 1022252 h 1136893"/>
                <a:gd name="connsiteX147" fmla="*/ 725288 w 1537723"/>
                <a:gd name="connsiteY147" fmla="*/ 1013019 h 1136893"/>
                <a:gd name="connsiteX148" fmla="*/ 716758 w 1537723"/>
                <a:gd name="connsiteY148" fmla="*/ 1023323 h 1136893"/>
                <a:gd name="connsiteX149" fmla="*/ 706625 w 1537723"/>
                <a:gd name="connsiteY149" fmla="*/ 1020577 h 1136893"/>
                <a:gd name="connsiteX150" fmla="*/ 702508 w 1537723"/>
                <a:gd name="connsiteY150" fmla="*/ 1028417 h 1136893"/>
                <a:gd name="connsiteX151" fmla="*/ 707860 w 1537723"/>
                <a:gd name="connsiteY151" fmla="*/ 1057290 h 1136893"/>
                <a:gd name="connsiteX152" fmla="*/ 695148 w 1537723"/>
                <a:gd name="connsiteY152" fmla="*/ 1056312 h 1136893"/>
                <a:gd name="connsiteX153" fmla="*/ 691784 w 1537723"/>
                <a:gd name="connsiteY153" fmla="*/ 1045699 h 1136893"/>
                <a:gd name="connsiteX154" fmla="*/ 690702 w 1537723"/>
                <a:gd name="connsiteY154" fmla="*/ 1040310 h 1136893"/>
                <a:gd name="connsiteX155" fmla="*/ 668244 w 1537723"/>
                <a:gd name="connsiteY155" fmla="*/ 1049493 h 1136893"/>
                <a:gd name="connsiteX156" fmla="*/ 661996 w 1537723"/>
                <a:gd name="connsiteY156" fmla="*/ 1032775 h 1136893"/>
                <a:gd name="connsiteX157" fmla="*/ 641824 w 1537723"/>
                <a:gd name="connsiteY157" fmla="*/ 1029777 h 1136893"/>
                <a:gd name="connsiteX158" fmla="*/ 651979 w 1537723"/>
                <a:gd name="connsiteY158" fmla="*/ 1008530 h 1136893"/>
                <a:gd name="connsiteX159" fmla="*/ 635903 w 1537723"/>
                <a:gd name="connsiteY159" fmla="*/ 1001655 h 1136893"/>
                <a:gd name="connsiteX160" fmla="*/ 629605 w 1537723"/>
                <a:gd name="connsiteY160" fmla="*/ 980247 h 1136893"/>
                <a:gd name="connsiteX161" fmla="*/ 634979 w 1537723"/>
                <a:gd name="connsiteY161" fmla="*/ 974949 h 1136893"/>
                <a:gd name="connsiteX162" fmla="*/ 600879 w 1537723"/>
                <a:gd name="connsiteY162" fmla="*/ 981028 h 1136893"/>
                <a:gd name="connsiteX163" fmla="*/ 606526 w 1537723"/>
                <a:gd name="connsiteY163" fmla="*/ 972256 h 1136893"/>
                <a:gd name="connsiteX164" fmla="*/ 601304 w 1537723"/>
                <a:gd name="connsiteY164" fmla="*/ 958813 h 1136893"/>
                <a:gd name="connsiteX165" fmla="*/ 630450 w 1537723"/>
                <a:gd name="connsiteY165" fmla="*/ 927814 h 1136893"/>
                <a:gd name="connsiteX166" fmla="*/ 632151 w 1537723"/>
                <a:gd name="connsiteY166" fmla="*/ 905882 h 1136893"/>
                <a:gd name="connsiteX167" fmla="*/ 630171 w 1537723"/>
                <a:gd name="connsiteY167" fmla="*/ 880337 h 1136893"/>
                <a:gd name="connsiteX168" fmla="*/ 620526 w 1537723"/>
                <a:gd name="connsiteY168" fmla="*/ 880256 h 1136893"/>
                <a:gd name="connsiteX169" fmla="*/ 607701 w 1537723"/>
                <a:gd name="connsiteY169" fmla="*/ 857379 h 1136893"/>
                <a:gd name="connsiteX170" fmla="*/ 601375 w 1537723"/>
                <a:gd name="connsiteY170" fmla="*/ 851537 h 1136893"/>
                <a:gd name="connsiteX171" fmla="*/ 596181 w 1537723"/>
                <a:gd name="connsiteY171" fmla="*/ 860853 h 1136893"/>
                <a:gd name="connsiteX172" fmla="*/ 572355 w 1537723"/>
                <a:gd name="connsiteY172" fmla="*/ 857180 h 1136893"/>
                <a:gd name="connsiteX173" fmla="*/ 577735 w 1537723"/>
                <a:gd name="connsiteY173" fmla="*/ 844584 h 1136893"/>
                <a:gd name="connsiteX174" fmla="*/ 574086 w 1537723"/>
                <a:gd name="connsiteY174" fmla="*/ 836915 h 1136893"/>
                <a:gd name="connsiteX175" fmla="*/ 566497 w 1537723"/>
                <a:gd name="connsiteY175" fmla="*/ 841324 h 1136893"/>
                <a:gd name="connsiteX176" fmla="*/ 572186 w 1537723"/>
                <a:gd name="connsiteY176" fmla="*/ 831186 h 1136893"/>
                <a:gd name="connsiteX177" fmla="*/ 564190 w 1537723"/>
                <a:gd name="connsiteY177" fmla="*/ 825019 h 1136893"/>
                <a:gd name="connsiteX178" fmla="*/ 546835 w 1537723"/>
                <a:gd name="connsiteY178" fmla="*/ 837532 h 1136893"/>
                <a:gd name="connsiteX179" fmla="*/ 528207 w 1537723"/>
                <a:gd name="connsiteY179" fmla="*/ 828927 h 1136893"/>
                <a:gd name="connsiteX180" fmla="*/ 475303 w 1537723"/>
                <a:gd name="connsiteY180" fmla="*/ 871151 h 1136893"/>
                <a:gd name="connsiteX181" fmla="*/ 452979 w 1537723"/>
                <a:gd name="connsiteY181" fmla="*/ 873920 h 1136893"/>
                <a:gd name="connsiteX182" fmla="*/ 444011 w 1537723"/>
                <a:gd name="connsiteY182" fmla="*/ 864899 h 1136893"/>
                <a:gd name="connsiteX183" fmla="*/ 423000 w 1537723"/>
                <a:gd name="connsiteY183" fmla="*/ 865171 h 1136893"/>
                <a:gd name="connsiteX184" fmla="*/ 411704 w 1537723"/>
                <a:gd name="connsiteY184" fmla="*/ 857920 h 1136893"/>
                <a:gd name="connsiteX185" fmla="*/ 400955 w 1537723"/>
                <a:gd name="connsiteY185" fmla="*/ 863123 h 1136893"/>
                <a:gd name="connsiteX186" fmla="*/ 384031 w 1537723"/>
                <a:gd name="connsiteY186" fmla="*/ 886546 h 1136893"/>
                <a:gd name="connsiteX187" fmla="*/ 381867 w 1537723"/>
                <a:gd name="connsiteY187" fmla="*/ 866834 h 1136893"/>
                <a:gd name="connsiteX188" fmla="*/ 364532 w 1537723"/>
                <a:gd name="connsiteY188" fmla="*/ 871033 h 1136893"/>
                <a:gd name="connsiteX189" fmla="*/ 340628 w 1537723"/>
                <a:gd name="connsiteY189" fmla="*/ 872260 h 1136893"/>
                <a:gd name="connsiteX190" fmla="*/ 327885 w 1537723"/>
                <a:gd name="connsiteY190" fmla="*/ 864012 h 1136893"/>
                <a:gd name="connsiteX191" fmla="*/ 321811 w 1537723"/>
                <a:gd name="connsiteY191" fmla="*/ 869836 h 1136893"/>
                <a:gd name="connsiteX192" fmla="*/ 315234 w 1537723"/>
                <a:gd name="connsiteY192" fmla="*/ 862536 h 1136893"/>
                <a:gd name="connsiteX193" fmla="*/ 310976 w 1537723"/>
                <a:gd name="connsiteY193" fmla="*/ 870557 h 1136893"/>
                <a:gd name="connsiteX194" fmla="*/ 303604 w 1537723"/>
                <a:gd name="connsiteY194" fmla="*/ 859241 h 1136893"/>
                <a:gd name="connsiteX195" fmla="*/ 288136 w 1537723"/>
                <a:gd name="connsiteY195" fmla="*/ 858374 h 1136893"/>
                <a:gd name="connsiteX196" fmla="*/ 290232 w 1537723"/>
                <a:gd name="connsiteY196" fmla="*/ 849952 h 1136893"/>
                <a:gd name="connsiteX197" fmla="*/ 272394 w 1537723"/>
                <a:gd name="connsiteY197" fmla="*/ 846123 h 1136893"/>
                <a:gd name="connsiteX198" fmla="*/ 263288 w 1537723"/>
                <a:gd name="connsiteY198" fmla="*/ 831050 h 1136893"/>
                <a:gd name="connsiteX199" fmla="*/ 249036 w 1537723"/>
                <a:gd name="connsiteY199" fmla="*/ 833192 h 1136893"/>
                <a:gd name="connsiteX200" fmla="*/ 212492 w 1537723"/>
                <a:gd name="connsiteY200" fmla="*/ 799631 h 1136893"/>
                <a:gd name="connsiteX201" fmla="*/ 195397 w 1537723"/>
                <a:gd name="connsiteY201" fmla="*/ 798373 h 1136893"/>
                <a:gd name="connsiteX202" fmla="*/ 190427 w 1537723"/>
                <a:gd name="connsiteY202" fmla="*/ 809304 h 1136893"/>
                <a:gd name="connsiteX203" fmla="*/ 185440 w 1537723"/>
                <a:gd name="connsiteY203" fmla="*/ 803651 h 1136893"/>
                <a:gd name="connsiteX204" fmla="*/ 136803 w 1537723"/>
                <a:gd name="connsiteY204" fmla="*/ 767475 h 1136893"/>
                <a:gd name="connsiteX205" fmla="*/ 128618 w 1537723"/>
                <a:gd name="connsiteY205" fmla="*/ 771239 h 1136893"/>
                <a:gd name="connsiteX206" fmla="*/ 119323 w 1537723"/>
                <a:gd name="connsiteY206" fmla="*/ 734471 h 1136893"/>
                <a:gd name="connsiteX207" fmla="*/ 128450 w 1537723"/>
                <a:gd name="connsiteY207" fmla="*/ 731871 h 1136893"/>
                <a:gd name="connsiteX208" fmla="*/ 133749 w 1537723"/>
                <a:gd name="connsiteY208" fmla="*/ 740376 h 1136893"/>
                <a:gd name="connsiteX209" fmla="*/ 147820 w 1537723"/>
                <a:gd name="connsiteY209" fmla="*/ 728321 h 1136893"/>
                <a:gd name="connsiteX210" fmla="*/ 129738 w 1537723"/>
                <a:gd name="connsiteY210" fmla="*/ 705104 h 1136893"/>
                <a:gd name="connsiteX211" fmla="*/ 134109 w 1537723"/>
                <a:gd name="connsiteY211" fmla="*/ 680076 h 1136893"/>
                <a:gd name="connsiteX212" fmla="*/ 117091 w 1537723"/>
                <a:gd name="connsiteY212" fmla="*/ 671137 h 1136893"/>
                <a:gd name="connsiteX213" fmla="*/ 111216 w 1537723"/>
                <a:gd name="connsiteY213" fmla="*/ 646416 h 1136893"/>
                <a:gd name="connsiteX214" fmla="*/ 104882 w 1537723"/>
                <a:gd name="connsiteY214" fmla="*/ 644701 h 1136893"/>
                <a:gd name="connsiteX215" fmla="*/ 63175 w 1537723"/>
                <a:gd name="connsiteY215" fmla="*/ 634828 h 1136893"/>
                <a:gd name="connsiteX216" fmla="*/ 55576 w 1537723"/>
                <a:gd name="connsiteY216" fmla="*/ 608592 h 1136893"/>
                <a:gd name="connsiteX217" fmla="*/ 29234 w 1537723"/>
                <a:gd name="connsiteY217" fmla="*/ 597193 h 1136893"/>
                <a:gd name="connsiteX218" fmla="*/ 22890 w 1537723"/>
                <a:gd name="connsiteY218" fmla="*/ 597001 h 1136893"/>
                <a:gd name="connsiteX219" fmla="*/ 18532 w 1537723"/>
                <a:gd name="connsiteY219" fmla="*/ 592351 h 1136893"/>
                <a:gd name="connsiteX220" fmla="*/ 31705 w 1537723"/>
                <a:gd name="connsiteY220" fmla="*/ 590381 h 1136893"/>
                <a:gd name="connsiteX221" fmla="*/ 38544 w 1537723"/>
                <a:gd name="connsiteY221" fmla="*/ 585020 h 1136893"/>
                <a:gd name="connsiteX222" fmla="*/ 31380 w 1537723"/>
                <a:gd name="connsiteY222" fmla="*/ 577379 h 1136893"/>
                <a:gd name="connsiteX223" fmla="*/ 30217 w 1537723"/>
                <a:gd name="connsiteY223" fmla="*/ 551036 h 1136893"/>
                <a:gd name="connsiteX224" fmla="*/ 4079 w 1537723"/>
                <a:gd name="connsiteY224" fmla="*/ 546614 h 1136893"/>
                <a:gd name="connsiteX225" fmla="*/ 0 w 1537723"/>
                <a:gd name="connsiteY225" fmla="*/ 519142 h 1136893"/>
                <a:gd name="connsiteX226" fmla="*/ 8522 w 1537723"/>
                <a:gd name="connsiteY226" fmla="*/ 499769 h 1136893"/>
                <a:gd name="connsiteX227" fmla="*/ 30311 w 1537723"/>
                <a:gd name="connsiteY227" fmla="*/ 484138 h 1136893"/>
                <a:gd name="connsiteX228" fmla="*/ 48372 w 1537723"/>
                <a:gd name="connsiteY228" fmla="*/ 479873 h 1136893"/>
                <a:gd name="connsiteX229" fmla="*/ 51369 w 1537723"/>
                <a:gd name="connsiteY229" fmla="*/ 491426 h 1136893"/>
                <a:gd name="connsiteX230" fmla="*/ 67690 w 1537723"/>
                <a:gd name="connsiteY230" fmla="*/ 489738 h 1136893"/>
                <a:gd name="connsiteX231" fmla="*/ 80978 w 1537723"/>
                <a:gd name="connsiteY231" fmla="*/ 467682 h 1136893"/>
                <a:gd name="connsiteX232" fmla="*/ 111347 w 1537723"/>
                <a:gd name="connsiteY232" fmla="*/ 466793 h 1136893"/>
                <a:gd name="connsiteX233" fmla="*/ 165527 w 1537723"/>
                <a:gd name="connsiteY233" fmla="*/ 427853 h 1136893"/>
                <a:gd name="connsiteX234" fmla="*/ 163964 w 1537723"/>
                <a:gd name="connsiteY234" fmla="*/ 412007 h 1136893"/>
                <a:gd name="connsiteX235" fmla="*/ 174198 w 1537723"/>
                <a:gd name="connsiteY235" fmla="*/ 404094 h 1136893"/>
                <a:gd name="connsiteX236" fmla="*/ 169117 w 1537723"/>
                <a:gd name="connsiteY236" fmla="*/ 399476 h 1136893"/>
                <a:gd name="connsiteX237" fmla="*/ 180201 w 1537723"/>
                <a:gd name="connsiteY237" fmla="*/ 394962 h 1136893"/>
                <a:gd name="connsiteX238" fmla="*/ 168767 w 1537723"/>
                <a:gd name="connsiteY238" fmla="*/ 361222 h 1136893"/>
                <a:gd name="connsiteX239" fmla="*/ 172743 w 1537723"/>
                <a:gd name="connsiteY239" fmla="*/ 339801 h 1136893"/>
                <a:gd name="connsiteX240" fmla="*/ 156395 w 1537723"/>
                <a:gd name="connsiteY240" fmla="*/ 333674 h 1136893"/>
                <a:gd name="connsiteX241" fmla="*/ 202120 w 1537723"/>
                <a:gd name="connsiteY241" fmla="*/ 317755 h 1136893"/>
                <a:gd name="connsiteX242" fmla="*/ 224097 w 1537723"/>
                <a:gd name="connsiteY242" fmla="*/ 325676 h 1136893"/>
                <a:gd name="connsiteX243" fmla="*/ 226304 w 1537723"/>
                <a:gd name="connsiteY243" fmla="*/ 314906 h 1136893"/>
                <a:gd name="connsiteX244" fmla="*/ 217960 w 1537723"/>
                <a:gd name="connsiteY244" fmla="*/ 309862 h 1136893"/>
                <a:gd name="connsiteX245" fmla="*/ 236148 w 1537723"/>
                <a:gd name="connsiteY245" fmla="*/ 249895 h 1136893"/>
                <a:gd name="connsiteX246" fmla="*/ 279397 w 1537723"/>
                <a:gd name="connsiteY246" fmla="*/ 264151 h 1136893"/>
                <a:gd name="connsiteX247" fmla="*/ 298770 w 1537723"/>
                <a:gd name="connsiteY247" fmla="*/ 255525 h 1136893"/>
                <a:gd name="connsiteX248" fmla="*/ 304555 w 1537723"/>
                <a:gd name="connsiteY248" fmla="*/ 205803 h 1136893"/>
                <a:gd name="connsiteX249" fmla="*/ 325613 w 1537723"/>
                <a:gd name="connsiteY249" fmla="*/ 200168 h 1136893"/>
                <a:gd name="connsiteX250" fmla="*/ 332623 w 1537723"/>
                <a:gd name="connsiteY250" fmla="*/ 178177 h 1136893"/>
                <a:gd name="connsiteX251" fmla="*/ 344538 w 1537723"/>
                <a:gd name="connsiteY251" fmla="*/ 178878 h 1136893"/>
                <a:gd name="connsiteX252" fmla="*/ 356930 w 1537723"/>
                <a:gd name="connsiteY252" fmla="*/ 175784 h 1136893"/>
                <a:gd name="connsiteX253" fmla="*/ 360267 w 1537723"/>
                <a:gd name="connsiteY253" fmla="*/ 198613 h 1136893"/>
                <a:gd name="connsiteX254" fmla="*/ 377378 w 1537723"/>
                <a:gd name="connsiteY254" fmla="*/ 213565 h 1136893"/>
                <a:gd name="connsiteX255" fmla="*/ 413139 w 1537723"/>
                <a:gd name="connsiteY255" fmla="*/ 224730 h 1136893"/>
                <a:gd name="connsiteX256" fmla="*/ 436937 w 1537723"/>
                <a:gd name="connsiteY256" fmla="*/ 272464 h 1136893"/>
                <a:gd name="connsiteX257" fmla="*/ 428425 w 1537723"/>
                <a:gd name="connsiteY257" fmla="*/ 309532 h 1136893"/>
                <a:gd name="connsiteX258" fmla="*/ 433835 w 1537723"/>
                <a:gd name="connsiteY258" fmla="*/ 321257 h 1136893"/>
                <a:gd name="connsiteX259" fmla="*/ 500709 w 1537723"/>
                <a:gd name="connsiteY259" fmla="*/ 331815 h 1136893"/>
                <a:gd name="connsiteX260" fmla="*/ 547562 w 1537723"/>
                <a:gd name="connsiteY260" fmla="*/ 355297 h 1136893"/>
                <a:gd name="connsiteX261" fmla="*/ 545534 w 1537723"/>
                <a:gd name="connsiteY261" fmla="*/ 364885 h 1136893"/>
                <a:gd name="connsiteX262" fmla="*/ 571879 w 1537723"/>
                <a:gd name="connsiteY262" fmla="*/ 409589 h 1136893"/>
                <a:gd name="connsiteX263" fmla="*/ 683915 w 1537723"/>
                <a:gd name="connsiteY263" fmla="*/ 411407 h 1136893"/>
                <a:gd name="connsiteX264" fmla="*/ 789009 w 1537723"/>
                <a:gd name="connsiteY264" fmla="*/ 448659 h 1136893"/>
                <a:gd name="connsiteX265" fmla="*/ 850904 w 1537723"/>
                <a:gd name="connsiteY265" fmla="*/ 418658 h 1136893"/>
                <a:gd name="connsiteX266" fmla="*/ 897244 w 1537723"/>
                <a:gd name="connsiteY266" fmla="*/ 419890 h 1136893"/>
                <a:gd name="connsiteX267" fmla="*/ 925602 w 1537723"/>
                <a:gd name="connsiteY267" fmla="*/ 407986 h 1136893"/>
                <a:gd name="connsiteX268" fmla="*/ 963793 w 1537723"/>
                <a:gd name="connsiteY268" fmla="*/ 376365 h 1136893"/>
                <a:gd name="connsiteX269" fmla="*/ 950281 w 1537723"/>
                <a:gd name="connsiteY269" fmla="*/ 352175 h 1136893"/>
                <a:gd name="connsiteX270" fmla="*/ 964360 w 1537723"/>
                <a:gd name="connsiteY270" fmla="*/ 327023 h 1136893"/>
                <a:gd name="connsiteX271" fmla="*/ 1006059 w 1537723"/>
                <a:gd name="connsiteY271" fmla="*/ 339347 h 1136893"/>
                <a:gd name="connsiteX272" fmla="*/ 1028886 w 1537723"/>
                <a:gd name="connsiteY272" fmla="*/ 316370 h 1136893"/>
                <a:gd name="connsiteX273" fmla="*/ 1057992 w 1537723"/>
                <a:gd name="connsiteY273" fmla="*/ 313888 h 1136893"/>
                <a:gd name="connsiteX274" fmla="*/ 1080226 w 1537723"/>
                <a:gd name="connsiteY274" fmla="*/ 283592 h 1136893"/>
                <a:gd name="connsiteX275" fmla="*/ 1101251 w 1537723"/>
                <a:gd name="connsiteY275" fmla="*/ 273263 h 1136893"/>
                <a:gd name="connsiteX276" fmla="*/ 1163564 w 1537723"/>
                <a:gd name="connsiteY276" fmla="*/ 269698 h 1136893"/>
                <a:gd name="connsiteX277" fmla="*/ 1159347 w 1537723"/>
                <a:gd name="connsiteY277" fmla="*/ 251676 h 1136893"/>
                <a:gd name="connsiteX278" fmla="*/ 1129388 w 1537723"/>
                <a:gd name="connsiteY278" fmla="*/ 220657 h 1136893"/>
                <a:gd name="connsiteX279" fmla="*/ 1110813 w 1537723"/>
                <a:gd name="connsiteY279" fmla="*/ 220062 h 1136893"/>
                <a:gd name="connsiteX280" fmla="*/ 1100021 w 1537723"/>
                <a:gd name="connsiteY280" fmla="*/ 233457 h 1136893"/>
                <a:gd name="connsiteX281" fmla="*/ 1055232 w 1537723"/>
                <a:gd name="connsiteY281" fmla="*/ 223488 h 1136893"/>
                <a:gd name="connsiteX282" fmla="*/ 1083391 w 1537723"/>
                <a:gd name="connsiteY282" fmla="*/ 150277 h 1136893"/>
                <a:gd name="connsiteX283" fmla="*/ 1112665 w 1537723"/>
                <a:gd name="connsiteY283" fmla="*/ 162341 h 1136893"/>
                <a:gd name="connsiteX284" fmla="*/ 1146368 w 1537723"/>
                <a:gd name="connsiteY284" fmla="*/ 143047 h 1136893"/>
                <a:gd name="connsiteX285" fmla="*/ 1150072 w 1537723"/>
                <a:gd name="connsiteY285" fmla="*/ 130393 h 1136893"/>
                <a:gd name="connsiteX286" fmla="*/ 1144468 w 1537723"/>
                <a:gd name="connsiteY286" fmla="*/ 128110 h 1136893"/>
                <a:gd name="connsiteX287" fmla="*/ 1185684 w 1537723"/>
                <a:gd name="connsiteY287" fmla="*/ 58854 h 1136893"/>
                <a:gd name="connsiteX288" fmla="*/ 1184099 w 1537723"/>
                <a:gd name="connsiteY288" fmla="*/ 41139 h 1136893"/>
                <a:gd name="connsiteX289" fmla="*/ 1166875 w 1537723"/>
                <a:gd name="connsiteY289" fmla="*/ 31866 h 1136893"/>
                <a:gd name="connsiteX290" fmla="*/ 1187879 w 1537723"/>
                <a:gd name="connsiteY290" fmla="*/ 10435 h 113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537723" h="1136893">
                  <a:moveTo>
                    <a:pt x="932648" y="1086379"/>
                  </a:moveTo>
                  <a:lnTo>
                    <a:pt x="940463" y="1097718"/>
                  </a:lnTo>
                  <a:lnTo>
                    <a:pt x="915719" y="1131277"/>
                  </a:lnTo>
                  <a:lnTo>
                    <a:pt x="903613" y="1136893"/>
                  </a:lnTo>
                  <a:lnTo>
                    <a:pt x="881442" y="1127964"/>
                  </a:lnTo>
                  <a:lnTo>
                    <a:pt x="880003" y="1107329"/>
                  </a:lnTo>
                  <a:lnTo>
                    <a:pt x="895883" y="1090712"/>
                  </a:lnTo>
                  <a:close/>
                  <a:moveTo>
                    <a:pt x="1251248" y="0"/>
                  </a:moveTo>
                  <a:lnTo>
                    <a:pt x="1319521" y="32014"/>
                  </a:lnTo>
                  <a:lnTo>
                    <a:pt x="1357026" y="135454"/>
                  </a:lnTo>
                  <a:lnTo>
                    <a:pt x="1355602" y="151889"/>
                  </a:lnTo>
                  <a:lnTo>
                    <a:pt x="1434668" y="187614"/>
                  </a:lnTo>
                  <a:lnTo>
                    <a:pt x="1430893" y="197439"/>
                  </a:lnTo>
                  <a:lnTo>
                    <a:pt x="1442642" y="232147"/>
                  </a:lnTo>
                  <a:lnTo>
                    <a:pt x="1481206" y="231336"/>
                  </a:lnTo>
                  <a:lnTo>
                    <a:pt x="1495483" y="216626"/>
                  </a:lnTo>
                  <a:lnTo>
                    <a:pt x="1537057" y="210376"/>
                  </a:lnTo>
                  <a:lnTo>
                    <a:pt x="1537723" y="231439"/>
                  </a:lnTo>
                  <a:lnTo>
                    <a:pt x="1523011" y="245768"/>
                  </a:lnTo>
                  <a:lnTo>
                    <a:pt x="1515907" y="285250"/>
                  </a:lnTo>
                  <a:lnTo>
                    <a:pt x="1496331" y="325706"/>
                  </a:lnTo>
                  <a:lnTo>
                    <a:pt x="1464689" y="317944"/>
                  </a:lnTo>
                  <a:lnTo>
                    <a:pt x="1441673" y="335946"/>
                  </a:lnTo>
                  <a:lnTo>
                    <a:pt x="1450767" y="386792"/>
                  </a:lnTo>
                  <a:lnTo>
                    <a:pt x="1446034" y="403414"/>
                  </a:lnTo>
                  <a:lnTo>
                    <a:pt x="1427965" y="410034"/>
                  </a:lnTo>
                  <a:lnTo>
                    <a:pt x="1432977" y="420167"/>
                  </a:lnTo>
                  <a:lnTo>
                    <a:pt x="1415441" y="400144"/>
                  </a:lnTo>
                  <a:lnTo>
                    <a:pt x="1410519" y="419406"/>
                  </a:lnTo>
                  <a:lnTo>
                    <a:pt x="1390739" y="433688"/>
                  </a:lnTo>
                  <a:lnTo>
                    <a:pt x="1368926" y="434403"/>
                  </a:lnTo>
                  <a:lnTo>
                    <a:pt x="1371364" y="455348"/>
                  </a:lnTo>
                  <a:lnTo>
                    <a:pt x="1340092" y="441417"/>
                  </a:lnTo>
                  <a:lnTo>
                    <a:pt x="1317544" y="471489"/>
                  </a:lnTo>
                  <a:lnTo>
                    <a:pt x="1276194" y="498202"/>
                  </a:lnTo>
                  <a:lnTo>
                    <a:pt x="1195002" y="542904"/>
                  </a:lnTo>
                  <a:lnTo>
                    <a:pt x="1210205" y="522505"/>
                  </a:lnTo>
                  <a:lnTo>
                    <a:pt x="1197063" y="516416"/>
                  </a:lnTo>
                  <a:lnTo>
                    <a:pt x="1224009" y="484395"/>
                  </a:lnTo>
                  <a:lnTo>
                    <a:pt x="1195769" y="470758"/>
                  </a:lnTo>
                  <a:lnTo>
                    <a:pt x="1177597" y="494681"/>
                  </a:lnTo>
                  <a:lnTo>
                    <a:pt x="1154057" y="505619"/>
                  </a:lnTo>
                  <a:lnTo>
                    <a:pt x="1139078" y="529778"/>
                  </a:lnTo>
                  <a:lnTo>
                    <a:pt x="1109371" y="530527"/>
                  </a:lnTo>
                  <a:lnTo>
                    <a:pt x="1107570" y="553731"/>
                  </a:lnTo>
                  <a:lnTo>
                    <a:pt x="1137002" y="561307"/>
                  </a:lnTo>
                  <a:lnTo>
                    <a:pt x="1139889" y="588381"/>
                  </a:lnTo>
                  <a:lnTo>
                    <a:pt x="1146836" y="593346"/>
                  </a:lnTo>
                  <a:lnTo>
                    <a:pt x="1160285" y="593099"/>
                  </a:lnTo>
                  <a:lnTo>
                    <a:pt x="1184776" y="571386"/>
                  </a:lnTo>
                  <a:lnTo>
                    <a:pt x="1205661" y="584446"/>
                  </a:lnTo>
                  <a:lnTo>
                    <a:pt x="1230615" y="585343"/>
                  </a:lnTo>
                  <a:lnTo>
                    <a:pt x="1229168" y="601234"/>
                  </a:lnTo>
                  <a:lnTo>
                    <a:pt x="1215187" y="597881"/>
                  </a:lnTo>
                  <a:lnTo>
                    <a:pt x="1185853" y="609777"/>
                  </a:lnTo>
                  <a:lnTo>
                    <a:pt x="1183274" y="625247"/>
                  </a:lnTo>
                  <a:lnTo>
                    <a:pt x="1168377" y="622985"/>
                  </a:lnTo>
                  <a:lnTo>
                    <a:pt x="1172124" y="630482"/>
                  </a:lnTo>
                  <a:lnTo>
                    <a:pt x="1145409" y="663701"/>
                  </a:lnTo>
                  <a:lnTo>
                    <a:pt x="1172529" y="681297"/>
                  </a:lnTo>
                  <a:lnTo>
                    <a:pt x="1187174" y="731712"/>
                  </a:lnTo>
                  <a:lnTo>
                    <a:pt x="1213839" y="758325"/>
                  </a:lnTo>
                  <a:lnTo>
                    <a:pt x="1181289" y="748034"/>
                  </a:lnTo>
                  <a:lnTo>
                    <a:pt x="1168810" y="752483"/>
                  </a:lnTo>
                  <a:lnTo>
                    <a:pt x="1161780" y="741701"/>
                  </a:lnTo>
                  <a:lnTo>
                    <a:pt x="1156825" y="743059"/>
                  </a:lnTo>
                  <a:lnTo>
                    <a:pt x="1169392" y="753622"/>
                  </a:lnTo>
                  <a:lnTo>
                    <a:pt x="1184119" y="751304"/>
                  </a:lnTo>
                  <a:lnTo>
                    <a:pt x="1213567" y="781099"/>
                  </a:lnTo>
                  <a:lnTo>
                    <a:pt x="1169819" y="803933"/>
                  </a:lnTo>
                  <a:lnTo>
                    <a:pt x="1198462" y="800734"/>
                  </a:lnTo>
                  <a:lnTo>
                    <a:pt x="1208358" y="810677"/>
                  </a:lnTo>
                  <a:lnTo>
                    <a:pt x="1219654" y="812834"/>
                  </a:lnTo>
                  <a:lnTo>
                    <a:pt x="1202586" y="823772"/>
                  </a:lnTo>
                  <a:lnTo>
                    <a:pt x="1215957" y="821641"/>
                  </a:lnTo>
                  <a:lnTo>
                    <a:pt x="1214797" y="832917"/>
                  </a:lnTo>
                  <a:lnTo>
                    <a:pt x="1201670" y="833839"/>
                  </a:lnTo>
                  <a:lnTo>
                    <a:pt x="1206660" y="846458"/>
                  </a:lnTo>
                  <a:lnTo>
                    <a:pt x="1194793" y="843138"/>
                  </a:lnTo>
                  <a:lnTo>
                    <a:pt x="1205865" y="859525"/>
                  </a:lnTo>
                  <a:lnTo>
                    <a:pt x="1181009" y="864947"/>
                  </a:lnTo>
                  <a:lnTo>
                    <a:pt x="1187355" y="870723"/>
                  </a:lnTo>
                  <a:lnTo>
                    <a:pt x="1178156" y="890595"/>
                  </a:lnTo>
                  <a:lnTo>
                    <a:pt x="1171015" y="887398"/>
                  </a:lnTo>
                  <a:lnTo>
                    <a:pt x="1176767" y="891507"/>
                  </a:lnTo>
                  <a:lnTo>
                    <a:pt x="1166994" y="898450"/>
                  </a:lnTo>
                  <a:lnTo>
                    <a:pt x="1169344" y="905733"/>
                  </a:lnTo>
                  <a:lnTo>
                    <a:pt x="1154797" y="902576"/>
                  </a:lnTo>
                  <a:lnTo>
                    <a:pt x="1157537" y="914263"/>
                  </a:lnTo>
                  <a:lnTo>
                    <a:pt x="1164618" y="913825"/>
                  </a:lnTo>
                  <a:lnTo>
                    <a:pt x="1151680" y="923854"/>
                  </a:lnTo>
                  <a:lnTo>
                    <a:pt x="1143313" y="919770"/>
                  </a:lnTo>
                  <a:lnTo>
                    <a:pt x="1149659" y="925496"/>
                  </a:lnTo>
                  <a:lnTo>
                    <a:pt x="1158733" y="923947"/>
                  </a:lnTo>
                  <a:lnTo>
                    <a:pt x="1152331" y="932716"/>
                  </a:lnTo>
                  <a:lnTo>
                    <a:pt x="1157392" y="941735"/>
                  </a:lnTo>
                  <a:lnTo>
                    <a:pt x="1148751" y="934767"/>
                  </a:lnTo>
                  <a:lnTo>
                    <a:pt x="1143552" y="940317"/>
                  </a:lnTo>
                  <a:lnTo>
                    <a:pt x="1149863" y="944715"/>
                  </a:lnTo>
                  <a:lnTo>
                    <a:pt x="1137757" y="944894"/>
                  </a:lnTo>
                  <a:lnTo>
                    <a:pt x="1141386" y="952953"/>
                  </a:lnTo>
                  <a:lnTo>
                    <a:pt x="1130259" y="954898"/>
                  </a:lnTo>
                  <a:lnTo>
                    <a:pt x="1131487" y="964335"/>
                  </a:lnTo>
                  <a:lnTo>
                    <a:pt x="1121849" y="964542"/>
                  </a:lnTo>
                  <a:lnTo>
                    <a:pt x="1119857" y="960325"/>
                  </a:lnTo>
                  <a:lnTo>
                    <a:pt x="1116271" y="967310"/>
                  </a:lnTo>
                  <a:lnTo>
                    <a:pt x="1110584" y="966620"/>
                  </a:lnTo>
                  <a:lnTo>
                    <a:pt x="1118921" y="972296"/>
                  </a:lnTo>
                  <a:lnTo>
                    <a:pt x="1078610" y="995302"/>
                  </a:lnTo>
                  <a:lnTo>
                    <a:pt x="1085309" y="1000431"/>
                  </a:lnTo>
                  <a:lnTo>
                    <a:pt x="1077591" y="1008530"/>
                  </a:lnTo>
                  <a:lnTo>
                    <a:pt x="1020767" y="1019116"/>
                  </a:lnTo>
                  <a:lnTo>
                    <a:pt x="1016006" y="1020244"/>
                  </a:lnTo>
                  <a:lnTo>
                    <a:pt x="1003201" y="1006532"/>
                  </a:lnTo>
                  <a:lnTo>
                    <a:pt x="1010883" y="1003628"/>
                  </a:lnTo>
                  <a:lnTo>
                    <a:pt x="1002018" y="1005391"/>
                  </a:lnTo>
                  <a:lnTo>
                    <a:pt x="999041" y="1010026"/>
                  </a:lnTo>
                  <a:lnTo>
                    <a:pt x="1004242" y="1019123"/>
                  </a:lnTo>
                  <a:lnTo>
                    <a:pt x="1003955" y="1028321"/>
                  </a:lnTo>
                  <a:lnTo>
                    <a:pt x="1003382" y="1028810"/>
                  </a:lnTo>
                  <a:lnTo>
                    <a:pt x="994162" y="1018549"/>
                  </a:lnTo>
                  <a:lnTo>
                    <a:pt x="999768" y="1029301"/>
                  </a:lnTo>
                  <a:lnTo>
                    <a:pt x="997531" y="1029331"/>
                  </a:lnTo>
                  <a:lnTo>
                    <a:pt x="995644" y="1033085"/>
                  </a:lnTo>
                  <a:lnTo>
                    <a:pt x="992177" y="1028477"/>
                  </a:lnTo>
                  <a:lnTo>
                    <a:pt x="988473" y="1037672"/>
                  </a:lnTo>
                  <a:lnTo>
                    <a:pt x="962135" y="1036269"/>
                  </a:lnTo>
                  <a:lnTo>
                    <a:pt x="955714" y="1047094"/>
                  </a:lnTo>
                  <a:lnTo>
                    <a:pt x="924537" y="1050896"/>
                  </a:lnTo>
                  <a:lnTo>
                    <a:pt x="918493" y="1065346"/>
                  </a:lnTo>
                  <a:lnTo>
                    <a:pt x="927831" y="1075368"/>
                  </a:lnTo>
                  <a:lnTo>
                    <a:pt x="921533" y="1081474"/>
                  </a:lnTo>
                  <a:lnTo>
                    <a:pt x="912615" y="1081809"/>
                  </a:lnTo>
                  <a:lnTo>
                    <a:pt x="906010" y="1063369"/>
                  </a:lnTo>
                  <a:lnTo>
                    <a:pt x="913033" y="1049102"/>
                  </a:lnTo>
                  <a:lnTo>
                    <a:pt x="903781" y="1041615"/>
                  </a:lnTo>
                  <a:lnTo>
                    <a:pt x="892946" y="1050463"/>
                  </a:lnTo>
                  <a:lnTo>
                    <a:pt x="876162" y="1035728"/>
                  </a:lnTo>
                  <a:lnTo>
                    <a:pt x="877058" y="1045250"/>
                  </a:lnTo>
                  <a:lnTo>
                    <a:pt x="863941" y="1046517"/>
                  </a:lnTo>
                  <a:lnTo>
                    <a:pt x="831313" y="1033266"/>
                  </a:lnTo>
                  <a:lnTo>
                    <a:pt x="831662" y="1010528"/>
                  </a:lnTo>
                  <a:lnTo>
                    <a:pt x="803234" y="1005217"/>
                  </a:lnTo>
                  <a:lnTo>
                    <a:pt x="797607" y="997665"/>
                  </a:lnTo>
                  <a:lnTo>
                    <a:pt x="762647" y="1020519"/>
                  </a:lnTo>
                  <a:lnTo>
                    <a:pt x="746842" y="1012405"/>
                  </a:lnTo>
                  <a:lnTo>
                    <a:pt x="739147" y="1022252"/>
                  </a:lnTo>
                  <a:lnTo>
                    <a:pt x="725288" y="1013019"/>
                  </a:lnTo>
                  <a:lnTo>
                    <a:pt x="716758" y="1023323"/>
                  </a:lnTo>
                  <a:lnTo>
                    <a:pt x="706625" y="1020577"/>
                  </a:lnTo>
                  <a:lnTo>
                    <a:pt x="702508" y="1028417"/>
                  </a:lnTo>
                  <a:lnTo>
                    <a:pt x="707860" y="1057290"/>
                  </a:lnTo>
                  <a:lnTo>
                    <a:pt x="695148" y="1056312"/>
                  </a:lnTo>
                  <a:lnTo>
                    <a:pt x="691784" y="1045699"/>
                  </a:lnTo>
                  <a:lnTo>
                    <a:pt x="690702" y="1040310"/>
                  </a:lnTo>
                  <a:lnTo>
                    <a:pt x="668244" y="1049493"/>
                  </a:lnTo>
                  <a:lnTo>
                    <a:pt x="661996" y="1032775"/>
                  </a:lnTo>
                  <a:lnTo>
                    <a:pt x="641824" y="1029777"/>
                  </a:lnTo>
                  <a:lnTo>
                    <a:pt x="651979" y="1008530"/>
                  </a:lnTo>
                  <a:lnTo>
                    <a:pt x="635903" y="1001655"/>
                  </a:lnTo>
                  <a:lnTo>
                    <a:pt x="629605" y="980247"/>
                  </a:lnTo>
                  <a:lnTo>
                    <a:pt x="634979" y="974949"/>
                  </a:lnTo>
                  <a:lnTo>
                    <a:pt x="600879" y="981028"/>
                  </a:lnTo>
                  <a:lnTo>
                    <a:pt x="606526" y="972256"/>
                  </a:lnTo>
                  <a:lnTo>
                    <a:pt x="601304" y="958813"/>
                  </a:lnTo>
                  <a:lnTo>
                    <a:pt x="630450" y="927814"/>
                  </a:lnTo>
                  <a:lnTo>
                    <a:pt x="632151" y="905882"/>
                  </a:lnTo>
                  <a:lnTo>
                    <a:pt x="630171" y="880337"/>
                  </a:lnTo>
                  <a:lnTo>
                    <a:pt x="620526" y="880256"/>
                  </a:lnTo>
                  <a:lnTo>
                    <a:pt x="607701" y="857379"/>
                  </a:lnTo>
                  <a:lnTo>
                    <a:pt x="601375" y="851537"/>
                  </a:lnTo>
                  <a:lnTo>
                    <a:pt x="596181" y="860853"/>
                  </a:lnTo>
                  <a:lnTo>
                    <a:pt x="572355" y="857180"/>
                  </a:lnTo>
                  <a:lnTo>
                    <a:pt x="577735" y="844584"/>
                  </a:lnTo>
                  <a:lnTo>
                    <a:pt x="574086" y="836915"/>
                  </a:lnTo>
                  <a:lnTo>
                    <a:pt x="566497" y="841324"/>
                  </a:lnTo>
                  <a:lnTo>
                    <a:pt x="572186" y="831186"/>
                  </a:lnTo>
                  <a:lnTo>
                    <a:pt x="564190" y="825019"/>
                  </a:lnTo>
                  <a:lnTo>
                    <a:pt x="546835" y="837532"/>
                  </a:lnTo>
                  <a:lnTo>
                    <a:pt x="528207" y="828927"/>
                  </a:lnTo>
                  <a:lnTo>
                    <a:pt x="475303" y="871151"/>
                  </a:lnTo>
                  <a:lnTo>
                    <a:pt x="452979" y="873920"/>
                  </a:lnTo>
                  <a:lnTo>
                    <a:pt x="444011" y="864899"/>
                  </a:lnTo>
                  <a:lnTo>
                    <a:pt x="423000" y="865171"/>
                  </a:lnTo>
                  <a:lnTo>
                    <a:pt x="411704" y="857920"/>
                  </a:lnTo>
                  <a:lnTo>
                    <a:pt x="400955" y="863123"/>
                  </a:lnTo>
                  <a:lnTo>
                    <a:pt x="384031" y="886546"/>
                  </a:lnTo>
                  <a:lnTo>
                    <a:pt x="381867" y="866834"/>
                  </a:lnTo>
                  <a:lnTo>
                    <a:pt x="364532" y="871033"/>
                  </a:lnTo>
                  <a:lnTo>
                    <a:pt x="340628" y="872260"/>
                  </a:lnTo>
                  <a:lnTo>
                    <a:pt x="327885" y="864012"/>
                  </a:lnTo>
                  <a:lnTo>
                    <a:pt x="321811" y="869836"/>
                  </a:lnTo>
                  <a:lnTo>
                    <a:pt x="315234" y="862536"/>
                  </a:lnTo>
                  <a:lnTo>
                    <a:pt x="310976" y="870557"/>
                  </a:lnTo>
                  <a:lnTo>
                    <a:pt x="303604" y="859241"/>
                  </a:lnTo>
                  <a:lnTo>
                    <a:pt x="288136" y="858374"/>
                  </a:lnTo>
                  <a:lnTo>
                    <a:pt x="290232" y="849952"/>
                  </a:lnTo>
                  <a:lnTo>
                    <a:pt x="272394" y="846123"/>
                  </a:lnTo>
                  <a:lnTo>
                    <a:pt x="263288" y="831050"/>
                  </a:lnTo>
                  <a:lnTo>
                    <a:pt x="249036" y="833192"/>
                  </a:lnTo>
                  <a:lnTo>
                    <a:pt x="212492" y="799631"/>
                  </a:lnTo>
                  <a:lnTo>
                    <a:pt x="195397" y="798373"/>
                  </a:lnTo>
                  <a:lnTo>
                    <a:pt x="190427" y="809304"/>
                  </a:lnTo>
                  <a:lnTo>
                    <a:pt x="185440" y="803651"/>
                  </a:lnTo>
                  <a:lnTo>
                    <a:pt x="136803" y="767475"/>
                  </a:lnTo>
                  <a:lnTo>
                    <a:pt x="128618" y="771239"/>
                  </a:lnTo>
                  <a:lnTo>
                    <a:pt x="119323" y="734471"/>
                  </a:lnTo>
                  <a:lnTo>
                    <a:pt x="128450" y="731871"/>
                  </a:lnTo>
                  <a:lnTo>
                    <a:pt x="133749" y="740376"/>
                  </a:lnTo>
                  <a:lnTo>
                    <a:pt x="147820" y="728321"/>
                  </a:lnTo>
                  <a:lnTo>
                    <a:pt x="129738" y="705104"/>
                  </a:lnTo>
                  <a:lnTo>
                    <a:pt x="134109" y="680076"/>
                  </a:lnTo>
                  <a:lnTo>
                    <a:pt x="117091" y="671137"/>
                  </a:lnTo>
                  <a:lnTo>
                    <a:pt x="111216" y="646416"/>
                  </a:lnTo>
                  <a:lnTo>
                    <a:pt x="104882" y="644701"/>
                  </a:lnTo>
                  <a:lnTo>
                    <a:pt x="63175" y="634828"/>
                  </a:lnTo>
                  <a:lnTo>
                    <a:pt x="55576" y="608592"/>
                  </a:lnTo>
                  <a:lnTo>
                    <a:pt x="29234" y="597193"/>
                  </a:lnTo>
                  <a:lnTo>
                    <a:pt x="22890" y="597001"/>
                  </a:lnTo>
                  <a:lnTo>
                    <a:pt x="18532" y="592351"/>
                  </a:lnTo>
                  <a:lnTo>
                    <a:pt x="31705" y="590381"/>
                  </a:lnTo>
                  <a:lnTo>
                    <a:pt x="38544" y="585020"/>
                  </a:lnTo>
                  <a:lnTo>
                    <a:pt x="31380" y="577379"/>
                  </a:lnTo>
                  <a:lnTo>
                    <a:pt x="30217" y="551036"/>
                  </a:lnTo>
                  <a:lnTo>
                    <a:pt x="4079" y="546614"/>
                  </a:lnTo>
                  <a:lnTo>
                    <a:pt x="0" y="519142"/>
                  </a:lnTo>
                  <a:lnTo>
                    <a:pt x="8522" y="499769"/>
                  </a:lnTo>
                  <a:lnTo>
                    <a:pt x="30311" y="484138"/>
                  </a:lnTo>
                  <a:lnTo>
                    <a:pt x="48372" y="479873"/>
                  </a:lnTo>
                  <a:lnTo>
                    <a:pt x="51369" y="491426"/>
                  </a:lnTo>
                  <a:lnTo>
                    <a:pt x="67690" y="489738"/>
                  </a:lnTo>
                  <a:lnTo>
                    <a:pt x="80978" y="467682"/>
                  </a:lnTo>
                  <a:lnTo>
                    <a:pt x="111347" y="466793"/>
                  </a:lnTo>
                  <a:lnTo>
                    <a:pt x="165527" y="427853"/>
                  </a:lnTo>
                  <a:lnTo>
                    <a:pt x="163964" y="412007"/>
                  </a:lnTo>
                  <a:lnTo>
                    <a:pt x="174198" y="404094"/>
                  </a:lnTo>
                  <a:lnTo>
                    <a:pt x="169117" y="399476"/>
                  </a:lnTo>
                  <a:lnTo>
                    <a:pt x="180201" y="394962"/>
                  </a:lnTo>
                  <a:lnTo>
                    <a:pt x="168767" y="361222"/>
                  </a:lnTo>
                  <a:lnTo>
                    <a:pt x="172743" y="339801"/>
                  </a:lnTo>
                  <a:lnTo>
                    <a:pt x="156395" y="333674"/>
                  </a:lnTo>
                  <a:lnTo>
                    <a:pt x="202120" y="317755"/>
                  </a:lnTo>
                  <a:lnTo>
                    <a:pt x="224097" y="325676"/>
                  </a:lnTo>
                  <a:lnTo>
                    <a:pt x="226304" y="314906"/>
                  </a:lnTo>
                  <a:lnTo>
                    <a:pt x="217960" y="309862"/>
                  </a:lnTo>
                  <a:lnTo>
                    <a:pt x="236148" y="249895"/>
                  </a:lnTo>
                  <a:lnTo>
                    <a:pt x="279397" y="264151"/>
                  </a:lnTo>
                  <a:lnTo>
                    <a:pt x="298770" y="255525"/>
                  </a:lnTo>
                  <a:lnTo>
                    <a:pt x="304555" y="205803"/>
                  </a:lnTo>
                  <a:lnTo>
                    <a:pt x="325613" y="200168"/>
                  </a:lnTo>
                  <a:lnTo>
                    <a:pt x="332623" y="178177"/>
                  </a:lnTo>
                  <a:lnTo>
                    <a:pt x="344538" y="178878"/>
                  </a:lnTo>
                  <a:lnTo>
                    <a:pt x="356930" y="175784"/>
                  </a:lnTo>
                  <a:lnTo>
                    <a:pt x="360267" y="198613"/>
                  </a:lnTo>
                  <a:lnTo>
                    <a:pt x="377378" y="213565"/>
                  </a:lnTo>
                  <a:lnTo>
                    <a:pt x="413139" y="224730"/>
                  </a:lnTo>
                  <a:lnTo>
                    <a:pt x="436937" y="272464"/>
                  </a:lnTo>
                  <a:lnTo>
                    <a:pt x="428425" y="309532"/>
                  </a:lnTo>
                  <a:lnTo>
                    <a:pt x="433835" y="321257"/>
                  </a:lnTo>
                  <a:lnTo>
                    <a:pt x="500709" y="331815"/>
                  </a:lnTo>
                  <a:lnTo>
                    <a:pt x="547562" y="355297"/>
                  </a:lnTo>
                  <a:lnTo>
                    <a:pt x="545534" y="364885"/>
                  </a:lnTo>
                  <a:lnTo>
                    <a:pt x="571879" y="409589"/>
                  </a:lnTo>
                  <a:lnTo>
                    <a:pt x="683915" y="411407"/>
                  </a:lnTo>
                  <a:lnTo>
                    <a:pt x="789009" y="448659"/>
                  </a:lnTo>
                  <a:lnTo>
                    <a:pt x="850904" y="418658"/>
                  </a:lnTo>
                  <a:lnTo>
                    <a:pt x="897244" y="419890"/>
                  </a:lnTo>
                  <a:lnTo>
                    <a:pt x="925602" y="407986"/>
                  </a:lnTo>
                  <a:lnTo>
                    <a:pt x="963793" y="376365"/>
                  </a:lnTo>
                  <a:lnTo>
                    <a:pt x="950281" y="352175"/>
                  </a:lnTo>
                  <a:lnTo>
                    <a:pt x="964360" y="327023"/>
                  </a:lnTo>
                  <a:lnTo>
                    <a:pt x="1006059" y="339347"/>
                  </a:lnTo>
                  <a:lnTo>
                    <a:pt x="1028886" y="316370"/>
                  </a:lnTo>
                  <a:lnTo>
                    <a:pt x="1057992" y="313888"/>
                  </a:lnTo>
                  <a:lnTo>
                    <a:pt x="1080226" y="283592"/>
                  </a:lnTo>
                  <a:lnTo>
                    <a:pt x="1101251" y="273263"/>
                  </a:lnTo>
                  <a:lnTo>
                    <a:pt x="1163564" y="269698"/>
                  </a:lnTo>
                  <a:lnTo>
                    <a:pt x="1159347" y="251676"/>
                  </a:lnTo>
                  <a:lnTo>
                    <a:pt x="1129388" y="220657"/>
                  </a:lnTo>
                  <a:lnTo>
                    <a:pt x="1110813" y="220062"/>
                  </a:lnTo>
                  <a:lnTo>
                    <a:pt x="1100021" y="233457"/>
                  </a:lnTo>
                  <a:lnTo>
                    <a:pt x="1055232" y="223488"/>
                  </a:lnTo>
                  <a:lnTo>
                    <a:pt x="1083391" y="150277"/>
                  </a:lnTo>
                  <a:lnTo>
                    <a:pt x="1112665" y="162341"/>
                  </a:lnTo>
                  <a:lnTo>
                    <a:pt x="1146368" y="143047"/>
                  </a:lnTo>
                  <a:lnTo>
                    <a:pt x="1150072" y="130393"/>
                  </a:lnTo>
                  <a:lnTo>
                    <a:pt x="1144468" y="128110"/>
                  </a:lnTo>
                  <a:lnTo>
                    <a:pt x="1185684" y="58854"/>
                  </a:lnTo>
                  <a:lnTo>
                    <a:pt x="1184099" y="41139"/>
                  </a:lnTo>
                  <a:lnTo>
                    <a:pt x="1166875" y="31866"/>
                  </a:lnTo>
                  <a:lnTo>
                    <a:pt x="1187879" y="1043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0" name="AS_Sri Lanka">
              <a:extLst>
                <a:ext uri="{FF2B5EF4-FFF2-40B4-BE49-F238E27FC236}">
                  <a16:creationId xmlns:a16="http://schemas.microsoft.com/office/drawing/2014/main" id="{607177EF-658E-9287-CBF3-FCEDF6395651}"/>
                </a:ext>
              </a:extLst>
            </p:cNvPr>
            <p:cNvSpPr/>
            <p:nvPr>
              <p:custDataLst>
                <p:tags r:id="rId48"/>
              </p:custDataLst>
            </p:nvPr>
          </p:nvSpPr>
          <p:spPr bwMode="gray">
            <a:xfrm>
              <a:off x="7857639" y="4531534"/>
              <a:ext cx="51680" cy="92468"/>
            </a:xfrm>
            <a:custGeom>
              <a:avLst/>
              <a:gdLst/>
              <a:ahLst/>
              <a:cxnLst/>
              <a:rect l="0" t="0" r="0" b="0"/>
              <a:pathLst>
                <a:path w="21793" h="38946">
                  <a:moveTo>
                    <a:pt x="5722" y="0"/>
                  </a:moveTo>
                  <a:lnTo>
                    <a:pt x="11219" y="5203"/>
                  </a:lnTo>
                  <a:lnTo>
                    <a:pt x="12122" y="8432"/>
                  </a:lnTo>
                  <a:lnTo>
                    <a:pt x="15286" y="11386"/>
                  </a:lnTo>
                  <a:lnTo>
                    <a:pt x="14280" y="12914"/>
                  </a:lnTo>
                  <a:lnTo>
                    <a:pt x="16589" y="13044"/>
                  </a:lnTo>
                  <a:lnTo>
                    <a:pt x="16894" y="16457"/>
                  </a:lnTo>
                  <a:lnTo>
                    <a:pt x="21792" y="25150"/>
                  </a:lnTo>
                  <a:lnTo>
                    <a:pt x="19586" y="33692"/>
                  </a:lnTo>
                  <a:lnTo>
                    <a:pt x="8847" y="38945"/>
                  </a:lnTo>
                  <a:lnTo>
                    <a:pt x="3436" y="35707"/>
                  </a:lnTo>
                  <a:lnTo>
                    <a:pt x="0" y="17165"/>
                  </a:lnTo>
                  <a:lnTo>
                    <a:pt x="3494" y="1832"/>
                  </a:lnTo>
                  <a:lnTo>
                    <a:pt x="9097" y="3367"/>
                  </a:lnTo>
                  <a:lnTo>
                    <a:pt x="2233" y="308"/>
                  </a:lnTo>
                  <a:lnTo>
                    <a:pt x="7416" y="2063"/>
                  </a:lnTo>
                  <a:lnTo>
                    <a:pt x="5722"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1" name="AS_Cambodia">
              <a:extLst>
                <a:ext uri="{FF2B5EF4-FFF2-40B4-BE49-F238E27FC236}">
                  <a16:creationId xmlns:a16="http://schemas.microsoft.com/office/drawing/2014/main" id="{34448547-DBA5-798D-E15D-A8747538477F}"/>
                </a:ext>
              </a:extLst>
            </p:cNvPr>
            <p:cNvSpPr/>
            <p:nvPr>
              <p:custDataLst>
                <p:tags r:id="rId49"/>
              </p:custDataLst>
            </p:nvPr>
          </p:nvSpPr>
          <p:spPr bwMode="gray">
            <a:xfrm>
              <a:off x="8395353" y="4411633"/>
              <a:ext cx="122611" cy="104282"/>
            </a:xfrm>
            <a:custGeom>
              <a:avLst/>
              <a:gdLst/>
              <a:ahLst/>
              <a:cxnLst/>
              <a:rect l="0" t="0" r="0" b="0"/>
              <a:pathLst>
                <a:path w="51704" h="43923">
                  <a:moveTo>
                    <a:pt x="51120" y="2687"/>
                  </a:moveTo>
                  <a:lnTo>
                    <a:pt x="51703" y="24224"/>
                  </a:lnTo>
                  <a:lnTo>
                    <a:pt x="40431" y="28112"/>
                  </a:lnTo>
                  <a:lnTo>
                    <a:pt x="40811" y="31256"/>
                  </a:lnTo>
                  <a:lnTo>
                    <a:pt x="34739" y="31316"/>
                  </a:lnTo>
                  <a:lnTo>
                    <a:pt x="38262" y="40383"/>
                  </a:lnTo>
                  <a:lnTo>
                    <a:pt x="27248" y="38500"/>
                  </a:lnTo>
                  <a:lnTo>
                    <a:pt x="20682" y="43922"/>
                  </a:lnTo>
                  <a:lnTo>
                    <a:pt x="18706" y="42450"/>
                  </a:lnTo>
                  <a:lnTo>
                    <a:pt x="15498" y="42218"/>
                  </a:lnTo>
                  <a:lnTo>
                    <a:pt x="12462" y="43182"/>
                  </a:lnTo>
                  <a:lnTo>
                    <a:pt x="11781" y="36448"/>
                  </a:lnTo>
                  <a:lnTo>
                    <a:pt x="7525" y="39238"/>
                  </a:lnTo>
                  <a:lnTo>
                    <a:pt x="5389" y="31562"/>
                  </a:lnTo>
                  <a:lnTo>
                    <a:pt x="0" y="11702"/>
                  </a:lnTo>
                  <a:lnTo>
                    <a:pt x="8034" y="3914"/>
                  </a:lnTo>
                  <a:lnTo>
                    <a:pt x="28334" y="3708"/>
                  </a:lnTo>
                  <a:lnTo>
                    <a:pt x="36795" y="8036"/>
                  </a:lnTo>
                  <a:lnTo>
                    <a:pt x="36276" y="3467"/>
                  </a:lnTo>
                  <a:lnTo>
                    <a:pt x="41636" y="1136"/>
                  </a:lnTo>
                  <a:lnTo>
                    <a:pt x="44764" y="4189"/>
                  </a:lnTo>
                  <a:lnTo>
                    <a:pt x="51694" y="0"/>
                  </a:lnTo>
                  <a:lnTo>
                    <a:pt x="51120" y="268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2" name="AS_Brunei Darussalam">
              <a:extLst>
                <a:ext uri="{FF2B5EF4-FFF2-40B4-BE49-F238E27FC236}">
                  <a16:creationId xmlns:a16="http://schemas.microsoft.com/office/drawing/2014/main" id="{A5A493FC-8865-1362-D264-7035C5B7E6D3}"/>
                </a:ext>
              </a:extLst>
            </p:cNvPr>
            <p:cNvSpPr/>
            <p:nvPr>
              <p:custDataLst>
                <p:tags r:id="rId50"/>
              </p:custDataLst>
            </p:nvPr>
          </p:nvSpPr>
          <p:spPr bwMode="gray">
            <a:xfrm>
              <a:off x="8673235" y="4648370"/>
              <a:ext cx="21902" cy="20887"/>
            </a:xfrm>
            <a:custGeom>
              <a:avLst/>
              <a:gdLst/>
              <a:ahLst/>
              <a:cxnLst/>
              <a:rect l="0" t="0" r="0" b="0"/>
              <a:pathLst>
                <a:path w="9235" h="8797">
                  <a:moveTo>
                    <a:pt x="8863" y="34"/>
                  </a:moveTo>
                  <a:lnTo>
                    <a:pt x="9234" y="0"/>
                  </a:lnTo>
                  <a:lnTo>
                    <a:pt x="5461" y="8796"/>
                  </a:lnTo>
                  <a:lnTo>
                    <a:pt x="0" y="3064"/>
                  </a:lnTo>
                  <a:lnTo>
                    <a:pt x="8863" y="3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3" name="AS_Burma">
              <a:extLst>
                <a:ext uri="{FF2B5EF4-FFF2-40B4-BE49-F238E27FC236}">
                  <a16:creationId xmlns:a16="http://schemas.microsoft.com/office/drawing/2014/main" id="{E4D13AAB-C595-1AEC-0B82-3320F0C547D5}"/>
                </a:ext>
              </a:extLst>
            </p:cNvPr>
            <p:cNvSpPr/>
            <p:nvPr>
              <p:custDataLst>
                <p:tags r:id="rId51"/>
              </p:custDataLst>
            </p:nvPr>
          </p:nvSpPr>
          <p:spPr bwMode="gray">
            <a:xfrm>
              <a:off x="8155452" y="4057032"/>
              <a:ext cx="210763" cy="469528"/>
            </a:xfrm>
            <a:custGeom>
              <a:avLst/>
              <a:gdLst/>
              <a:ahLst/>
              <a:cxnLst/>
              <a:rect l="0" t="0" r="0" b="0"/>
              <a:pathLst>
                <a:path w="88876" h="197760">
                  <a:moveTo>
                    <a:pt x="55459" y="2319"/>
                  </a:moveTo>
                  <a:lnTo>
                    <a:pt x="60556" y="11400"/>
                  </a:lnTo>
                  <a:lnTo>
                    <a:pt x="64389" y="11432"/>
                  </a:lnTo>
                  <a:lnTo>
                    <a:pt x="65176" y="21572"/>
                  </a:lnTo>
                  <a:lnTo>
                    <a:pt x="64500" y="30278"/>
                  </a:lnTo>
                  <a:lnTo>
                    <a:pt x="52917" y="42583"/>
                  </a:lnTo>
                  <a:lnTo>
                    <a:pt x="54992" y="47919"/>
                  </a:lnTo>
                  <a:lnTo>
                    <a:pt x="52748" y="51401"/>
                  </a:lnTo>
                  <a:lnTo>
                    <a:pt x="66300" y="48988"/>
                  </a:lnTo>
                  <a:lnTo>
                    <a:pt x="64164" y="51091"/>
                  </a:lnTo>
                  <a:lnTo>
                    <a:pt x="66667" y="59589"/>
                  </a:lnTo>
                  <a:lnTo>
                    <a:pt x="73056" y="62318"/>
                  </a:lnTo>
                  <a:lnTo>
                    <a:pt x="69020" y="70752"/>
                  </a:lnTo>
                  <a:lnTo>
                    <a:pt x="77037" y="71942"/>
                  </a:lnTo>
                  <a:lnTo>
                    <a:pt x="79520" y="78578"/>
                  </a:lnTo>
                  <a:lnTo>
                    <a:pt x="88445" y="74933"/>
                  </a:lnTo>
                  <a:lnTo>
                    <a:pt x="88875" y="77072"/>
                  </a:lnTo>
                  <a:lnTo>
                    <a:pt x="78306" y="90180"/>
                  </a:lnTo>
                  <a:lnTo>
                    <a:pt x="78206" y="90178"/>
                  </a:lnTo>
                  <a:lnTo>
                    <a:pt x="72620" y="90136"/>
                  </a:lnTo>
                  <a:lnTo>
                    <a:pt x="67348" y="96228"/>
                  </a:lnTo>
                  <a:lnTo>
                    <a:pt x="57892" y="95941"/>
                  </a:lnTo>
                  <a:lnTo>
                    <a:pt x="55139" y="109045"/>
                  </a:lnTo>
                  <a:lnTo>
                    <a:pt x="50856" y="109124"/>
                  </a:lnTo>
                  <a:lnTo>
                    <a:pt x="64289" y="132996"/>
                  </a:lnTo>
                  <a:lnTo>
                    <a:pt x="66673" y="131945"/>
                  </a:lnTo>
                  <a:lnTo>
                    <a:pt x="59403" y="145564"/>
                  </a:lnTo>
                  <a:lnTo>
                    <a:pt x="69132" y="159474"/>
                  </a:lnTo>
                  <a:lnTo>
                    <a:pt x="68514" y="166381"/>
                  </a:lnTo>
                  <a:lnTo>
                    <a:pt x="74009" y="178966"/>
                  </a:lnTo>
                  <a:lnTo>
                    <a:pt x="64820" y="194031"/>
                  </a:lnTo>
                  <a:lnTo>
                    <a:pt x="62859" y="197759"/>
                  </a:lnTo>
                  <a:lnTo>
                    <a:pt x="61995" y="190106"/>
                  </a:lnTo>
                  <a:lnTo>
                    <a:pt x="64500" y="188234"/>
                  </a:lnTo>
                  <a:lnTo>
                    <a:pt x="64828" y="180600"/>
                  </a:lnTo>
                  <a:lnTo>
                    <a:pt x="66298" y="180259"/>
                  </a:lnTo>
                  <a:lnTo>
                    <a:pt x="63367" y="179735"/>
                  </a:lnTo>
                  <a:lnTo>
                    <a:pt x="64611" y="177441"/>
                  </a:lnTo>
                  <a:lnTo>
                    <a:pt x="64451" y="174901"/>
                  </a:lnTo>
                  <a:lnTo>
                    <a:pt x="62724" y="174684"/>
                  </a:lnTo>
                  <a:lnTo>
                    <a:pt x="64428" y="173718"/>
                  </a:lnTo>
                  <a:lnTo>
                    <a:pt x="63226" y="165180"/>
                  </a:lnTo>
                  <a:lnTo>
                    <a:pt x="59248" y="156060"/>
                  </a:lnTo>
                  <a:lnTo>
                    <a:pt x="58781" y="161409"/>
                  </a:lnTo>
                  <a:lnTo>
                    <a:pt x="55365" y="147562"/>
                  </a:lnTo>
                  <a:lnTo>
                    <a:pt x="54767" y="130088"/>
                  </a:lnTo>
                  <a:lnTo>
                    <a:pt x="51173" y="130807"/>
                  </a:lnTo>
                  <a:lnTo>
                    <a:pt x="46173" y="120822"/>
                  </a:lnTo>
                  <a:lnTo>
                    <a:pt x="45170" y="128627"/>
                  </a:lnTo>
                  <a:lnTo>
                    <a:pt x="41189" y="130740"/>
                  </a:lnTo>
                  <a:lnTo>
                    <a:pt x="39812" y="127584"/>
                  </a:lnTo>
                  <a:lnTo>
                    <a:pt x="40076" y="131905"/>
                  </a:lnTo>
                  <a:lnTo>
                    <a:pt x="31678" y="138773"/>
                  </a:lnTo>
                  <a:lnTo>
                    <a:pt x="31000" y="134457"/>
                  </a:lnTo>
                  <a:lnTo>
                    <a:pt x="29556" y="138221"/>
                  </a:lnTo>
                  <a:lnTo>
                    <a:pt x="28764" y="134535"/>
                  </a:lnTo>
                  <a:lnTo>
                    <a:pt x="25881" y="138253"/>
                  </a:lnTo>
                  <a:lnTo>
                    <a:pt x="27300" y="133395"/>
                  </a:lnTo>
                  <a:lnTo>
                    <a:pt x="23898" y="137480"/>
                  </a:lnTo>
                  <a:lnTo>
                    <a:pt x="25323" y="134364"/>
                  </a:lnTo>
                  <a:lnTo>
                    <a:pt x="22995" y="136567"/>
                  </a:lnTo>
                  <a:lnTo>
                    <a:pt x="24189" y="134758"/>
                  </a:lnTo>
                  <a:lnTo>
                    <a:pt x="23703" y="132394"/>
                  </a:lnTo>
                  <a:lnTo>
                    <a:pt x="19848" y="136379"/>
                  </a:lnTo>
                  <a:lnTo>
                    <a:pt x="23539" y="119811"/>
                  </a:lnTo>
                  <a:lnTo>
                    <a:pt x="17311" y="99660"/>
                  </a:lnTo>
                  <a:lnTo>
                    <a:pt x="13384" y="96874"/>
                  </a:lnTo>
                  <a:lnTo>
                    <a:pt x="14678" y="94621"/>
                  </a:lnTo>
                  <a:lnTo>
                    <a:pt x="8675" y="92983"/>
                  </a:lnTo>
                  <a:lnTo>
                    <a:pt x="8692" y="95643"/>
                  </a:lnTo>
                  <a:lnTo>
                    <a:pt x="8209" y="88046"/>
                  </a:lnTo>
                  <a:lnTo>
                    <a:pt x="6000" y="92605"/>
                  </a:lnTo>
                  <a:lnTo>
                    <a:pt x="12" y="82636"/>
                  </a:lnTo>
                  <a:lnTo>
                    <a:pt x="0" y="78772"/>
                  </a:lnTo>
                  <a:lnTo>
                    <a:pt x="4086" y="80033"/>
                  </a:lnTo>
                  <a:lnTo>
                    <a:pt x="3400" y="72661"/>
                  </a:lnTo>
                  <a:lnTo>
                    <a:pt x="9359" y="69702"/>
                  </a:lnTo>
                  <a:lnTo>
                    <a:pt x="10779" y="49888"/>
                  </a:lnTo>
                  <a:lnTo>
                    <a:pt x="18903" y="52324"/>
                  </a:lnTo>
                  <a:lnTo>
                    <a:pt x="24736" y="39478"/>
                  </a:lnTo>
                  <a:lnTo>
                    <a:pt x="23648" y="35355"/>
                  </a:lnTo>
                  <a:lnTo>
                    <a:pt x="29173" y="28016"/>
                  </a:lnTo>
                  <a:lnTo>
                    <a:pt x="28806" y="21839"/>
                  </a:lnTo>
                  <a:lnTo>
                    <a:pt x="39334" y="14454"/>
                  </a:lnTo>
                  <a:lnTo>
                    <a:pt x="48759" y="16534"/>
                  </a:lnTo>
                  <a:lnTo>
                    <a:pt x="46259" y="10676"/>
                  </a:lnTo>
                  <a:lnTo>
                    <a:pt x="50881" y="3698"/>
                  </a:lnTo>
                  <a:lnTo>
                    <a:pt x="52945" y="0"/>
                  </a:lnTo>
                  <a:lnTo>
                    <a:pt x="55459" y="231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4" name="AS_Bangladesh">
              <a:extLst>
                <a:ext uri="{FF2B5EF4-FFF2-40B4-BE49-F238E27FC236}">
                  <a16:creationId xmlns:a16="http://schemas.microsoft.com/office/drawing/2014/main" id="{FA1B3AD4-BD25-49D6-3CEE-B1E5599F701D}"/>
                </a:ext>
              </a:extLst>
            </p:cNvPr>
            <p:cNvSpPr/>
            <p:nvPr>
              <p:custDataLst>
                <p:tags r:id="rId52"/>
              </p:custDataLst>
            </p:nvPr>
          </p:nvSpPr>
          <p:spPr bwMode="gray">
            <a:xfrm>
              <a:off x="8055435" y="4110503"/>
              <a:ext cx="109704" cy="150760"/>
            </a:xfrm>
            <a:custGeom>
              <a:avLst/>
              <a:gdLst>
                <a:gd name="connsiteX0" fmla="*/ 64027 w 116404"/>
                <a:gd name="connsiteY0" fmla="*/ 104797 h 159969"/>
                <a:gd name="connsiteX1" fmla="*/ 71317 w 116404"/>
                <a:gd name="connsiteY1" fmla="*/ 113385 h 159969"/>
                <a:gd name="connsiteX2" fmla="*/ 68458 w 116404"/>
                <a:gd name="connsiteY2" fmla="*/ 124077 h 159969"/>
                <a:gd name="connsiteX3" fmla="*/ 64361 w 116404"/>
                <a:gd name="connsiteY3" fmla="*/ 124901 h 159969"/>
                <a:gd name="connsiteX4" fmla="*/ 66465 w 116404"/>
                <a:gd name="connsiteY4" fmla="*/ 115151 h 159969"/>
                <a:gd name="connsiteX5" fmla="*/ 65411 w 116404"/>
                <a:gd name="connsiteY5" fmla="*/ 110773 h 159969"/>
                <a:gd name="connsiteX6" fmla="*/ 63249 w 116404"/>
                <a:gd name="connsiteY6" fmla="*/ 109347 h 159969"/>
                <a:gd name="connsiteX7" fmla="*/ 9808 w 116404"/>
                <a:gd name="connsiteY7" fmla="*/ 0 h 159969"/>
                <a:gd name="connsiteX8" fmla="*/ 32698 w 116404"/>
                <a:gd name="connsiteY8" fmla="*/ 15014 h 159969"/>
                <a:gd name="connsiteX9" fmla="*/ 42673 w 116404"/>
                <a:gd name="connsiteY9" fmla="*/ 11107 h 159969"/>
                <a:gd name="connsiteX10" fmla="*/ 45343 w 116404"/>
                <a:gd name="connsiteY10" fmla="*/ 35372 h 159969"/>
                <a:gd name="connsiteX11" fmla="*/ 109787 w 116404"/>
                <a:gd name="connsiteY11" fmla="*/ 42555 h 159969"/>
                <a:gd name="connsiteX12" fmla="*/ 102615 w 116404"/>
                <a:gd name="connsiteY12" fmla="*/ 60227 h 159969"/>
                <a:gd name="connsiteX13" fmla="*/ 83791 w 116404"/>
                <a:gd name="connsiteY13" fmla="*/ 68279 h 159969"/>
                <a:gd name="connsiteX14" fmla="*/ 78409 w 116404"/>
                <a:gd name="connsiteY14" fmla="*/ 80988 h 159969"/>
                <a:gd name="connsiteX15" fmla="*/ 89838 w 116404"/>
                <a:gd name="connsiteY15" fmla="*/ 100119 h 159969"/>
                <a:gd name="connsiteX16" fmla="*/ 98303 w 116404"/>
                <a:gd name="connsiteY16" fmla="*/ 78466 h 159969"/>
                <a:gd name="connsiteX17" fmla="*/ 106689 w 116404"/>
                <a:gd name="connsiteY17" fmla="*/ 79207 h 159969"/>
                <a:gd name="connsiteX18" fmla="*/ 114678 w 116404"/>
                <a:gd name="connsiteY18" fmla="*/ 126312 h 159969"/>
                <a:gd name="connsiteX19" fmla="*/ 116404 w 116404"/>
                <a:gd name="connsiteY19" fmla="*/ 144883 h 159969"/>
                <a:gd name="connsiteX20" fmla="*/ 106123 w 116404"/>
                <a:gd name="connsiteY20" fmla="*/ 141707 h 159969"/>
                <a:gd name="connsiteX21" fmla="*/ 106153 w 116404"/>
                <a:gd name="connsiteY21" fmla="*/ 151441 h 159969"/>
                <a:gd name="connsiteX22" fmla="*/ 107703 w 116404"/>
                <a:gd name="connsiteY22" fmla="*/ 159969 h 159969"/>
                <a:gd name="connsiteX23" fmla="*/ 92012 w 116404"/>
                <a:gd name="connsiteY23" fmla="*/ 112539 h 159969"/>
                <a:gd name="connsiteX24" fmla="*/ 85867 w 116404"/>
                <a:gd name="connsiteY24" fmla="*/ 104303 h 159969"/>
                <a:gd name="connsiteX25" fmla="*/ 70211 w 116404"/>
                <a:gd name="connsiteY25" fmla="*/ 107158 h 159969"/>
                <a:gd name="connsiteX26" fmla="*/ 64177 w 116404"/>
                <a:gd name="connsiteY26" fmla="*/ 82159 h 159969"/>
                <a:gd name="connsiteX27" fmla="*/ 57008 w 116404"/>
                <a:gd name="connsiteY27" fmla="*/ 87200 h 159969"/>
                <a:gd name="connsiteX28" fmla="*/ 64648 w 116404"/>
                <a:gd name="connsiteY28" fmla="*/ 92473 h 159969"/>
                <a:gd name="connsiteX29" fmla="*/ 63795 w 116404"/>
                <a:gd name="connsiteY29" fmla="*/ 96098 h 159969"/>
                <a:gd name="connsiteX30" fmla="*/ 60475 w 116404"/>
                <a:gd name="connsiteY30" fmla="*/ 96781 h 159969"/>
                <a:gd name="connsiteX31" fmla="*/ 59914 w 116404"/>
                <a:gd name="connsiteY31" fmla="*/ 104845 h 159969"/>
                <a:gd name="connsiteX32" fmla="*/ 64781 w 116404"/>
                <a:gd name="connsiteY32" fmla="*/ 116202 h 159969"/>
                <a:gd name="connsiteX33" fmla="*/ 60322 w 116404"/>
                <a:gd name="connsiteY33" fmla="*/ 123883 h 159969"/>
                <a:gd name="connsiteX34" fmla="*/ 59336 w 116404"/>
                <a:gd name="connsiteY34" fmla="*/ 118744 h 159969"/>
                <a:gd name="connsiteX35" fmla="*/ 56092 w 116404"/>
                <a:gd name="connsiteY35" fmla="*/ 129927 h 159969"/>
                <a:gd name="connsiteX36" fmla="*/ 49857 w 116404"/>
                <a:gd name="connsiteY36" fmla="*/ 129632 h 159969"/>
                <a:gd name="connsiteX37" fmla="*/ 51075 w 116404"/>
                <a:gd name="connsiteY37" fmla="*/ 121404 h 159969"/>
                <a:gd name="connsiteX38" fmla="*/ 47529 w 116404"/>
                <a:gd name="connsiteY38" fmla="*/ 125891 h 159969"/>
                <a:gd name="connsiteX39" fmla="*/ 49235 w 116404"/>
                <a:gd name="connsiteY39" fmla="*/ 112663 h 159969"/>
                <a:gd name="connsiteX40" fmla="*/ 38695 w 116404"/>
                <a:gd name="connsiteY40" fmla="*/ 133927 h 159969"/>
                <a:gd name="connsiteX41" fmla="*/ 39694 w 116404"/>
                <a:gd name="connsiteY41" fmla="*/ 117003 h 159969"/>
                <a:gd name="connsiteX42" fmla="*/ 30343 w 116404"/>
                <a:gd name="connsiteY42" fmla="*/ 135532 h 159969"/>
                <a:gd name="connsiteX43" fmla="*/ 25658 w 116404"/>
                <a:gd name="connsiteY43" fmla="*/ 122692 h 159969"/>
                <a:gd name="connsiteX44" fmla="*/ 23723 w 116404"/>
                <a:gd name="connsiteY44" fmla="*/ 92856 h 159969"/>
                <a:gd name="connsiteX45" fmla="*/ 13099 w 116404"/>
                <a:gd name="connsiteY45" fmla="*/ 80668 h 159969"/>
                <a:gd name="connsiteX46" fmla="*/ 17797 w 116404"/>
                <a:gd name="connsiteY46" fmla="*/ 64991 h 159969"/>
                <a:gd name="connsiteX47" fmla="*/ 0 w 116404"/>
                <a:gd name="connsiteY47" fmla="*/ 52173 h 159969"/>
                <a:gd name="connsiteX48" fmla="*/ 10253 w 116404"/>
                <a:gd name="connsiteY48" fmla="*/ 38181 h 159969"/>
                <a:gd name="connsiteX49" fmla="*/ 24309 w 116404"/>
                <a:gd name="connsiteY49" fmla="*/ 35380 h 159969"/>
                <a:gd name="connsiteX50" fmla="*/ 1693 w 116404"/>
                <a:gd name="connsiteY50" fmla="*/ 20098 h 1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404" h="159969">
                  <a:moveTo>
                    <a:pt x="64027" y="104797"/>
                  </a:moveTo>
                  <a:lnTo>
                    <a:pt x="71317" y="113385"/>
                  </a:lnTo>
                  <a:lnTo>
                    <a:pt x="68458" y="124077"/>
                  </a:lnTo>
                  <a:lnTo>
                    <a:pt x="64361" y="124901"/>
                  </a:lnTo>
                  <a:lnTo>
                    <a:pt x="66465" y="115151"/>
                  </a:lnTo>
                  <a:lnTo>
                    <a:pt x="65411" y="110773"/>
                  </a:lnTo>
                  <a:lnTo>
                    <a:pt x="63249" y="109347"/>
                  </a:lnTo>
                  <a:close/>
                  <a:moveTo>
                    <a:pt x="9808" y="0"/>
                  </a:moveTo>
                  <a:lnTo>
                    <a:pt x="32698" y="15014"/>
                  </a:lnTo>
                  <a:lnTo>
                    <a:pt x="42673" y="11107"/>
                  </a:lnTo>
                  <a:lnTo>
                    <a:pt x="45343" y="35372"/>
                  </a:lnTo>
                  <a:lnTo>
                    <a:pt x="109787" y="42555"/>
                  </a:lnTo>
                  <a:lnTo>
                    <a:pt x="102615" y="60227"/>
                  </a:lnTo>
                  <a:lnTo>
                    <a:pt x="83791" y="68279"/>
                  </a:lnTo>
                  <a:lnTo>
                    <a:pt x="78409" y="80988"/>
                  </a:lnTo>
                  <a:lnTo>
                    <a:pt x="89838" y="100119"/>
                  </a:lnTo>
                  <a:lnTo>
                    <a:pt x="98303" y="78466"/>
                  </a:lnTo>
                  <a:lnTo>
                    <a:pt x="106689" y="79207"/>
                  </a:lnTo>
                  <a:lnTo>
                    <a:pt x="114678" y="126312"/>
                  </a:lnTo>
                  <a:lnTo>
                    <a:pt x="116404" y="144883"/>
                  </a:lnTo>
                  <a:lnTo>
                    <a:pt x="106123" y="141707"/>
                  </a:lnTo>
                  <a:lnTo>
                    <a:pt x="106153" y="151441"/>
                  </a:lnTo>
                  <a:lnTo>
                    <a:pt x="107703" y="159969"/>
                  </a:lnTo>
                  <a:lnTo>
                    <a:pt x="92012" y="112539"/>
                  </a:lnTo>
                  <a:lnTo>
                    <a:pt x="85867" y="104303"/>
                  </a:lnTo>
                  <a:lnTo>
                    <a:pt x="70211" y="107158"/>
                  </a:lnTo>
                  <a:lnTo>
                    <a:pt x="64177" y="82159"/>
                  </a:lnTo>
                  <a:lnTo>
                    <a:pt x="57008" y="87200"/>
                  </a:lnTo>
                  <a:lnTo>
                    <a:pt x="64648" y="92473"/>
                  </a:lnTo>
                  <a:lnTo>
                    <a:pt x="63795" y="96098"/>
                  </a:lnTo>
                  <a:lnTo>
                    <a:pt x="60475" y="96781"/>
                  </a:lnTo>
                  <a:lnTo>
                    <a:pt x="59914" y="104845"/>
                  </a:lnTo>
                  <a:lnTo>
                    <a:pt x="64781" y="116202"/>
                  </a:lnTo>
                  <a:lnTo>
                    <a:pt x="60322" y="123883"/>
                  </a:lnTo>
                  <a:lnTo>
                    <a:pt x="59336" y="118744"/>
                  </a:lnTo>
                  <a:lnTo>
                    <a:pt x="56092" y="129927"/>
                  </a:lnTo>
                  <a:lnTo>
                    <a:pt x="49857" y="129632"/>
                  </a:lnTo>
                  <a:lnTo>
                    <a:pt x="51075" y="121404"/>
                  </a:lnTo>
                  <a:lnTo>
                    <a:pt x="47529" y="125891"/>
                  </a:lnTo>
                  <a:lnTo>
                    <a:pt x="49235" y="112663"/>
                  </a:lnTo>
                  <a:lnTo>
                    <a:pt x="38695" y="133927"/>
                  </a:lnTo>
                  <a:lnTo>
                    <a:pt x="39694" y="117003"/>
                  </a:lnTo>
                  <a:lnTo>
                    <a:pt x="30343" y="135532"/>
                  </a:lnTo>
                  <a:lnTo>
                    <a:pt x="25658" y="122692"/>
                  </a:lnTo>
                  <a:lnTo>
                    <a:pt x="23723" y="92856"/>
                  </a:lnTo>
                  <a:lnTo>
                    <a:pt x="13099" y="80668"/>
                  </a:lnTo>
                  <a:lnTo>
                    <a:pt x="17797" y="64991"/>
                  </a:lnTo>
                  <a:lnTo>
                    <a:pt x="0" y="52173"/>
                  </a:lnTo>
                  <a:lnTo>
                    <a:pt x="10253" y="38181"/>
                  </a:lnTo>
                  <a:lnTo>
                    <a:pt x="24309" y="35380"/>
                  </a:lnTo>
                  <a:lnTo>
                    <a:pt x="1693" y="200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5" name="AS_Armenia">
              <a:extLst>
                <a:ext uri="{FF2B5EF4-FFF2-40B4-BE49-F238E27FC236}">
                  <a16:creationId xmlns:a16="http://schemas.microsoft.com/office/drawing/2014/main" id="{1336F127-1304-1376-8C67-47306D738A6E}"/>
                </a:ext>
              </a:extLst>
            </p:cNvPr>
            <p:cNvSpPr/>
            <p:nvPr>
              <p:custDataLst>
                <p:tags r:id="rId53"/>
              </p:custDataLst>
            </p:nvPr>
          </p:nvSpPr>
          <p:spPr bwMode="gray">
            <a:xfrm>
              <a:off x="6998193" y="3686347"/>
              <a:ext cx="73055" cy="76209"/>
            </a:xfrm>
            <a:custGeom>
              <a:avLst/>
              <a:gdLst/>
              <a:ahLst/>
              <a:cxnLst/>
              <a:rect l="0" t="0" r="0" b="0"/>
              <a:pathLst>
                <a:path w="30807" h="32099">
                  <a:moveTo>
                    <a:pt x="16931" y="1310"/>
                  </a:moveTo>
                  <a:lnTo>
                    <a:pt x="25412" y="14147"/>
                  </a:lnTo>
                  <a:lnTo>
                    <a:pt x="21351" y="17383"/>
                  </a:lnTo>
                  <a:lnTo>
                    <a:pt x="30806" y="22764"/>
                  </a:lnTo>
                  <a:lnTo>
                    <a:pt x="30796" y="31656"/>
                  </a:lnTo>
                  <a:lnTo>
                    <a:pt x="27175" y="32098"/>
                  </a:lnTo>
                  <a:lnTo>
                    <a:pt x="23592" y="22955"/>
                  </a:lnTo>
                  <a:lnTo>
                    <a:pt x="16226" y="20119"/>
                  </a:lnTo>
                  <a:lnTo>
                    <a:pt x="13181" y="20921"/>
                  </a:lnTo>
                  <a:lnTo>
                    <a:pt x="8865" y="16785"/>
                  </a:lnTo>
                  <a:lnTo>
                    <a:pt x="1967" y="15678"/>
                  </a:lnTo>
                  <a:lnTo>
                    <a:pt x="2912" y="7383"/>
                  </a:lnTo>
                  <a:lnTo>
                    <a:pt x="0" y="2447"/>
                  </a:lnTo>
                  <a:lnTo>
                    <a:pt x="15622" y="0"/>
                  </a:lnTo>
                  <a:lnTo>
                    <a:pt x="16931" y="131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6" name="AS_Azerbaijan">
              <a:extLst>
                <a:ext uri="{FF2B5EF4-FFF2-40B4-BE49-F238E27FC236}">
                  <a16:creationId xmlns:a16="http://schemas.microsoft.com/office/drawing/2014/main" id="{3EAF0521-18B1-F09A-1B0F-64BA9EE3D62C}"/>
                </a:ext>
              </a:extLst>
            </p:cNvPr>
            <p:cNvSpPr/>
            <p:nvPr>
              <p:custDataLst>
                <p:tags r:id="rId54"/>
              </p:custDataLst>
            </p:nvPr>
          </p:nvSpPr>
          <p:spPr bwMode="gray">
            <a:xfrm>
              <a:off x="7029452" y="3667301"/>
              <a:ext cx="132710" cy="107377"/>
            </a:xfrm>
            <a:custGeom>
              <a:avLst/>
              <a:gdLst>
                <a:gd name="connsiteX0" fmla="*/ 7662 w 140815"/>
                <a:gd name="connsiteY0" fmla="*/ 70896 h 113935"/>
                <a:gd name="connsiteX1" fmla="*/ 26197 w 140815"/>
                <a:gd name="connsiteY1" fmla="*/ 78041 h 113935"/>
                <a:gd name="connsiteX2" fmla="*/ 35213 w 140815"/>
                <a:gd name="connsiteY2" fmla="*/ 101074 h 113935"/>
                <a:gd name="connsiteX3" fmla="*/ 5677 w 140815"/>
                <a:gd name="connsiteY3" fmla="*/ 82394 h 113935"/>
                <a:gd name="connsiteX4" fmla="*/ 861 w 140815"/>
                <a:gd name="connsiteY4" fmla="*/ 75390 h 113935"/>
                <a:gd name="connsiteX5" fmla="*/ 0 w 140815"/>
                <a:gd name="connsiteY5" fmla="*/ 72917 h 113935"/>
                <a:gd name="connsiteX6" fmla="*/ 42094 w 140815"/>
                <a:gd name="connsiteY6" fmla="*/ 0 h 113935"/>
                <a:gd name="connsiteX7" fmla="*/ 45104 w 140815"/>
                <a:gd name="connsiteY7" fmla="*/ 849 h 113935"/>
                <a:gd name="connsiteX8" fmla="*/ 75188 w 140815"/>
                <a:gd name="connsiteY8" fmla="*/ 23595 h 113935"/>
                <a:gd name="connsiteX9" fmla="*/ 95746 w 140815"/>
                <a:gd name="connsiteY9" fmla="*/ 2073 h 113935"/>
                <a:gd name="connsiteX10" fmla="*/ 119502 w 140815"/>
                <a:gd name="connsiteY10" fmla="*/ 41378 h 113935"/>
                <a:gd name="connsiteX11" fmla="*/ 140815 w 140815"/>
                <a:gd name="connsiteY11" fmla="*/ 54642 h 113935"/>
                <a:gd name="connsiteX12" fmla="*/ 118496 w 140815"/>
                <a:gd name="connsiteY12" fmla="*/ 58325 h 113935"/>
                <a:gd name="connsiteX13" fmla="*/ 103403 w 140815"/>
                <a:gd name="connsiteY13" fmla="*/ 113935 h 113935"/>
                <a:gd name="connsiteX14" fmla="*/ 81577 w 140815"/>
                <a:gd name="connsiteY14" fmla="*/ 101255 h 113935"/>
                <a:gd name="connsiteX15" fmla="*/ 90107 w 140815"/>
                <a:gd name="connsiteY15" fmla="*/ 83409 h 113935"/>
                <a:gd name="connsiteX16" fmla="*/ 80465 w 140815"/>
                <a:gd name="connsiteY16" fmla="*/ 72496 h 113935"/>
                <a:gd name="connsiteX17" fmla="*/ 44324 w 140815"/>
                <a:gd name="connsiteY17" fmla="*/ 99960 h 113935"/>
                <a:gd name="connsiteX18" fmla="*/ 44349 w 140815"/>
                <a:gd name="connsiteY18" fmla="*/ 77560 h 113935"/>
                <a:gd name="connsiteX19" fmla="*/ 20558 w 140815"/>
                <a:gd name="connsiteY19" fmla="*/ 64003 h 113935"/>
                <a:gd name="connsiteX20" fmla="*/ 30776 w 140815"/>
                <a:gd name="connsiteY20" fmla="*/ 55851 h 113935"/>
                <a:gd name="connsiteX21" fmla="*/ 9436 w 140815"/>
                <a:gd name="connsiteY21" fmla="*/ 23512 h 113935"/>
                <a:gd name="connsiteX22" fmla="*/ 6142 w 140815"/>
                <a:gd name="connsiteY22" fmla="*/ 20212 h 113935"/>
                <a:gd name="connsiteX23" fmla="*/ 14036 w 140815"/>
                <a:gd name="connsiteY23" fmla="*/ 14657 h 113935"/>
                <a:gd name="connsiteX24" fmla="*/ 43833 w 140815"/>
                <a:gd name="connsiteY24" fmla="*/ 28482 h 113935"/>
                <a:gd name="connsiteX25" fmla="*/ 48186 w 140815"/>
                <a:gd name="connsiteY25" fmla="*/ 19705 h 113935"/>
                <a:gd name="connsiteX26" fmla="*/ 35620 w 140815"/>
                <a:gd name="connsiteY26" fmla="*/ 7137 h 1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815" h="113935">
                  <a:moveTo>
                    <a:pt x="7662" y="70896"/>
                  </a:moveTo>
                  <a:lnTo>
                    <a:pt x="26197" y="78041"/>
                  </a:lnTo>
                  <a:lnTo>
                    <a:pt x="35213" y="101074"/>
                  </a:lnTo>
                  <a:lnTo>
                    <a:pt x="5677" y="82394"/>
                  </a:lnTo>
                  <a:lnTo>
                    <a:pt x="861" y="75390"/>
                  </a:lnTo>
                  <a:lnTo>
                    <a:pt x="0" y="72917"/>
                  </a:lnTo>
                  <a:close/>
                  <a:moveTo>
                    <a:pt x="42094" y="0"/>
                  </a:moveTo>
                  <a:lnTo>
                    <a:pt x="45104" y="849"/>
                  </a:lnTo>
                  <a:lnTo>
                    <a:pt x="75188" y="23595"/>
                  </a:lnTo>
                  <a:lnTo>
                    <a:pt x="95746" y="2073"/>
                  </a:lnTo>
                  <a:lnTo>
                    <a:pt x="119502" y="41378"/>
                  </a:lnTo>
                  <a:lnTo>
                    <a:pt x="140815" y="54642"/>
                  </a:lnTo>
                  <a:lnTo>
                    <a:pt x="118496" y="58325"/>
                  </a:lnTo>
                  <a:lnTo>
                    <a:pt x="103403" y="113935"/>
                  </a:lnTo>
                  <a:lnTo>
                    <a:pt x="81577" y="101255"/>
                  </a:lnTo>
                  <a:lnTo>
                    <a:pt x="90107" y="83409"/>
                  </a:lnTo>
                  <a:lnTo>
                    <a:pt x="80465" y="72496"/>
                  </a:lnTo>
                  <a:lnTo>
                    <a:pt x="44324" y="99960"/>
                  </a:lnTo>
                  <a:lnTo>
                    <a:pt x="44349" y="77560"/>
                  </a:lnTo>
                  <a:lnTo>
                    <a:pt x="20558" y="64003"/>
                  </a:lnTo>
                  <a:lnTo>
                    <a:pt x="30776" y="55851"/>
                  </a:lnTo>
                  <a:lnTo>
                    <a:pt x="9436" y="23512"/>
                  </a:lnTo>
                  <a:lnTo>
                    <a:pt x="6142" y="20212"/>
                  </a:lnTo>
                  <a:lnTo>
                    <a:pt x="14036" y="14657"/>
                  </a:lnTo>
                  <a:lnTo>
                    <a:pt x="43833" y="28482"/>
                  </a:lnTo>
                  <a:lnTo>
                    <a:pt x="48186" y="19705"/>
                  </a:lnTo>
                  <a:lnTo>
                    <a:pt x="35620" y="713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7" name="AF_Zimbabwe">
              <a:extLst>
                <a:ext uri="{FF2B5EF4-FFF2-40B4-BE49-F238E27FC236}">
                  <a16:creationId xmlns:a16="http://schemas.microsoft.com/office/drawing/2014/main" id="{0C3EDBD2-7D2B-905F-863A-D1B3EA3DB4D2}"/>
                </a:ext>
              </a:extLst>
            </p:cNvPr>
            <p:cNvSpPr/>
            <p:nvPr>
              <p:custDataLst>
                <p:tags r:id="rId55"/>
              </p:custDataLst>
            </p:nvPr>
          </p:nvSpPr>
          <p:spPr bwMode="gray">
            <a:xfrm>
              <a:off x="6566683" y="5140576"/>
              <a:ext cx="185177" cy="170472"/>
            </a:xfrm>
            <a:custGeom>
              <a:avLst/>
              <a:gdLst/>
              <a:ahLst/>
              <a:cxnLst/>
              <a:rect l="0" t="0" r="0" b="0"/>
              <a:pathLst>
                <a:path w="78087" h="71801">
                  <a:moveTo>
                    <a:pt x="77233" y="17029"/>
                  </a:moveTo>
                  <a:lnTo>
                    <a:pt x="78086" y="28414"/>
                  </a:lnTo>
                  <a:lnTo>
                    <a:pt x="74347" y="34699"/>
                  </a:lnTo>
                  <a:lnTo>
                    <a:pt x="77544" y="45292"/>
                  </a:lnTo>
                  <a:lnTo>
                    <a:pt x="72378" y="52278"/>
                  </a:lnTo>
                  <a:lnTo>
                    <a:pt x="72244" y="60265"/>
                  </a:lnTo>
                  <a:lnTo>
                    <a:pt x="60330" y="71800"/>
                  </a:lnTo>
                  <a:lnTo>
                    <a:pt x="46294" y="69418"/>
                  </a:lnTo>
                  <a:lnTo>
                    <a:pt x="41091" y="69396"/>
                  </a:lnTo>
                  <a:lnTo>
                    <a:pt x="37961" y="65143"/>
                  </a:lnTo>
                  <a:lnTo>
                    <a:pt x="27514" y="62647"/>
                  </a:lnTo>
                  <a:lnTo>
                    <a:pt x="24487" y="51293"/>
                  </a:lnTo>
                  <a:lnTo>
                    <a:pt x="20230" y="51171"/>
                  </a:lnTo>
                  <a:lnTo>
                    <a:pt x="19555" y="46871"/>
                  </a:lnTo>
                  <a:lnTo>
                    <a:pt x="9016" y="40878"/>
                  </a:lnTo>
                  <a:lnTo>
                    <a:pt x="0" y="22664"/>
                  </a:lnTo>
                  <a:lnTo>
                    <a:pt x="17736" y="24315"/>
                  </a:lnTo>
                  <a:lnTo>
                    <a:pt x="25608" y="13829"/>
                  </a:lnTo>
                  <a:lnTo>
                    <a:pt x="34950" y="9579"/>
                  </a:lnTo>
                  <a:lnTo>
                    <a:pt x="36627" y="3538"/>
                  </a:lnTo>
                  <a:lnTo>
                    <a:pt x="51513" y="0"/>
                  </a:lnTo>
                  <a:lnTo>
                    <a:pt x="51583" y="3922"/>
                  </a:lnTo>
                  <a:lnTo>
                    <a:pt x="60122" y="4020"/>
                  </a:lnTo>
                  <a:lnTo>
                    <a:pt x="77167" y="11216"/>
                  </a:lnTo>
                  <a:lnTo>
                    <a:pt x="77233" y="1702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8" name="AF_Zambia">
              <a:extLst>
                <a:ext uri="{FF2B5EF4-FFF2-40B4-BE49-F238E27FC236}">
                  <a16:creationId xmlns:a16="http://schemas.microsoft.com/office/drawing/2014/main" id="{E813A0A1-5C30-0048-87CF-481B4AEE44E6}"/>
                </a:ext>
              </a:extLst>
            </p:cNvPr>
            <p:cNvSpPr/>
            <p:nvPr>
              <p:custDataLst>
                <p:tags r:id="rId56"/>
              </p:custDataLst>
            </p:nvPr>
          </p:nvSpPr>
          <p:spPr bwMode="gray">
            <a:xfrm>
              <a:off x="6489228" y="4959917"/>
              <a:ext cx="277554" cy="238392"/>
            </a:xfrm>
            <a:custGeom>
              <a:avLst/>
              <a:gdLst/>
              <a:ahLst/>
              <a:cxnLst/>
              <a:rect l="0" t="0" r="0" b="0"/>
              <a:pathLst>
                <a:path w="117041" h="100408">
                  <a:moveTo>
                    <a:pt x="29717" y="96210"/>
                  </a:moveTo>
                  <a:lnTo>
                    <a:pt x="14778" y="96903"/>
                  </a:lnTo>
                  <a:lnTo>
                    <a:pt x="19" y="81705"/>
                  </a:lnTo>
                  <a:lnTo>
                    <a:pt x="0" y="48970"/>
                  </a:lnTo>
                  <a:lnTo>
                    <a:pt x="20223" y="48993"/>
                  </a:lnTo>
                  <a:lnTo>
                    <a:pt x="19879" y="27160"/>
                  </a:lnTo>
                  <a:lnTo>
                    <a:pt x="24500" y="33206"/>
                  </a:lnTo>
                  <a:lnTo>
                    <a:pt x="33339" y="30450"/>
                  </a:lnTo>
                  <a:lnTo>
                    <a:pt x="33614" y="35023"/>
                  </a:lnTo>
                  <a:lnTo>
                    <a:pt x="40064" y="37688"/>
                  </a:lnTo>
                  <a:lnTo>
                    <a:pt x="48703" y="38415"/>
                  </a:lnTo>
                  <a:lnTo>
                    <a:pt x="52010" y="34270"/>
                  </a:lnTo>
                  <a:lnTo>
                    <a:pt x="56617" y="41719"/>
                  </a:lnTo>
                  <a:lnTo>
                    <a:pt x="64437" y="44003"/>
                  </a:lnTo>
                  <a:lnTo>
                    <a:pt x="70176" y="53013"/>
                  </a:lnTo>
                  <a:lnTo>
                    <a:pt x="75912" y="51206"/>
                  </a:lnTo>
                  <a:lnTo>
                    <a:pt x="78031" y="53593"/>
                  </a:lnTo>
                  <a:lnTo>
                    <a:pt x="78068" y="40272"/>
                  </a:lnTo>
                  <a:lnTo>
                    <a:pt x="74953" y="43371"/>
                  </a:lnTo>
                  <a:lnTo>
                    <a:pt x="70331" y="42603"/>
                  </a:lnTo>
                  <a:lnTo>
                    <a:pt x="63651" y="34096"/>
                  </a:lnTo>
                  <a:lnTo>
                    <a:pt x="67014" y="24950"/>
                  </a:lnTo>
                  <a:lnTo>
                    <a:pt x="63739" y="10811"/>
                  </a:lnTo>
                  <a:lnTo>
                    <a:pt x="69034" y="2894"/>
                  </a:lnTo>
                  <a:lnTo>
                    <a:pt x="87730" y="0"/>
                  </a:lnTo>
                  <a:lnTo>
                    <a:pt x="90428" y="4024"/>
                  </a:lnTo>
                  <a:lnTo>
                    <a:pt x="109421" y="12273"/>
                  </a:lnTo>
                  <a:lnTo>
                    <a:pt x="117040" y="24019"/>
                  </a:lnTo>
                  <a:lnTo>
                    <a:pt x="112523" y="27325"/>
                  </a:lnTo>
                  <a:lnTo>
                    <a:pt x="112751" y="40162"/>
                  </a:lnTo>
                  <a:lnTo>
                    <a:pt x="115476" y="42362"/>
                  </a:lnTo>
                  <a:lnTo>
                    <a:pt x="110481" y="44865"/>
                  </a:lnTo>
                  <a:lnTo>
                    <a:pt x="106806" y="55159"/>
                  </a:lnTo>
                  <a:lnTo>
                    <a:pt x="112240" y="59341"/>
                  </a:lnTo>
                  <a:lnTo>
                    <a:pt x="82148" y="69351"/>
                  </a:lnTo>
                  <a:lnTo>
                    <a:pt x="84175" y="76092"/>
                  </a:lnTo>
                  <a:lnTo>
                    <a:pt x="69289" y="79630"/>
                  </a:lnTo>
                  <a:lnTo>
                    <a:pt x="67612" y="85671"/>
                  </a:lnTo>
                  <a:lnTo>
                    <a:pt x="58270" y="89921"/>
                  </a:lnTo>
                  <a:lnTo>
                    <a:pt x="50398" y="100407"/>
                  </a:lnTo>
                  <a:lnTo>
                    <a:pt x="32662" y="98756"/>
                  </a:lnTo>
                  <a:lnTo>
                    <a:pt x="29717" y="9621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59" name="AF_Western Sahara">
              <a:extLst>
                <a:ext uri="{FF2B5EF4-FFF2-40B4-BE49-F238E27FC236}">
                  <a16:creationId xmlns:a16="http://schemas.microsoft.com/office/drawing/2014/main" id="{8EDCE89D-D33D-9F28-3C3B-5BACC431E79F}"/>
                </a:ext>
              </a:extLst>
            </p:cNvPr>
            <p:cNvSpPr/>
            <p:nvPr>
              <p:custDataLst>
                <p:tags r:id="rId57"/>
              </p:custDataLst>
            </p:nvPr>
          </p:nvSpPr>
          <p:spPr bwMode="gray">
            <a:xfrm>
              <a:off x="5563172" y="4080750"/>
              <a:ext cx="198861" cy="179857"/>
            </a:xfrm>
            <a:custGeom>
              <a:avLst/>
              <a:gdLst/>
              <a:ahLst/>
              <a:cxnLst/>
              <a:rect l="0" t="0" r="0" b="0"/>
              <a:pathLst>
                <a:path w="83858" h="75754">
                  <a:moveTo>
                    <a:pt x="13103" y="69600"/>
                  </a:moveTo>
                  <a:lnTo>
                    <a:pt x="993" y="69600"/>
                  </a:lnTo>
                  <a:lnTo>
                    <a:pt x="0" y="75753"/>
                  </a:lnTo>
                  <a:lnTo>
                    <a:pt x="1351" y="63094"/>
                  </a:lnTo>
                  <a:lnTo>
                    <a:pt x="3329" y="59664"/>
                  </a:lnTo>
                  <a:lnTo>
                    <a:pt x="5612" y="58871"/>
                  </a:lnTo>
                  <a:lnTo>
                    <a:pt x="9768" y="48127"/>
                  </a:lnTo>
                  <a:lnTo>
                    <a:pt x="12857" y="43139"/>
                  </a:lnTo>
                  <a:lnTo>
                    <a:pt x="12751" y="41748"/>
                  </a:lnTo>
                  <a:lnTo>
                    <a:pt x="10460" y="44386"/>
                  </a:lnTo>
                  <a:lnTo>
                    <a:pt x="12143" y="41879"/>
                  </a:lnTo>
                  <a:lnTo>
                    <a:pt x="21512" y="33199"/>
                  </a:lnTo>
                  <a:lnTo>
                    <a:pt x="25721" y="16777"/>
                  </a:lnTo>
                  <a:lnTo>
                    <a:pt x="34782" y="10515"/>
                  </a:lnTo>
                  <a:lnTo>
                    <a:pt x="38774" y="0"/>
                  </a:lnTo>
                  <a:lnTo>
                    <a:pt x="83857" y="3"/>
                  </a:lnTo>
                  <a:lnTo>
                    <a:pt x="83856" y="4243"/>
                  </a:lnTo>
                  <a:lnTo>
                    <a:pt x="83854" y="18679"/>
                  </a:lnTo>
                  <a:lnTo>
                    <a:pt x="50518" y="18682"/>
                  </a:lnTo>
                  <a:lnTo>
                    <a:pt x="50521" y="46710"/>
                  </a:lnTo>
                  <a:lnTo>
                    <a:pt x="39471" y="52817"/>
                  </a:lnTo>
                  <a:lnTo>
                    <a:pt x="40526" y="69603"/>
                  </a:lnTo>
                  <a:lnTo>
                    <a:pt x="13103" y="6960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0" name="AF_Uganda">
              <a:extLst>
                <a:ext uri="{FF2B5EF4-FFF2-40B4-BE49-F238E27FC236}">
                  <a16:creationId xmlns:a16="http://schemas.microsoft.com/office/drawing/2014/main" id="{5B92C0E0-1A41-07F2-9EC3-C40DEF64124A}"/>
                </a:ext>
              </a:extLst>
            </p:cNvPr>
            <p:cNvSpPr/>
            <p:nvPr>
              <p:custDataLst>
                <p:tags r:id="rId58"/>
              </p:custDataLst>
            </p:nvPr>
          </p:nvSpPr>
          <p:spPr bwMode="gray">
            <a:xfrm>
              <a:off x="6669425" y="4664400"/>
              <a:ext cx="128364" cy="135125"/>
            </a:xfrm>
            <a:custGeom>
              <a:avLst/>
              <a:gdLst/>
              <a:ahLst/>
              <a:cxnLst/>
              <a:rect l="0" t="0" r="0" b="0"/>
              <a:pathLst>
                <a:path w="54129" h="56913">
                  <a:moveTo>
                    <a:pt x="43997" y="0"/>
                  </a:moveTo>
                  <a:lnTo>
                    <a:pt x="48664" y="5527"/>
                  </a:lnTo>
                  <a:lnTo>
                    <a:pt x="54128" y="23310"/>
                  </a:lnTo>
                  <a:lnTo>
                    <a:pt x="43102" y="41236"/>
                  </a:lnTo>
                  <a:lnTo>
                    <a:pt x="43233" y="52278"/>
                  </a:lnTo>
                  <a:lnTo>
                    <a:pt x="20802" y="52264"/>
                  </a:lnTo>
                  <a:lnTo>
                    <a:pt x="8852" y="52900"/>
                  </a:lnTo>
                  <a:lnTo>
                    <a:pt x="3780" y="56912"/>
                  </a:lnTo>
                  <a:lnTo>
                    <a:pt x="0" y="56126"/>
                  </a:lnTo>
                  <a:lnTo>
                    <a:pt x="3636" y="34010"/>
                  </a:lnTo>
                  <a:lnTo>
                    <a:pt x="17058" y="21047"/>
                  </a:lnTo>
                  <a:lnTo>
                    <a:pt x="11327" y="17778"/>
                  </a:lnTo>
                  <a:lnTo>
                    <a:pt x="12618" y="7311"/>
                  </a:lnTo>
                  <a:lnTo>
                    <a:pt x="15797" y="4286"/>
                  </a:lnTo>
                  <a:lnTo>
                    <a:pt x="25964" y="7130"/>
                  </a:lnTo>
                  <a:lnTo>
                    <a:pt x="34197" y="3350"/>
                  </a:lnTo>
                  <a:lnTo>
                    <a:pt x="39200" y="4717"/>
                  </a:lnTo>
                  <a:lnTo>
                    <a:pt x="43997"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1" name="AF_United Republic of Tanzania">
              <a:extLst>
                <a:ext uri="{FF2B5EF4-FFF2-40B4-BE49-F238E27FC236}">
                  <a16:creationId xmlns:a16="http://schemas.microsoft.com/office/drawing/2014/main" id="{79D00133-BB8C-3E03-010B-A6B5C887DB21}"/>
                </a:ext>
              </a:extLst>
            </p:cNvPr>
            <p:cNvSpPr/>
            <p:nvPr>
              <p:custDataLst>
                <p:tags r:id="rId59"/>
              </p:custDataLst>
            </p:nvPr>
          </p:nvSpPr>
          <p:spPr bwMode="gray">
            <a:xfrm>
              <a:off x="6665320" y="4788484"/>
              <a:ext cx="261165" cy="256664"/>
            </a:xfrm>
            <a:custGeom>
              <a:avLst/>
              <a:gdLst/>
              <a:ahLst/>
              <a:cxnLst/>
              <a:rect l="0" t="0" r="0" b="0"/>
              <a:pathLst>
                <a:path w="110130" h="108104">
                  <a:moveTo>
                    <a:pt x="22533" y="0"/>
                  </a:moveTo>
                  <a:lnTo>
                    <a:pt x="44964" y="14"/>
                  </a:lnTo>
                  <a:lnTo>
                    <a:pt x="81789" y="19974"/>
                  </a:lnTo>
                  <a:lnTo>
                    <a:pt x="81897" y="25066"/>
                  </a:lnTo>
                  <a:lnTo>
                    <a:pt x="97792" y="36750"/>
                  </a:lnTo>
                  <a:lnTo>
                    <a:pt x="93525" y="50570"/>
                  </a:lnTo>
                  <a:lnTo>
                    <a:pt x="101240" y="60120"/>
                  </a:lnTo>
                  <a:lnTo>
                    <a:pt x="98506" y="66016"/>
                  </a:lnTo>
                  <a:lnTo>
                    <a:pt x="99639" y="79388"/>
                  </a:lnTo>
                  <a:lnTo>
                    <a:pt x="104025" y="90443"/>
                  </a:lnTo>
                  <a:lnTo>
                    <a:pt x="110129" y="95373"/>
                  </a:lnTo>
                  <a:lnTo>
                    <a:pt x="98442" y="102397"/>
                  </a:lnTo>
                  <a:lnTo>
                    <a:pt x="85175" y="103589"/>
                  </a:lnTo>
                  <a:lnTo>
                    <a:pt x="80382" y="108103"/>
                  </a:lnTo>
                  <a:lnTo>
                    <a:pt x="67659" y="107892"/>
                  </a:lnTo>
                  <a:lnTo>
                    <a:pt x="64145" y="104912"/>
                  </a:lnTo>
                  <a:lnTo>
                    <a:pt x="55429" y="106518"/>
                  </a:lnTo>
                  <a:lnTo>
                    <a:pt x="49014" y="87802"/>
                  </a:lnTo>
                  <a:lnTo>
                    <a:pt x="37109" y="85381"/>
                  </a:lnTo>
                  <a:lnTo>
                    <a:pt x="35165" y="84478"/>
                  </a:lnTo>
                  <a:lnTo>
                    <a:pt x="16172" y="76229"/>
                  </a:lnTo>
                  <a:lnTo>
                    <a:pt x="13474" y="72205"/>
                  </a:lnTo>
                  <a:lnTo>
                    <a:pt x="1264" y="53082"/>
                  </a:lnTo>
                  <a:lnTo>
                    <a:pt x="0" y="34528"/>
                  </a:lnTo>
                  <a:lnTo>
                    <a:pt x="6022" y="32736"/>
                  </a:lnTo>
                  <a:lnTo>
                    <a:pt x="14111" y="22589"/>
                  </a:lnTo>
                  <a:lnTo>
                    <a:pt x="14198" y="19804"/>
                  </a:lnTo>
                  <a:lnTo>
                    <a:pt x="9936" y="18634"/>
                  </a:lnTo>
                  <a:lnTo>
                    <a:pt x="11495" y="14001"/>
                  </a:lnTo>
                  <a:lnTo>
                    <a:pt x="14703" y="10768"/>
                  </a:lnTo>
                  <a:lnTo>
                    <a:pt x="10583" y="636"/>
                  </a:lnTo>
                  <a:lnTo>
                    <a:pt x="22533"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2" name="AF_Tunisia">
              <a:extLst>
                <a:ext uri="{FF2B5EF4-FFF2-40B4-BE49-F238E27FC236}">
                  <a16:creationId xmlns:a16="http://schemas.microsoft.com/office/drawing/2014/main" id="{437E1F67-AC26-7B73-C743-7EB68C07319F}"/>
                </a:ext>
              </a:extLst>
            </p:cNvPr>
            <p:cNvSpPr/>
            <p:nvPr>
              <p:custDataLst>
                <p:tags r:id="rId60"/>
              </p:custDataLst>
            </p:nvPr>
          </p:nvSpPr>
          <p:spPr bwMode="gray">
            <a:xfrm>
              <a:off x="6145234" y="3807904"/>
              <a:ext cx="96637" cy="203177"/>
            </a:xfrm>
            <a:custGeom>
              <a:avLst/>
              <a:gdLst/>
              <a:ahLst/>
              <a:cxnLst/>
              <a:rect l="0" t="0" r="0" b="0"/>
              <a:pathLst>
                <a:path w="40751" h="85576">
                  <a:moveTo>
                    <a:pt x="23527" y="2495"/>
                  </a:moveTo>
                  <a:lnTo>
                    <a:pt x="27600" y="1905"/>
                  </a:lnTo>
                  <a:lnTo>
                    <a:pt x="28894" y="7700"/>
                  </a:lnTo>
                  <a:lnTo>
                    <a:pt x="35753" y="3598"/>
                  </a:lnTo>
                  <a:lnTo>
                    <a:pt x="29628" y="15157"/>
                  </a:lnTo>
                  <a:lnTo>
                    <a:pt x="36364" y="26083"/>
                  </a:lnTo>
                  <a:lnTo>
                    <a:pt x="25133" y="39085"/>
                  </a:lnTo>
                  <a:lnTo>
                    <a:pt x="28394" y="44709"/>
                  </a:lnTo>
                  <a:lnTo>
                    <a:pt x="35561" y="45710"/>
                  </a:lnTo>
                  <a:lnTo>
                    <a:pt x="36786" y="50576"/>
                  </a:lnTo>
                  <a:lnTo>
                    <a:pt x="40336" y="51050"/>
                  </a:lnTo>
                  <a:lnTo>
                    <a:pt x="40750" y="59723"/>
                  </a:lnTo>
                  <a:lnTo>
                    <a:pt x="27947" y="68550"/>
                  </a:lnTo>
                  <a:lnTo>
                    <a:pt x="27211" y="79814"/>
                  </a:lnTo>
                  <a:lnTo>
                    <a:pt x="20446" y="85575"/>
                  </a:lnTo>
                  <a:lnTo>
                    <a:pt x="15628" y="63770"/>
                  </a:lnTo>
                  <a:lnTo>
                    <a:pt x="8561" y="58642"/>
                  </a:lnTo>
                  <a:lnTo>
                    <a:pt x="0" y="42456"/>
                  </a:lnTo>
                  <a:lnTo>
                    <a:pt x="7592" y="33297"/>
                  </a:lnTo>
                  <a:lnTo>
                    <a:pt x="6911" y="10181"/>
                  </a:lnTo>
                  <a:lnTo>
                    <a:pt x="11295" y="4976"/>
                  </a:lnTo>
                  <a:lnTo>
                    <a:pt x="21800" y="0"/>
                  </a:lnTo>
                  <a:lnTo>
                    <a:pt x="23527" y="249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3" name="AF_Togo">
              <a:extLst>
                <a:ext uri="{FF2B5EF4-FFF2-40B4-BE49-F238E27FC236}">
                  <a16:creationId xmlns:a16="http://schemas.microsoft.com/office/drawing/2014/main" id="{BCF353D8-6F4E-C060-F256-9C82A2B6D8C0}"/>
                </a:ext>
              </a:extLst>
            </p:cNvPr>
            <p:cNvSpPr/>
            <p:nvPr>
              <p:custDataLst>
                <p:tags r:id="rId61"/>
              </p:custDataLst>
            </p:nvPr>
          </p:nvSpPr>
          <p:spPr bwMode="gray">
            <a:xfrm>
              <a:off x="5964003" y="4498612"/>
              <a:ext cx="42338" cy="121023"/>
            </a:xfrm>
            <a:custGeom>
              <a:avLst/>
              <a:gdLst/>
              <a:ahLst/>
              <a:cxnLst/>
              <a:rect l="0" t="0" r="0" b="0"/>
              <a:pathLst>
                <a:path w="17853" h="50974">
                  <a:moveTo>
                    <a:pt x="15483" y="17366"/>
                  </a:moveTo>
                  <a:lnTo>
                    <a:pt x="17852" y="49784"/>
                  </a:lnTo>
                  <a:lnTo>
                    <a:pt x="13487" y="50973"/>
                  </a:lnTo>
                  <a:lnTo>
                    <a:pt x="6748" y="42445"/>
                  </a:lnTo>
                  <a:lnTo>
                    <a:pt x="8770" y="28586"/>
                  </a:lnTo>
                  <a:lnTo>
                    <a:pt x="5325" y="24143"/>
                  </a:lnTo>
                  <a:lnTo>
                    <a:pt x="7006" y="17554"/>
                  </a:lnTo>
                  <a:lnTo>
                    <a:pt x="3673" y="17089"/>
                  </a:lnTo>
                  <a:lnTo>
                    <a:pt x="5181" y="8947"/>
                  </a:lnTo>
                  <a:lnTo>
                    <a:pt x="0" y="0"/>
                  </a:lnTo>
                  <a:lnTo>
                    <a:pt x="10677" y="1449"/>
                  </a:lnTo>
                  <a:lnTo>
                    <a:pt x="9265" y="7755"/>
                  </a:lnTo>
                  <a:lnTo>
                    <a:pt x="15048" y="11630"/>
                  </a:lnTo>
                  <a:lnTo>
                    <a:pt x="15483" y="1736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4" name="AF_Swaziland">
              <a:extLst>
                <a:ext uri="{FF2B5EF4-FFF2-40B4-BE49-F238E27FC236}">
                  <a16:creationId xmlns:a16="http://schemas.microsoft.com/office/drawing/2014/main" id="{7F8CA2C0-92A3-48C5-0AB4-8A47D4C337C1}"/>
                </a:ext>
              </a:extLst>
            </p:cNvPr>
            <p:cNvSpPr/>
            <p:nvPr>
              <p:custDataLst>
                <p:tags r:id="rId62"/>
              </p:custDataLst>
            </p:nvPr>
          </p:nvSpPr>
          <p:spPr bwMode="gray">
            <a:xfrm>
              <a:off x="6698402" y="5397836"/>
              <a:ext cx="31175" cy="41528"/>
            </a:xfrm>
            <a:custGeom>
              <a:avLst/>
              <a:gdLst/>
              <a:ahLst/>
              <a:cxnLst/>
              <a:rect l="0" t="0" r="0" b="0"/>
              <a:pathLst>
                <a:path w="13146" h="17491">
                  <a:moveTo>
                    <a:pt x="832" y="6163"/>
                  </a:moveTo>
                  <a:lnTo>
                    <a:pt x="5120" y="0"/>
                  </a:lnTo>
                  <a:lnTo>
                    <a:pt x="11496" y="2294"/>
                  </a:lnTo>
                  <a:lnTo>
                    <a:pt x="13145" y="12138"/>
                  </a:lnTo>
                  <a:lnTo>
                    <a:pt x="11686" y="17490"/>
                  </a:lnTo>
                  <a:lnTo>
                    <a:pt x="3428" y="16218"/>
                  </a:lnTo>
                  <a:lnTo>
                    <a:pt x="0" y="11812"/>
                  </a:lnTo>
                  <a:lnTo>
                    <a:pt x="832" y="616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5" name="AF_Sudan">
              <a:extLst>
                <a:ext uri="{FF2B5EF4-FFF2-40B4-BE49-F238E27FC236}">
                  <a16:creationId xmlns:a16="http://schemas.microsoft.com/office/drawing/2014/main" id="{60AC9738-6606-B3EE-B19C-2FBA21D7C9A4}"/>
                </a:ext>
              </a:extLst>
            </p:cNvPr>
            <p:cNvSpPr/>
            <p:nvPr>
              <p:custDataLst>
                <p:tags r:id="rId63"/>
              </p:custDataLst>
            </p:nvPr>
          </p:nvSpPr>
          <p:spPr bwMode="gray">
            <a:xfrm>
              <a:off x="6485186" y="4223137"/>
              <a:ext cx="397758" cy="458622"/>
            </a:xfrm>
            <a:custGeom>
              <a:avLst/>
              <a:gdLst/>
              <a:ahLst/>
              <a:cxnLst/>
              <a:rect l="0" t="0" r="0" b="0"/>
              <a:pathLst>
                <a:path w="167730" h="193167">
                  <a:moveTo>
                    <a:pt x="96261" y="2525"/>
                  </a:moveTo>
                  <a:lnTo>
                    <a:pt x="150607" y="2505"/>
                  </a:lnTo>
                  <a:lnTo>
                    <a:pt x="154817" y="12609"/>
                  </a:lnTo>
                  <a:lnTo>
                    <a:pt x="152775" y="10980"/>
                  </a:lnTo>
                  <a:lnTo>
                    <a:pt x="156056" y="36040"/>
                  </a:lnTo>
                  <a:lnTo>
                    <a:pt x="167729" y="45139"/>
                  </a:lnTo>
                  <a:lnTo>
                    <a:pt x="155955" y="55212"/>
                  </a:lnTo>
                  <a:lnTo>
                    <a:pt x="151681" y="54797"/>
                  </a:lnTo>
                  <a:lnTo>
                    <a:pt x="151453" y="63195"/>
                  </a:lnTo>
                  <a:lnTo>
                    <a:pt x="146155" y="74825"/>
                  </a:lnTo>
                  <a:lnTo>
                    <a:pt x="147151" y="84004"/>
                  </a:lnTo>
                  <a:lnTo>
                    <a:pt x="143149" y="99997"/>
                  </a:lnTo>
                  <a:lnTo>
                    <a:pt x="138733" y="100415"/>
                  </a:lnTo>
                  <a:lnTo>
                    <a:pt x="132692" y="109003"/>
                  </a:lnTo>
                  <a:lnTo>
                    <a:pt x="130367" y="120137"/>
                  </a:lnTo>
                  <a:lnTo>
                    <a:pt x="127667" y="118582"/>
                  </a:lnTo>
                  <a:lnTo>
                    <a:pt x="124583" y="121977"/>
                  </a:lnTo>
                  <a:lnTo>
                    <a:pt x="122928" y="142027"/>
                  </a:lnTo>
                  <a:lnTo>
                    <a:pt x="114250" y="143226"/>
                  </a:lnTo>
                  <a:lnTo>
                    <a:pt x="111633" y="148617"/>
                  </a:lnTo>
                  <a:lnTo>
                    <a:pt x="118836" y="151289"/>
                  </a:lnTo>
                  <a:lnTo>
                    <a:pt x="128770" y="161192"/>
                  </a:lnTo>
                  <a:lnTo>
                    <a:pt x="134742" y="174261"/>
                  </a:lnTo>
                  <a:lnTo>
                    <a:pt x="139939" y="174758"/>
                  </a:lnTo>
                  <a:lnTo>
                    <a:pt x="141128" y="181846"/>
                  </a:lnTo>
                  <a:lnTo>
                    <a:pt x="125604" y="181974"/>
                  </a:lnTo>
                  <a:lnTo>
                    <a:pt x="121689" y="185855"/>
                  </a:lnTo>
                  <a:lnTo>
                    <a:pt x="116892" y="190572"/>
                  </a:lnTo>
                  <a:lnTo>
                    <a:pt x="111889" y="189205"/>
                  </a:lnTo>
                  <a:lnTo>
                    <a:pt x="103656" y="192985"/>
                  </a:lnTo>
                  <a:lnTo>
                    <a:pt x="93489" y="190141"/>
                  </a:lnTo>
                  <a:lnTo>
                    <a:pt x="90310" y="193166"/>
                  </a:lnTo>
                  <a:lnTo>
                    <a:pt x="78156" y="181634"/>
                  </a:lnTo>
                  <a:lnTo>
                    <a:pt x="65353" y="185181"/>
                  </a:lnTo>
                  <a:lnTo>
                    <a:pt x="56275" y="177893"/>
                  </a:lnTo>
                  <a:lnTo>
                    <a:pt x="53150" y="170304"/>
                  </a:lnTo>
                  <a:lnTo>
                    <a:pt x="46097" y="167229"/>
                  </a:lnTo>
                  <a:lnTo>
                    <a:pt x="45772" y="161508"/>
                  </a:lnTo>
                  <a:lnTo>
                    <a:pt x="33792" y="152931"/>
                  </a:lnTo>
                  <a:lnTo>
                    <a:pt x="34256" y="149369"/>
                  </a:lnTo>
                  <a:lnTo>
                    <a:pt x="23647" y="144793"/>
                  </a:lnTo>
                  <a:lnTo>
                    <a:pt x="23733" y="140917"/>
                  </a:lnTo>
                  <a:lnTo>
                    <a:pt x="16900" y="140641"/>
                  </a:lnTo>
                  <a:lnTo>
                    <a:pt x="18414" y="128960"/>
                  </a:lnTo>
                  <a:lnTo>
                    <a:pt x="10387" y="118229"/>
                  </a:lnTo>
                  <a:lnTo>
                    <a:pt x="6392" y="100871"/>
                  </a:lnTo>
                  <a:lnTo>
                    <a:pt x="0" y="99068"/>
                  </a:lnTo>
                  <a:lnTo>
                    <a:pt x="4664" y="93308"/>
                  </a:lnTo>
                  <a:lnTo>
                    <a:pt x="2567" y="88982"/>
                  </a:lnTo>
                  <a:lnTo>
                    <a:pt x="7272" y="85412"/>
                  </a:lnTo>
                  <a:lnTo>
                    <a:pt x="5564" y="80988"/>
                  </a:lnTo>
                  <a:lnTo>
                    <a:pt x="11080" y="75175"/>
                  </a:lnTo>
                  <a:lnTo>
                    <a:pt x="11094" y="70552"/>
                  </a:lnTo>
                  <a:lnTo>
                    <a:pt x="21718" y="69132"/>
                  </a:lnTo>
                  <a:lnTo>
                    <a:pt x="21750" y="29253"/>
                  </a:lnTo>
                  <a:lnTo>
                    <a:pt x="21731" y="23910"/>
                  </a:lnTo>
                  <a:lnTo>
                    <a:pt x="31730" y="23940"/>
                  </a:lnTo>
                  <a:lnTo>
                    <a:pt x="31736" y="2510"/>
                  </a:lnTo>
                  <a:lnTo>
                    <a:pt x="94433" y="2525"/>
                  </a:lnTo>
                  <a:lnTo>
                    <a:pt x="96278" y="0"/>
                  </a:lnTo>
                  <a:lnTo>
                    <a:pt x="96261" y="252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6" name="AF_Somalia">
              <a:extLst>
                <a:ext uri="{FF2B5EF4-FFF2-40B4-BE49-F238E27FC236}">
                  <a16:creationId xmlns:a16="http://schemas.microsoft.com/office/drawing/2014/main" id="{25FAFBC4-8D27-2C05-C1BD-D1A9FD86EF3F}"/>
                </a:ext>
              </a:extLst>
            </p:cNvPr>
            <p:cNvSpPr/>
            <p:nvPr>
              <p:custDataLst>
                <p:tags r:id="rId64"/>
              </p:custDataLst>
            </p:nvPr>
          </p:nvSpPr>
          <p:spPr bwMode="gray">
            <a:xfrm>
              <a:off x="6939520" y="4478243"/>
              <a:ext cx="247249" cy="326281"/>
            </a:xfrm>
            <a:custGeom>
              <a:avLst/>
              <a:gdLst/>
              <a:ahLst/>
              <a:cxnLst/>
              <a:rect l="0" t="0" r="0" b="0"/>
              <a:pathLst>
                <a:path w="104262" h="137426">
                  <a:moveTo>
                    <a:pt x="19575" y="9967"/>
                  </a:moveTo>
                  <a:lnTo>
                    <a:pt x="22627" y="5205"/>
                  </a:lnTo>
                  <a:lnTo>
                    <a:pt x="32918" y="15612"/>
                  </a:lnTo>
                  <a:lnTo>
                    <a:pt x="39118" y="15889"/>
                  </a:lnTo>
                  <a:lnTo>
                    <a:pt x="47734" y="11262"/>
                  </a:lnTo>
                  <a:lnTo>
                    <a:pt x="54615" y="13160"/>
                  </a:lnTo>
                  <a:lnTo>
                    <a:pt x="64123" y="8158"/>
                  </a:lnTo>
                  <a:lnTo>
                    <a:pt x="90990" y="4772"/>
                  </a:lnTo>
                  <a:lnTo>
                    <a:pt x="97829" y="0"/>
                  </a:lnTo>
                  <a:lnTo>
                    <a:pt x="102907" y="1456"/>
                  </a:lnTo>
                  <a:lnTo>
                    <a:pt x="100276" y="15663"/>
                  </a:lnTo>
                  <a:lnTo>
                    <a:pt x="104261" y="15574"/>
                  </a:lnTo>
                  <a:lnTo>
                    <a:pt x="99104" y="16914"/>
                  </a:lnTo>
                  <a:lnTo>
                    <a:pt x="98497" y="25918"/>
                  </a:lnTo>
                  <a:lnTo>
                    <a:pt x="69679" y="75990"/>
                  </a:lnTo>
                  <a:lnTo>
                    <a:pt x="50282" y="96389"/>
                  </a:lnTo>
                  <a:lnTo>
                    <a:pt x="25021" y="114174"/>
                  </a:lnTo>
                  <a:lnTo>
                    <a:pt x="5716" y="137425"/>
                  </a:lnTo>
                  <a:lnTo>
                    <a:pt x="118" y="129336"/>
                  </a:lnTo>
                  <a:lnTo>
                    <a:pt x="0" y="92363"/>
                  </a:lnTo>
                  <a:lnTo>
                    <a:pt x="9186" y="80839"/>
                  </a:lnTo>
                  <a:lnTo>
                    <a:pt x="26998" y="71695"/>
                  </a:lnTo>
                  <a:lnTo>
                    <a:pt x="39643" y="71589"/>
                  </a:lnTo>
                  <a:lnTo>
                    <a:pt x="70017" y="40371"/>
                  </a:lnTo>
                  <a:lnTo>
                    <a:pt x="60254" y="40402"/>
                  </a:lnTo>
                  <a:lnTo>
                    <a:pt x="30240" y="30229"/>
                  </a:lnTo>
                  <a:lnTo>
                    <a:pt x="18615" y="17891"/>
                  </a:lnTo>
                  <a:lnTo>
                    <a:pt x="16765" y="13733"/>
                  </a:lnTo>
                  <a:lnTo>
                    <a:pt x="19575" y="996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7" name="AF_Sierra Leone">
              <a:extLst>
                <a:ext uri="{FF2B5EF4-FFF2-40B4-BE49-F238E27FC236}">
                  <a16:creationId xmlns:a16="http://schemas.microsoft.com/office/drawing/2014/main" id="{E7FC06C0-8398-62B7-793D-2AB7DDBDE763}"/>
                </a:ext>
              </a:extLst>
            </p:cNvPr>
            <p:cNvSpPr/>
            <p:nvPr>
              <p:custDataLst>
                <p:tags r:id="rId65"/>
              </p:custDataLst>
            </p:nvPr>
          </p:nvSpPr>
          <p:spPr bwMode="gray">
            <a:xfrm>
              <a:off x="5652263" y="4526173"/>
              <a:ext cx="71831" cy="73713"/>
            </a:xfrm>
            <a:custGeom>
              <a:avLst/>
              <a:gdLst/>
              <a:ahLst/>
              <a:cxnLst/>
              <a:rect l="0" t="0" r="0" b="0"/>
              <a:pathLst>
                <a:path w="30290" h="31047">
                  <a:moveTo>
                    <a:pt x="20811" y="0"/>
                  </a:moveTo>
                  <a:lnTo>
                    <a:pt x="27240" y="9511"/>
                  </a:lnTo>
                  <a:lnTo>
                    <a:pt x="25997" y="17208"/>
                  </a:lnTo>
                  <a:lnTo>
                    <a:pt x="30289" y="15290"/>
                  </a:lnTo>
                  <a:lnTo>
                    <a:pt x="18032" y="31046"/>
                  </a:lnTo>
                  <a:lnTo>
                    <a:pt x="3369" y="21235"/>
                  </a:lnTo>
                  <a:lnTo>
                    <a:pt x="75" y="15212"/>
                  </a:lnTo>
                  <a:lnTo>
                    <a:pt x="2442" y="16501"/>
                  </a:lnTo>
                  <a:lnTo>
                    <a:pt x="1753" y="15560"/>
                  </a:lnTo>
                  <a:lnTo>
                    <a:pt x="3981" y="14487"/>
                  </a:lnTo>
                  <a:lnTo>
                    <a:pt x="1303" y="14984"/>
                  </a:lnTo>
                  <a:lnTo>
                    <a:pt x="531" y="12113"/>
                  </a:lnTo>
                  <a:lnTo>
                    <a:pt x="1633" y="11511"/>
                  </a:lnTo>
                  <a:lnTo>
                    <a:pt x="0" y="9788"/>
                  </a:lnTo>
                  <a:lnTo>
                    <a:pt x="8395" y="1108"/>
                  </a:lnTo>
                  <a:lnTo>
                    <a:pt x="20811"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8" name="AF_Senegal">
              <a:extLst>
                <a:ext uri="{FF2B5EF4-FFF2-40B4-BE49-F238E27FC236}">
                  <a16:creationId xmlns:a16="http://schemas.microsoft.com/office/drawing/2014/main" id="{DB29F345-7491-49BC-21C5-F3F16C708181}"/>
                </a:ext>
              </a:extLst>
            </p:cNvPr>
            <p:cNvSpPr/>
            <p:nvPr>
              <p:custDataLst>
                <p:tags r:id="rId66"/>
              </p:custDataLst>
            </p:nvPr>
          </p:nvSpPr>
          <p:spPr bwMode="gray">
            <a:xfrm>
              <a:off x="5551673" y="4364038"/>
              <a:ext cx="146182" cy="106371"/>
            </a:xfrm>
            <a:custGeom>
              <a:avLst/>
              <a:gdLst/>
              <a:ahLst/>
              <a:cxnLst/>
              <a:rect l="0" t="0" r="0" b="0"/>
              <a:pathLst>
                <a:path w="61643" h="44802">
                  <a:moveTo>
                    <a:pt x="3889" y="21025"/>
                  </a:moveTo>
                  <a:lnTo>
                    <a:pt x="0" y="19555"/>
                  </a:lnTo>
                  <a:lnTo>
                    <a:pt x="6589" y="14701"/>
                  </a:lnTo>
                  <a:lnTo>
                    <a:pt x="10096" y="6027"/>
                  </a:lnTo>
                  <a:lnTo>
                    <a:pt x="12564" y="1240"/>
                  </a:lnTo>
                  <a:lnTo>
                    <a:pt x="31920" y="0"/>
                  </a:lnTo>
                  <a:lnTo>
                    <a:pt x="52924" y="19469"/>
                  </a:lnTo>
                  <a:lnTo>
                    <a:pt x="54800" y="30814"/>
                  </a:lnTo>
                  <a:lnTo>
                    <a:pt x="61592" y="37768"/>
                  </a:lnTo>
                  <a:lnTo>
                    <a:pt x="61642" y="43716"/>
                  </a:lnTo>
                  <a:lnTo>
                    <a:pt x="51919" y="44801"/>
                  </a:lnTo>
                  <a:lnTo>
                    <a:pt x="38241" y="40956"/>
                  </a:lnTo>
                  <a:lnTo>
                    <a:pt x="30203" y="40930"/>
                  </a:lnTo>
                  <a:lnTo>
                    <a:pt x="8195" y="44590"/>
                  </a:lnTo>
                  <a:lnTo>
                    <a:pt x="9503" y="41411"/>
                  </a:lnTo>
                  <a:lnTo>
                    <a:pt x="19103" y="42453"/>
                  </a:lnTo>
                  <a:lnTo>
                    <a:pt x="21473" y="39369"/>
                  </a:lnTo>
                  <a:lnTo>
                    <a:pt x="18873" y="42202"/>
                  </a:lnTo>
                  <a:lnTo>
                    <a:pt x="9392" y="39782"/>
                  </a:lnTo>
                  <a:lnTo>
                    <a:pt x="7811" y="42106"/>
                  </a:lnTo>
                  <a:lnTo>
                    <a:pt x="7864" y="37029"/>
                  </a:lnTo>
                  <a:lnTo>
                    <a:pt x="17275" y="36005"/>
                  </a:lnTo>
                  <a:lnTo>
                    <a:pt x="17336" y="34073"/>
                  </a:lnTo>
                  <a:lnTo>
                    <a:pt x="22523" y="33799"/>
                  </a:lnTo>
                  <a:lnTo>
                    <a:pt x="24256" y="31522"/>
                  </a:lnTo>
                  <a:lnTo>
                    <a:pt x="31862" y="35203"/>
                  </a:lnTo>
                  <a:lnTo>
                    <a:pt x="37386" y="33471"/>
                  </a:lnTo>
                  <a:lnTo>
                    <a:pt x="24670" y="29149"/>
                  </a:lnTo>
                  <a:lnTo>
                    <a:pt x="9716" y="31582"/>
                  </a:lnTo>
                  <a:lnTo>
                    <a:pt x="10464" y="27793"/>
                  </a:lnTo>
                  <a:lnTo>
                    <a:pt x="7900" y="27856"/>
                  </a:lnTo>
                  <a:lnTo>
                    <a:pt x="11742" y="25648"/>
                  </a:lnTo>
                  <a:lnTo>
                    <a:pt x="7614" y="27232"/>
                  </a:lnTo>
                  <a:lnTo>
                    <a:pt x="3889" y="2102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69" name="AF_South Africa">
              <a:extLst>
                <a:ext uri="{FF2B5EF4-FFF2-40B4-BE49-F238E27FC236}">
                  <a16:creationId xmlns:a16="http://schemas.microsoft.com/office/drawing/2014/main" id="{1CE8888F-50B9-5D70-1DDE-E5FFFA5FE4B8}"/>
                </a:ext>
              </a:extLst>
            </p:cNvPr>
            <p:cNvSpPr/>
            <p:nvPr>
              <p:custDataLst>
                <p:tags r:id="rId67"/>
              </p:custDataLst>
            </p:nvPr>
          </p:nvSpPr>
          <p:spPr bwMode="gray">
            <a:xfrm>
              <a:off x="6358595" y="5305339"/>
              <a:ext cx="388935" cy="342331"/>
            </a:xfrm>
            <a:custGeom>
              <a:avLst/>
              <a:gdLst>
                <a:gd name="connsiteX0" fmla="*/ 324195 w 412689"/>
                <a:gd name="connsiteY0" fmla="*/ 0 h 363240"/>
                <a:gd name="connsiteX1" fmla="*/ 337287 w 412689"/>
                <a:gd name="connsiteY1" fmla="*/ 56 h 363240"/>
                <a:gd name="connsiteX2" fmla="*/ 372605 w 412689"/>
                <a:gd name="connsiteY2" fmla="*/ 6056 h 363240"/>
                <a:gd name="connsiteX3" fmla="*/ 390687 w 412689"/>
                <a:gd name="connsiteY3" fmla="*/ 62202 h 363240"/>
                <a:gd name="connsiteX4" fmla="*/ 389489 w 412689"/>
                <a:gd name="connsiteY4" fmla="*/ 103926 h 363240"/>
                <a:gd name="connsiteX5" fmla="*/ 373445 w 412689"/>
                <a:gd name="connsiteY5" fmla="*/ 98147 h 363240"/>
                <a:gd name="connsiteX6" fmla="*/ 362656 w 412689"/>
                <a:gd name="connsiteY6" fmla="*/ 113673 h 363240"/>
                <a:gd name="connsiteX7" fmla="*/ 360562 w 412689"/>
                <a:gd name="connsiteY7" fmla="*/ 127904 h 363240"/>
                <a:gd name="connsiteX8" fmla="*/ 369188 w 412689"/>
                <a:gd name="connsiteY8" fmla="*/ 139004 h 363240"/>
                <a:gd name="connsiteX9" fmla="*/ 389967 w 412689"/>
                <a:gd name="connsiteY9" fmla="*/ 142208 h 363240"/>
                <a:gd name="connsiteX10" fmla="*/ 393638 w 412689"/>
                <a:gd name="connsiteY10" fmla="*/ 128725 h 363240"/>
                <a:gd name="connsiteX11" fmla="*/ 412689 w 412689"/>
                <a:gd name="connsiteY11" fmla="*/ 128937 h 363240"/>
                <a:gd name="connsiteX12" fmla="*/ 400102 w 412689"/>
                <a:gd name="connsiteY12" fmla="*/ 177041 h 363240"/>
                <a:gd name="connsiteX13" fmla="*/ 373319 w 412689"/>
                <a:gd name="connsiteY13" fmla="*/ 201604 h 363240"/>
                <a:gd name="connsiteX14" fmla="*/ 340558 w 412689"/>
                <a:gd name="connsiteY14" fmla="*/ 256785 h 363240"/>
                <a:gd name="connsiteX15" fmla="*/ 287115 w 412689"/>
                <a:gd name="connsiteY15" fmla="*/ 309147 h 363240"/>
                <a:gd name="connsiteX16" fmla="*/ 252657 w 412689"/>
                <a:gd name="connsiteY16" fmla="*/ 330654 h 363240"/>
                <a:gd name="connsiteX17" fmla="*/ 232386 w 412689"/>
                <a:gd name="connsiteY17" fmla="*/ 331074 h 363240"/>
                <a:gd name="connsiteX18" fmla="*/ 231808 w 412689"/>
                <a:gd name="connsiteY18" fmla="*/ 339111 h 363240"/>
                <a:gd name="connsiteX19" fmla="*/ 152370 w 412689"/>
                <a:gd name="connsiteY19" fmla="*/ 338292 h 363240"/>
                <a:gd name="connsiteX20" fmla="*/ 88331 w 412689"/>
                <a:gd name="connsiteY20" fmla="*/ 363240 h 363240"/>
                <a:gd name="connsiteX21" fmla="*/ 58584 w 412689"/>
                <a:gd name="connsiteY21" fmla="*/ 349643 h 363240"/>
                <a:gd name="connsiteX22" fmla="*/ 57967 w 412689"/>
                <a:gd name="connsiteY22" fmla="*/ 340773 h 363240"/>
                <a:gd name="connsiteX23" fmla="*/ 48189 w 412689"/>
                <a:gd name="connsiteY23" fmla="*/ 347356 h 363240"/>
                <a:gd name="connsiteX24" fmla="*/ 49105 w 412689"/>
                <a:gd name="connsiteY24" fmla="*/ 329240 h 363240"/>
                <a:gd name="connsiteX25" fmla="*/ 34168 w 412689"/>
                <a:gd name="connsiteY25" fmla="*/ 302851 h 363240"/>
                <a:gd name="connsiteX26" fmla="*/ 45358 w 412689"/>
                <a:gd name="connsiteY26" fmla="*/ 296669 h 363240"/>
                <a:gd name="connsiteX27" fmla="*/ 45016 w 412689"/>
                <a:gd name="connsiteY27" fmla="*/ 274873 h 363240"/>
                <a:gd name="connsiteX28" fmla="*/ 0 w 412689"/>
                <a:gd name="connsiteY28" fmla="*/ 178200 h 363240"/>
                <a:gd name="connsiteX29" fmla="*/ 14444 w 412689"/>
                <a:gd name="connsiteY29" fmla="*/ 162475 h 363240"/>
                <a:gd name="connsiteX30" fmla="*/ 23026 w 412689"/>
                <a:gd name="connsiteY30" fmla="*/ 182087 h 363240"/>
                <a:gd name="connsiteX31" fmla="*/ 42429 w 412689"/>
                <a:gd name="connsiteY31" fmla="*/ 187695 h 363240"/>
                <a:gd name="connsiteX32" fmla="*/ 66266 w 412689"/>
                <a:gd name="connsiteY32" fmla="*/ 189237 h 363240"/>
                <a:gd name="connsiteX33" fmla="*/ 88233 w 412689"/>
                <a:gd name="connsiteY33" fmla="*/ 173706 h 363240"/>
                <a:gd name="connsiteX34" fmla="*/ 88354 w 412689"/>
                <a:gd name="connsiteY34" fmla="*/ 70680 h 363240"/>
                <a:gd name="connsiteX35" fmla="*/ 108748 w 412689"/>
                <a:gd name="connsiteY35" fmla="*/ 101837 h 363240"/>
                <a:gd name="connsiteX36" fmla="*/ 104498 w 412689"/>
                <a:gd name="connsiteY36" fmla="*/ 128400 h 363240"/>
                <a:gd name="connsiteX37" fmla="*/ 130282 w 412689"/>
                <a:gd name="connsiteY37" fmla="*/ 129425 h 363240"/>
                <a:gd name="connsiteX38" fmla="*/ 154378 w 412689"/>
                <a:gd name="connsiteY38" fmla="*/ 108234 h 363240"/>
                <a:gd name="connsiteX39" fmla="*/ 164191 w 412689"/>
                <a:gd name="connsiteY39" fmla="*/ 85535 h 363240"/>
                <a:gd name="connsiteX40" fmla="*/ 206021 w 412689"/>
                <a:gd name="connsiteY40" fmla="*/ 100283 h 363240"/>
                <a:gd name="connsiteX41" fmla="*/ 226969 w 412689"/>
                <a:gd name="connsiteY41" fmla="*/ 96086 h 363240"/>
                <a:gd name="connsiteX42" fmla="*/ 236070 w 412689"/>
                <a:gd name="connsiteY42" fmla="*/ 70098 h 363240"/>
                <a:gd name="connsiteX43" fmla="*/ 260576 w 412689"/>
                <a:gd name="connsiteY43" fmla="*/ 56809 h 363240"/>
                <a:gd name="connsiteX44" fmla="*/ 263442 w 412689"/>
                <a:gd name="connsiteY44" fmla="*/ 42678 h 363240"/>
                <a:gd name="connsiteX45" fmla="*/ 297140 w 412689"/>
                <a:gd name="connsiteY45" fmla="*/ 11364 h 36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2689" h="363240">
                  <a:moveTo>
                    <a:pt x="324195" y="0"/>
                  </a:moveTo>
                  <a:lnTo>
                    <a:pt x="337287" y="56"/>
                  </a:lnTo>
                  <a:lnTo>
                    <a:pt x="372605" y="6056"/>
                  </a:lnTo>
                  <a:lnTo>
                    <a:pt x="390687" y="62202"/>
                  </a:lnTo>
                  <a:lnTo>
                    <a:pt x="389489" y="103926"/>
                  </a:lnTo>
                  <a:lnTo>
                    <a:pt x="373445" y="98147"/>
                  </a:lnTo>
                  <a:lnTo>
                    <a:pt x="362656" y="113673"/>
                  </a:lnTo>
                  <a:lnTo>
                    <a:pt x="360562" y="127904"/>
                  </a:lnTo>
                  <a:lnTo>
                    <a:pt x="369188" y="139004"/>
                  </a:lnTo>
                  <a:lnTo>
                    <a:pt x="389967" y="142208"/>
                  </a:lnTo>
                  <a:lnTo>
                    <a:pt x="393638" y="128725"/>
                  </a:lnTo>
                  <a:lnTo>
                    <a:pt x="412689" y="128937"/>
                  </a:lnTo>
                  <a:lnTo>
                    <a:pt x="400102" y="177041"/>
                  </a:lnTo>
                  <a:lnTo>
                    <a:pt x="373319" y="201604"/>
                  </a:lnTo>
                  <a:lnTo>
                    <a:pt x="340558" y="256785"/>
                  </a:lnTo>
                  <a:lnTo>
                    <a:pt x="287115" y="309147"/>
                  </a:lnTo>
                  <a:lnTo>
                    <a:pt x="252657" y="330654"/>
                  </a:lnTo>
                  <a:lnTo>
                    <a:pt x="232386" y="331074"/>
                  </a:lnTo>
                  <a:lnTo>
                    <a:pt x="231808" y="339111"/>
                  </a:lnTo>
                  <a:lnTo>
                    <a:pt x="152370" y="338292"/>
                  </a:lnTo>
                  <a:lnTo>
                    <a:pt x="88331" y="363240"/>
                  </a:lnTo>
                  <a:lnTo>
                    <a:pt x="58584" y="349643"/>
                  </a:lnTo>
                  <a:lnTo>
                    <a:pt x="57967" y="340773"/>
                  </a:lnTo>
                  <a:lnTo>
                    <a:pt x="48189" y="347356"/>
                  </a:lnTo>
                  <a:lnTo>
                    <a:pt x="49105" y="329240"/>
                  </a:lnTo>
                  <a:lnTo>
                    <a:pt x="34168" y="302851"/>
                  </a:lnTo>
                  <a:lnTo>
                    <a:pt x="45358" y="296669"/>
                  </a:lnTo>
                  <a:lnTo>
                    <a:pt x="45016" y="274873"/>
                  </a:lnTo>
                  <a:lnTo>
                    <a:pt x="0" y="178200"/>
                  </a:lnTo>
                  <a:lnTo>
                    <a:pt x="14444" y="162475"/>
                  </a:lnTo>
                  <a:lnTo>
                    <a:pt x="23026" y="182087"/>
                  </a:lnTo>
                  <a:lnTo>
                    <a:pt x="42429" y="187695"/>
                  </a:lnTo>
                  <a:lnTo>
                    <a:pt x="66266" y="189237"/>
                  </a:lnTo>
                  <a:lnTo>
                    <a:pt x="88233" y="173706"/>
                  </a:lnTo>
                  <a:lnTo>
                    <a:pt x="88354" y="70680"/>
                  </a:lnTo>
                  <a:lnTo>
                    <a:pt x="108748" y="101837"/>
                  </a:lnTo>
                  <a:lnTo>
                    <a:pt x="104498" y="128400"/>
                  </a:lnTo>
                  <a:lnTo>
                    <a:pt x="130282" y="129425"/>
                  </a:lnTo>
                  <a:lnTo>
                    <a:pt x="154378" y="108234"/>
                  </a:lnTo>
                  <a:lnTo>
                    <a:pt x="164191" y="85535"/>
                  </a:lnTo>
                  <a:lnTo>
                    <a:pt x="206021" y="100283"/>
                  </a:lnTo>
                  <a:lnTo>
                    <a:pt x="226969" y="96086"/>
                  </a:lnTo>
                  <a:lnTo>
                    <a:pt x="236070" y="70098"/>
                  </a:lnTo>
                  <a:lnTo>
                    <a:pt x="260576" y="56809"/>
                  </a:lnTo>
                  <a:lnTo>
                    <a:pt x="263442" y="42678"/>
                  </a:lnTo>
                  <a:lnTo>
                    <a:pt x="297140" y="1136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0" name="AF_Rwanda">
              <a:extLst>
                <a:ext uri="{FF2B5EF4-FFF2-40B4-BE49-F238E27FC236}">
                  <a16:creationId xmlns:a16="http://schemas.microsoft.com/office/drawing/2014/main" id="{FDEB81A1-0669-1A8D-D62B-0F38A6D5DC56}"/>
                </a:ext>
              </a:extLst>
            </p:cNvPr>
            <p:cNvSpPr/>
            <p:nvPr>
              <p:custDataLst>
                <p:tags r:id="rId68"/>
              </p:custDataLst>
            </p:nvPr>
          </p:nvSpPr>
          <p:spPr bwMode="gray">
            <a:xfrm>
              <a:off x="6652146" y="4789997"/>
              <a:ext cx="48045" cy="40302"/>
            </a:xfrm>
            <a:custGeom>
              <a:avLst/>
              <a:gdLst/>
              <a:ahLst/>
              <a:cxnLst/>
              <a:rect l="0" t="0" r="0" b="0"/>
              <a:pathLst>
                <a:path w="20260" h="16975">
                  <a:moveTo>
                    <a:pt x="10840" y="12467"/>
                  </a:moveTo>
                  <a:lnTo>
                    <a:pt x="9826" y="16974"/>
                  </a:lnTo>
                  <a:lnTo>
                    <a:pt x="1562" y="16824"/>
                  </a:lnTo>
                  <a:lnTo>
                    <a:pt x="0" y="13318"/>
                  </a:lnTo>
                  <a:lnTo>
                    <a:pt x="7287" y="3226"/>
                  </a:lnTo>
                  <a:lnTo>
                    <a:pt x="11067" y="4012"/>
                  </a:lnTo>
                  <a:lnTo>
                    <a:pt x="16139" y="0"/>
                  </a:lnTo>
                  <a:lnTo>
                    <a:pt x="20259" y="10132"/>
                  </a:lnTo>
                  <a:lnTo>
                    <a:pt x="17051" y="13365"/>
                  </a:lnTo>
                  <a:lnTo>
                    <a:pt x="10840" y="1246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1" name="AF_Nigeria">
              <a:extLst>
                <a:ext uri="{FF2B5EF4-FFF2-40B4-BE49-F238E27FC236}">
                  <a16:creationId xmlns:a16="http://schemas.microsoft.com/office/drawing/2014/main" id="{88D18B57-97FD-ACDC-4801-2EBDEC752EC2}"/>
                </a:ext>
              </a:extLst>
            </p:cNvPr>
            <p:cNvSpPr/>
            <p:nvPr>
              <p:custDataLst>
                <p:tags r:id="rId69"/>
              </p:custDataLst>
            </p:nvPr>
          </p:nvSpPr>
          <p:spPr bwMode="gray">
            <a:xfrm>
              <a:off x="6032051" y="4435127"/>
              <a:ext cx="282837" cy="228084"/>
            </a:xfrm>
            <a:custGeom>
              <a:avLst/>
              <a:gdLst/>
              <a:ahLst/>
              <a:cxnLst/>
              <a:rect l="0" t="0" r="0" b="0"/>
              <a:pathLst>
                <a:path w="119269" h="96067">
                  <a:moveTo>
                    <a:pt x="31551" y="0"/>
                  </a:moveTo>
                  <a:lnTo>
                    <a:pt x="37034" y="1483"/>
                  </a:lnTo>
                  <a:lnTo>
                    <a:pt x="42137" y="7731"/>
                  </a:lnTo>
                  <a:lnTo>
                    <a:pt x="50954" y="4080"/>
                  </a:lnTo>
                  <a:lnTo>
                    <a:pt x="69153" y="9730"/>
                  </a:lnTo>
                  <a:lnTo>
                    <a:pt x="80046" y="3734"/>
                  </a:lnTo>
                  <a:lnTo>
                    <a:pt x="97396" y="7024"/>
                  </a:lnTo>
                  <a:lnTo>
                    <a:pt x="109055" y="320"/>
                  </a:lnTo>
                  <a:lnTo>
                    <a:pt x="113551" y="6865"/>
                  </a:lnTo>
                  <a:lnTo>
                    <a:pt x="114548" y="13888"/>
                  </a:lnTo>
                  <a:lnTo>
                    <a:pt x="119257" y="16020"/>
                  </a:lnTo>
                  <a:lnTo>
                    <a:pt x="119268" y="22279"/>
                  </a:lnTo>
                  <a:lnTo>
                    <a:pt x="110876" y="27582"/>
                  </a:lnTo>
                  <a:lnTo>
                    <a:pt x="100773" y="50791"/>
                  </a:lnTo>
                  <a:lnTo>
                    <a:pt x="95343" y="54449"/>
                  </a:lnTo>
                  <a:lnTo>
                    <a:pt x="91446" y="67805"/>
                  </a:lnTo>
                  <a:lnTo>
                    <a:pt x="86207" y="74289"/>
                  </a:lnTo>
                  <a:lnTo>
                    <a:pt x="78954" y="67967"/>
                  </a:lnTo>
                  <a:lnTo>
                    <a:pt x="70760" y="70656"/>
                  </a:lnTo>
                  <a:lnTo>
                    <a:pt x="61457" y="80312"/>
                  </a:lnTo>
                  <a:lnTo>
                    <a:pt x="58721" y="90667"/>
                  </a:lnTo>
                  <a:lnTo>
                    <a:pt x="49573" y="93823"/>
                  </a:lnTo>
                  <a:lnTo>
                    <a:pt x="43521" y="91240"/>
                  </a:lnTo>
                  <a:lnTo>
                    <a:pt x="43534" y="94441"/>
                  </a:lnTo>
                  <a:lnTo>
                    <a:pt x="42426" y="91527"/>
                  </a:lnTo>
                  <a:lnTo>
                    <a:pt x="42860" y="95096"/>
                  </a:lnTo>
                  <a:lnTo>
                    <a:pt x="40484" y="91030"/>
                  </a:lnTo>
                  <a:lnTo>
                    <a:pt x="41290" y="95308"/>
                  </a:lnTo>
                  <a:lnTo>
                    <a:pt x="40076" y="92733"/>
                  </a:lnTo>
                  <a:lnTo>
                    <a:pt x="39746" y="95492"/>
                  </a:lnTo>
                  <a:lnTo>
                    <a:pt x="33846" y="96066"/>
                  </a:lnTo>
                  <a:lnTo>
                    <a:pt x="27323" y="89542"/>
                  </a:lnTo>
                  <a:lnTo>
                    <a:pt x="26257" y="85456"/>
                  </a:lnTo>
                  <a:lnTo>
                    <a:pt x="29201" y="83386"/>
                  </a:lnTo>
                  <a:lnTo>
                    <a:pt x="25376" y="84396"/>
                  </a:lnTo>
                  <a:lnTo>
                    <a:pt x="27815" y="82537"/>
                  </a:lnTo>
                  <a:lnTo>
                    <a:pt x="24557" y="82989"/>
                  </a:lnTo>
                  <a:lnTo>
                    <a:pt x="18062" y="75655"/>
                  </a:lnTo>
                  <a:lnTo>
                    <a:pt x="6690" y="74263"/>
                  </a:lnTo>
                  <a:lnTo>
                    <a:pt x="10876" y="72558"/>
                  </a:lnTo>
                  <a:lnTo>
                    <a:pt x="0" y="75047"/>
                  </a:lnTo>
                  <a:lnTo>
                    <a:pt x="698" y="48016"/>
                  </a:lnTo>
                  <a:lnTo>
                    <a:pt x="3754" y="47544"/>
                  </a:lnTo>
                  <a:lnTo>
                    <a:pt x="11354" y="32376"/>
                  </a:lnTo>
                  <a:lnTo>
                    <a:pt x="8848" y="21080"/>
                  </a:lnTo>
                  <a:lnTo>
                    <a:pt x="14229" y="2803"/>
                  </a:lnTo>
                  <a:lnTo>
                    <a:pt x="31551"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2" name="AF_Niger">
              <a:extLst>
                <a:ext uri="{FF2B5EF4-FFF2-40B4-BE49-F238E27FC236}">
                  <a16:creationId xmlns:a16="http://schemas.microsoft.com/office/drawing/2014/main" id="{3F67A9C2-1870-BE68-5B48-B56B9AF3ED17}"/>
                </a:ext>
              </a:extLst>
            </p:cNvPr>
            <p:cNvSpPr/>
            <p:nvPr>
              <p:custDataLst>
                <p:tags r:id="rId70"/>
              </p:custDataLst>
            </p:nvPr>
          </p:nvSpPr>
          <p:spPr bwMode="gray">
            <a:xfrm>
              <a:off x="5973132" y="4189893"/>
              <a:ext cx="373778" cy="295287"/>
            </a:xfrm>
            <a:custGeom>
              <a:avLst/>
              <a:gdLst/>
              <a:ahLst/>
              <a:cxnLst/>
              <a:rect l="0" t="0" r="0" b="0"/>
              <a:pathLst>
                <a:path w="157618" h="124372">
                  <a:moveTo>
                    <a:pt x="40100" y="52290"/>
                  </a:moveTo>
                  <a:lnTo>
                    <a:pt x="40103" y="46991"/>
                  </a:lnTo>
                  <a:lnTo>
                    <a:pt x="55775" y="43818"/>
                  </a:lnTo>
                  <a:lnTo>
                    <a:pt x="72158" y="28833"/>
                  </a:lnTo>
                  <a:lnTo>
                    <a:pt x="117515" y="0"/>
                  </a:lnTo>
                  <a:lnTo>
                    <a:pt x="133089" y="3853"/>
                  </a:lnTo>
                  <a:lnTo>
                    <a:pt x="140000" y="9871"/>
                  </a:lnTo>
                  <a:lnTo>
                    <a:pt x="147629" y="5679"/>
                  </a:lnTo>
                  <a:lnTo>
                    <a:pt x="149675" y="21938"/>
                  </a:lnTo>
                  <a:lnTo>
                    <a:pt x="157617" y="34173"/>
                  </a:lnTo>
                  <a:lnTo>
                    <a:pt x="152542" y="70471"/>
                  </a:lnTo>
                  <a:lnTo>
                    <a:pt x="132339" y="95953"/>
                  </a:lnTo>
                  <a:lnTo>
                    <a:pt x="133901" y="103611"/>
                  </a:lnTo>
                  <a:lnTo>
                    <a:pt x="122242" y="110315"/>
                  </a:lnTo>
                  <a:lnTo>
                    <a:pt x="104892" y="107025"/>
                  </a:lnTo>
                  <a:lnTo>
                    <a:pt x="93999" y="113021"/>
                  </a:lnTo>
                  <a:lnTo>
                    <a:pt x="75800" y="107371"/>
                  </a:lnTo>
                  <a:lnTo>
                    <a:pt x="66983" y="111022"/>
                  </a:lnTo>
                  <a:lnTo>
                    <a:pt x="61880" y="104774"/>
                  </a:lnTo>
                  <a:lnTo>
                    <a:pt x="56397" y="103291"/>
                  </a:lnTo>
                  <a:lnTo>
                    <a:pt x="39075" y="106094"/>
                  </a:lnTo>
                  <a:lnTo>
                    <a:pt x="33694" y="124371"/>
                  </a:lnTo>
                  <a:lnTo>
                    <a:pt x="26036" y="117179"/>
                  </a:lnTo>
                  <a:lnTo>
                    <a:pt x="21430" y="118779"/>
                  </a:lnTo>
                  <a:lnTo>
                    <a:pt x="21629" y="122298"/>
                  </a:lnTo>
                  <a:lnTo>
                    <a:pt x="19075" y="114128"/>
                  </a:lnTo>
                  <a:lnTo>
                    <a:pt x="13433" y="114789"/>
                  </a:lnTo>
                  <a:lnTo>
                    <a:pt x="7541" y="110509"/>
                  </a:lnTo>
                  <a:lnTo>
                    <a:pt x="7566" y="107177"/>
                  </a:lnTo>
                  <a:lnTo>
                    <a:pt x="10503" y="107400"/>
                  </a:lnTo>
                  <a:lnTo>
                    <a:pt x="3672" y="103759"/>
                  </a:lnTo>
                  <a:lnTo>
                    <a:pt x="0" y="91260"/>
                  </a:lnTo>
                  <a:lnTo>
                    <a:pt x="10775" y="87411"/>
                  </a:lnTo>
                  <a:lnTo>
                    <a:pt x="32890" y="86670"/>
                  </a:lnTo>
                  <a:lnTo>
                    <a:pt x="39658" y="75901"/>
                  </a:lnTo>
                  <a:lnTo>
                    <a:pt x="40100" y="5229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3" name="AF_Namibia">
              <a:extLst>
                <a:ext uri="{FF2B5EF4-FFF2-40B4-BE49-F238E27FC236}">
                  <a16:creationId xmlns:a16="http://schemas.microsoft.com/office/drawing/2014/main" id="{CE626238-924F-9976-D453-D84BF299F1FB}"/>
                </a:ext>
              </a:extLst>
            </p:cNvPr>
            <p:cNvSpPr/>
            <p:nvPr>
              <p:custDataLst>
                <p:tags r:id="rId71"/>
              </p:custDataLst>
            </p:nvPr>
          </p:nvSpPr>
          <p:spPr bwMode="gray">
            <a:xfrm>
              <a:off x="6246262" y="5173251"/>
              <a:ext cx="320418" cy="310433"/>
            </a:xfrm>
            <a:custGeom>
              <a:avLst/>
              <a:gdLst>
                <a:gd name="connsiteX0" fmla="*/ 232847 w 252645"/>
                <a:gd name="connsiteY0" fmla="*/ 179491 h 302808"/>
                <a:gd name="connsiteX1" fmla="*/ 234761 w 252645"/>
                <a:gd name="connsiteY1" fmla="*/ 179106 h 302808"/>
                <a:gd name="connsiteX2" fmla="*/ 249700 w 252645"/>
                <a:gd name="connsiteY2" fmla="*/ 178413 h 302808"/>
                <a:gd name="connsiteX3" fmla="*/ 252645 w 252645"/>
                <a:gd name="connsiteY3" fmla="*/ 180959 h 302808"/>
                <a:gd name="connsiteX4" fmla="*/ 243625 w 252645"/>
                <a:gd name="connsiteY4" fmla="*/ 182496 h 302808"/>
                <a:gd name="connsiteX5" fmla="*/ 236156 w 252645"/>
                <a:gd name="connsiteY5" fmla="*/ 188144 h 302808"/>
                <a:gd name="connsiteX6" fmla="*/ 232971 w 252645"/>
                <a:gd name="connsiteY6" fmla="*/ 182994 h 302808"/>
                <a:gd name="connsiteX7" fmla="*/ 209933 w 252645"/>
                <a:gd name="connsiteY7" fmla="*/ 186388 h 302808"/>
                <a:gd name="connsiteX8" fmla="*/ 209919 w 252645"/>
                <a:gd name="connsiteY8" fmla="*/ 225582 h 302808"/>
                <a:gd name="connsiteX9" fmla="*/ 199967 w 252645"/>
                <a:gd name="connsiteY9" fmla="*/ 225669 h 302808"/>
                <a:gd name="connsiteX10" fmla="*/ 200009 w 252645"/>
                <a:gd name="connsiteY10" fmla="*/ 255747 h 302808"/>
                <a:gd name="connsiteX11" fmla="*/ 199961 w 252645"/>
                <a:gd name="connsiteY11" fmla="*/ 296643 h 302808"/>
                <a:gd name="connsiteX12" fmla="*/ 191231 w 252645"/>
                <a:gd name="connsiteY12" fmla="*/ 302808 h 302808"/>
                <a:gd name="connsiteX13" fmla="*/ 181758 w 252645"/>
                <a:gd name="connsiteY13" fmla="*/ 302196 h 302808"/>
                <a:gd name="connsiteX14" fmla="*/ 174047 w 252645"/>
                <a:gd name="connsiteY14" fmla="*/ 299970 h 302808"/>
                <a:gd name="connsiteX15" fmla="*/ 170636 w 252645"/>
                <a:gd name="connsiteY15" fmla="*/ 292185 h 302808"/>
                <a:gd name="connsiteX16" fmla="*/ 164896 w 252645"/>
                <a:gd name="connsiteY16" fmla="*/ 298427 h 302808"/>
                <a:gd name="connsiteX17" fmla="*/ 152942 w 252645"/>
                <a:gd name="connsiteY17" fmla="*/ 284212 h 302808"/>
                <a:gd name="connsiteX18" fmla="*/ 144633 w 252645"/>
                <a:gd name="connsiteY18" fmla="*/ 248539 h 302808"/>
                <a:gd name="connsiteX19" fmla="*/ 145114 w 252645"/>
                <a:gd name="connsiteY19" fmla="*/ 231588 h 302808"/>
                <a:gd name="connsiteX20" fmla="*/ 118047 w 252645"/>
                <a:gd name="connsiteY20" fmla="*/ 183898 h 302808"/>
                <a:gd name="connsiteX21" fmla="*/ 117528 w 252645"/>
                <a:gd name="connsiteY21" fmla="*/ 175218 h 302808"/>
                <a:gd name="connsiteX22" fmla="*/ 131605 w 252645"/>
                <a:gd name="connsiteY22" fmla="*/ 172057 h 302808"/>
                <a:gd name="connsiteX23" fmla="*/ 139932 w 252645"/>
                <a:gd name="connsiteY23" fmla="*/ 176989 h 302808"/>
                <a:gd name="connsiteX24" fmla="*/ 184515 w 252645"/>
                <a:gd name="connsiteY24" fmla="*/ 176632 h 302808"/>
                <a:gd name="connsiteX25" fmla="*/ 189158 w 252645"/>
                <a:gd name="connsiteY25" fmla="*/ 181098 h 302808"/>
                <a:gd name="connsiteX26" fmla="*/ 208542 w 252645"/>
                <a:gd name="connsiteY26" fmla="*/ 183209 h 302808"/>
                <a:gd name="connsiteX27" fmla="*/ 232847 w 252645"/>
                <a:gd name="connsiteY27" fmla="*/ 179491 h 302808"/>
                <a:gd name="connsiteX28" fmla="*/ 0 w 252645"/>
                <a:gd name="connsiteY28" fmla="*/ 0 h 302808"/>
                <a:gd name="connsiteX29" fmla="*/ 232847 w 252645"/>
                <a:gd name="connsiteY29" fmla="*/ 179491 h 302808"/>
                <a:gd name="connsiteX0" fmla="*/ 115319 w 135117"/>
                <a:gd name="connsiteY0" fmla="*/ 7434 h 130751"/>
                <a:gd name="connsiteX1" fmla="*/ 117233 w 135117"/>
                <a:gd name="connsiteY1" fmla="*/ 7049 h 130751"/>
                <a:gd name="connsiteX2" fmla="*/ 132172 w 135117"/>
                <a:gd name="connsiteY2" fmla="*/ 6356 h 130751"/>
                <a:gd name="connsiteX3" fmla="*/ 135117 w 135117"/>
                <a:gd name="connsiteY3" fmla="*/ 8902 h 130751"/>
                <a:gd name="connsiteX4" fmla="*/ 126097 w 135117"/>
                <a:gd name="connsiteY4" fmla="*/ 10439 h 130751"/>
                <a:gd name="connsiteX5" fmla="*/ 118628 w 135117"/>
                <a:gd name="connsiteY5" fmla="*/ 16087 h 130751"/>
                <a:gd name="connsiteX6" fmla="*/ 115443 w 135117"/>
                <a:gd name="connsiteY6" fmla="*/ 10937 h 130751"/>
                <a:gd name="connsiteX7" fmla="*/ 92405 w 135117"/>
                <a:gd name="connsiteY7" fmla="*/ 14331 h 130751"/>
                <a:gd name="connsiteX8" fmla="*/ 92391 w 135117"/>
                <a:gd name="connsiteY8" fmla="*/ 53525 h 130751"/>
                <a:gd name="connsiteX9" fmla="*/ 82439 w 135117"/>
                <a:gd name="connsiteY9" fmla="*/ 53612 h 130751"/>
                <a:gd name="connsiteX10" fmla="*/ 82481 w 135117"/>
                <a:gd name="connsiteY10" fmla="*/ 83690 h 130751"/>
                <a:gd name="connsiteX11" fmla="*/ 82433 w 135117"/>
                <a:gd name="connsiteY11" fmla="*/ 124586 h 130751"/>
                <a:gd name="connsiteX12" fmla="*/ 73703 w 135117"/>
                <a:gd name="connsiteY12" fmla="*/ 130751 h 130751"/>
                <a:gd name="connsiteX13" fmla="*/ 64230 w 135117"/>
                <a:gd name="connsiteY13" fmla="*/ 130139 h 130751"/>
                <a:gd name="connsiteX14" fmla="*/ 56519 w 135117"/>
                <a:gd name="connsiteY14" fmla="*/ 127913 h 130751"/>
                <a:gd name="connsiteX15" fmla="*/ 53108 w 135117"/>
                <a:gd name="connsiteY15" fmla="*/ 120128 h 130751"/>
                <a:gd name="connsiteX16" fmla="*/ 47368 w 135117"/>
                <a:gd name="connsiteY16" fmla="*/ 126370 h 130751"/>
                <a:gd name="connsiteX17" fmla="*/ 35414 w 135117"/>
                <a:gd name="connsiteY17" fmla="*/ 112155 h 130751"/>
                <a:gd name="connsiteX18" fmla="*/ 27105 w 135117"/>
                <a:gd name="connsiteY18" fmla="*/ 76482 h 130751"/>
                <a:gd name="connsiteX19" fmla="*/ 27586 w 135117"/>
                <a:gd name="connsiteY19" fmla="*/ 59531 h 130751"/>
                <a:gd name="connsiteX20" fmla="*/ 519 w 135117"/>
                <a:gd name="connsiteY20" fmla="*/ 11841 h 130751"/>
                <a:gd name="connsiteX21" fmla="*/ 0 w 135117"/>
                <a:gd name="connsiteY21" fmla="*/ 3161 h 130751"/>
                <a:gd name="connsiteX22" fmla="*/ 14077 w 135117"/>
                <a:gd name="connsiteY22" fmla="*/ 0 h 130751"/>
                <a:gd name="connsiteX23" fmla="*/ 22404 w 135117"/>
                <a:gd name="connsiteY23" fmla="*/ 4932 h 130751"/>
                <a:gd name="connsiteX24" fmla="*/ 66987 w 135117"/>
                <a:gd name="connsiteY24" fmla="*/ 4575 h 130751"/>
                <a:gd name="connsiteX25" fmla="*/ 71630 w 135117"/>
                <a:gd name="connsiteY25" fmla="*/ 9041 h 130751"/>
                <a:gd name="connsiteX26" fmla="*/ 91014 w 135117"/>
                <a:gd name="connsiteY26" fmla="*/ 11152 h 130751"/>
                <a:gd name="connsiteX27" fmla="*/ 115319 w 135117"/>
                <a:gd name="connsiteY27" fmla="*/ 7434 h 130751"/>
                <a:gd name="connsiteX28" fmla="*/ 115319 w 135117"/>
                <a:gd name="connsiteY28" fmla="*/ 7434 h 13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5117" h="130751">
                  <a:moveTo>
                    <a:pt x="115319" y="7434"/>
                  </a:moveTo>
                  <a:lnTo>
                    <a:pt x="117233" y="7049"/>
                  </a:lnTo>
                  <a:lnTo>
                    <a:pt x="132172" y="6356"/>
                  </a:lnTo>
                  <a:lnTo>
                    <a:pt x="135117" y="8902"/>
                  </a:lnTo>
                  <a:lnTo>
                    <a:pt x="126097" y="10439"/>
                  </a:lnTo>
                  <a:lnTo>
                    <a:pt x="118628" y="16087"/>
                  </a:lnTo>
                  <a:lnTo>
                    <a:pt x="115443" y="10937"/>
                  </a:lnTo>
                  <a:lnTo>
                    <a:pt x="92405" y="14331"/>
                  </a:lnTo>
                  <a:cubicBezTo>
                    <a:pt x="92400" y="27396"/>
                    <a:pt x="92396" y="40460"/>
                    <a:pt x="92391" y="53525"/>
                  </a:cubicBezTo>
                  <a:lnTo>
                    <a:pt x="82439" y="53612"/>
                  </a:lnTo>
                  <a:lnTo>
                    <a:pt x="82481" y="83690"/>
                  </a:lnTo>
                  <a:lnTo>
                    <a:pt x="82433" y="124586"/>
                  </a:lnTo>
                  <a:lnTo>
                    <a:pt x="73703" y="130751"/>
                  </a:lnTo>
                  <a:lnTo>
                    <a:pt x="64230" y="130139"/>
                  </a:lnTo>
                  <a:lnTo>
                    <a:pt x="56519" y="127913"/>
                  </a:lnTo>
                  <a:lnTo>
                    <a:pt x="53108" y="120128"/>
                  </a:lnTo>
                  <a:lnTo>
                    <a:pt x="47368" y="126370"/>
                  </a:lnTo>
                  <a:lnTo>
                    <a:pt x="35414" y="112155"/>
                  </a:lnTo>
                  <a:lnTo>
                    <a:pt x="27105" y="76482"/>
                  </a:lnTo>
                  <a:cubicBezTo>
                    <a:pt x="27265" y="70832"/>
                    <a:pt x="27426" y="65181"/>
                    <a:pt x="27586" y="59531"/>
                  </a:cubicBezTo>
                  <a:lnTo>
                    <a:pt x="519" y="11841"/>
                  </a:lnTo>
                  <a:lnTo>
                    <a:pt x="0" y="3161"/>
                  </a:lnTo>
                  <a:lnTo>
                    <a:pt x="14077" y="0"/>
                  </a:lnTo>
                  <a:lnTo>
                    <a:pt x="22404" y="4932"/>
                  </a:lnTo>
                  <a:lnTo>
                    <a:pt x="66987" y="4575"/>
                  </a:lnTo>
                  <a:lnTo>
                    <a:pt x="71630" y="9041"/>
                  </a:lnTo>
                  <a:lnTo>
                    <a:pt x="91014" y="11152"/>
                  </a:lnTo>
                  <a:lnTo>
                    <a:pt x="115319" y="7434"/>
                  </a:lnTo>
                  <a:lnTo>
                    <a:pt x="115319" y="743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4" name="AF_Malawi">
              <a:extLst>
                <a:ext uri="{FF2B5EF4-FFF2-40B4-BE49-F238E27FC236}">
                  <a16:creationId xmlns:a16="http://schemas.microsoft.com/office/drawing/2014/main" id="{ABE59D57-1854-EBF9-B9DC-540137CEE204}"/>
                </a:ext>
              </a:extLst>
            </p:cNvPr>
            <p:cNvSpPr/>
            <p:nvPr>
              <p:custDataLst>
                <p:tags r:id="rId72"/>
              </p:custDataLst>
            </p:nvPr>
          </p:nvSpPr>
          <p:spPr bwMode="gray">
            <a:xfrm>
              <a:off x="6742511" y="4989057"/>
              <a:ext cx="76962" cy="188706"/>
            </a:xfrm>
            <a:custGeom>
              <a:avLst/>
              <a:gdLst/>
              <a:ahLst/>
              <a:cxnLst/>
              <a:rect l="0" t="0" r="0" b="0"/>
              <a:pathLst>
                <a:path w="32454" h="79481">
                  <a:moveTo>
                    <a:pt x="4559" y="903"/>
                  </a:moveTo>
                  <a:lnTo>
                    <a:pt x="16464" y="3324"/>
                  </a:lnTo>
                  <a:lnTo>
                    <a:pt x="22879" y="22040"/>
                  </a:lnTo>
                  <a:lnTo>
                    <a:pt x="19472" y="22078"/>
                  </a:lnTo>
                  <a:lnTo>
                    <a:pt x="16964" y="28005"/>
                  </a:lnTo>
                  <a:lnTo>
                    <a:pt x="18875" y="40169"/>
                  </a:lnTo>
                  <a:lnTo>
                    <a:pt x="32453" y="56083"/>
                  </a:lnTo>
                  <a:lnTo>
                    <a:pt x="31356" y="67848"/>
                  </a:lnTo>
                  <a:lnTo>
                    <a:pt x="24564" y="73410"/>
                  </a:lnTo>
                  <a:lnTo>
                    <a:pt x="26112" y="79480"/>
                  </a:lnTo>
                  <a:lnTo>
                    <a:pt x="15767" y="66597"/>
                  </a:lnTo>
                  <a:lnTo>
                    <a:pt x="19109" y="60197"/>
                  </a:lnTo>
                  <a:lnTo>
                    <a:pt x="18433" y="52838"/>
                  </a:lnTo>
                  <a:lnTo>
                    <a:pt x="9545" y="52508"/>
                  </a:lnTo>
                  <a:lnTo>
                    <a:pt x="5434" y="47068"/>
                  </a:lnTo>
                  <a:lnTo>
                    <a:pt x="0" y="42886"/>
                  </a:lnTo>
                  <a:lnTo>
                    <a:pt x="3675" y="32592"/>
                  </a:lnTo>
                  <a:lnTo>
                    <a:pt x="8670" y="30089"/>
                  </a:lnTo>
                  <a:lnTo>
                    <a:pt x="5945" y="27889"/>
                  </a:lnTo>
                  <a:lnTo>
                    <a:pt x="5717" y="15052"/>
                  </a:lnTo>
                  <a:lnTo>
                    <a:pt x="10234" y="11746"/>
                  </a:lnTo>
                  <a:lnTo>
                    <a:pt x="2615" y="0"/>
                  </a:lnTo>
                  <a:lnTo>
                    <a:pt x="4559" y="90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5" name="AF_Mozambique">
              <a:extLst>
                <a:ext uri="{FF2B5EF4-FFF2-40B4-BE49-F238E27FC236}">
                  <a16:creationId xmlns:a16="http://schemas.microsoft.com/office/drawing/2014/main" id="{16122CF8-9A89-5BAD-E893-A39C6DA32221}"/>
                </a:ext>
              </a:extLst>
            </p:cNvPr>
            <p:cNvSpPr/>
            <p:nvPr>
              <p:custDataLst>
                <p:tags r:id="rId73"/>
              </p:custDataLst>
            </p:nvPr>
          </p:nvSpPr>
          <p:spPr bwMode="gray">
            <a:xfrm>
              <a:off x="6684036" y="5014923"/>
              <a:ext cx="252155" cy="411934"/>
            </a:xfrm>
            <a:custGeom>
              <a:avLst/>
              <a:gdLst/>
              <a:ahLst/>
              <a:cxnLst/>
              <a:rect l="0" t="0" r="0" b="0"/>
              <a:pathLst>
                <a:path w="106331" h="173502">
                  <a:moveTo>
                    <a:pt x="102878" y="5637"/>
                  </a:moveTo>
                  <a:lnTo>
                    <a:pt x="104339" y="23306"/>
                  </a:lnTo>
                  <a:lnTo>
                    <a:pt x="101969" y="25369"/>
                  </a:lnTo>
                  <a:lnTo>
                    <a:pt x="106330" y="43246"/>
                  </a:lnTo>
                  <a:lnTo>
                    <a:pt x="103747" y="51345"/>
                  </a:lnTo>
                  <a:lnTo>
                    <a:pt x="88814" y="67038"/>
                  </a:lnTo>
                  <a:lnTo>
                    <a:pt x="66283" y="76375"/>
                  </a:lnTo>
                  <a:lnTo>
                    <a:pt x="67308" y="78808"/>
                  </a:lnTo>
                  <a:lnTo>
                    <a:pt x="60397" y="87062"/>
                  </a:lnTo>
                  <a:lnTo>
                    <a:pt x="46861" y="97301"/>
                  </a:lnTo>
                  <a:lnTo>
                    <a:pt x="44061" y="94757"/>
                  </a:lnTo>
                  <a:lnTo>
                    <a:pt x="50994" y="124759"/>
                  </a:lnTo>
                  <a:lnTo>
                    <a:pt x="53322" y="122753"/>
                  </a:lnTo>
                  <a:lnTo>
                    <a:pt x="52841" y="143125"/>
                  </a:lnTo>
                  <a:lnTo>
                    <a:pt x="47992" y="149152"/>
                  </a:lnTo>
                  <a:lnTo>
                    <a:pt x="26008" y="159685"/>
                  </a:lnTo>
                  <a:lnTo>
                    <a:pt x="23630" y="163770"/>
                  </a:lnTo>
                  <a:lnTo>
                    <a:pt x="26244" y="167306"/>
                  </a:lnTo>
                  <a:lnTo>
                    <a:pt x="27394" y="164975"/>
                  </a:lnTo>
                  <a:lnTo>
                    <a:pt x="26774" y="173501"/>
                  </a:lnTo>
                  <a:lnTo>
                    <a:pt x="19203" y="173417"/>
                  </a:lnTo>
                  <a:lnTo>
                    <a:pt x="17554" y="163573"/>
                  </a:lnTo>
                  <a:lnTo>
                    <a:pt x="18030" y="147011"/>
                  </a:lnTo>
                  <a:lnTo>
                    <a:pt x="10844" y="124724"/>
                  </a:lnTo>
                  <a:lnTo>
                    <a:pt x="22758" y="113189"/>
                  </a:lnTo>
                  <a:lnTo>
                    <a:pt x="22892" y="105202"/>
                  </a:lnTo>
                  <a:lnTo>
                    <a:pt x="28058" y="98216"/>
                  </a:lnTo>
                  <a:lnTo>
                    <a:pt x="24861" y="87623"/>
                  </a:lnTo>
                  <a:lnTo>
                    <a:pt x="28600" y="81338"/>
                  </a:lnTo>
                  <a:lnTo>
                    <a:pt x="27747" y="69953"/>
                  </a:lnTo>
                  <a:lnTo>
                    <a:pt x="27681" y="64140"/>
                  </a:lnTo>
                  <a:lnTo>
                    <a:pt x="10636" y="56944"/>
                  </a:lnTo>
                  <a:lnTo>
                    <a:pt x="2097" y="56846"/>
                  </a:lnTo>
                  <a:lnTo>
                    <a:pt x="2027" y="52924"/>
                  </a:lnTo>
                  <a:lnTo>
                    <a:pt x="0" y="46183"/>
                  </a:lnTo>
                  <a:lnTo>
                    <a:pt x="30092" y="36173"/>
                  </a:lnTo>
                  <a:lnTo>
                    <a:pt x="34203" y="41613"/>
                  </a:lnTo>
                  <a:lnTo>
                    <a:pt x="43091" y="41943"/>
                  </a:lnTo>
                  <a:lnTo>
                    <a:pt x="43767" y="49302"/>
                  </a:lnTo>
                  <a:lnTo>
                    <a:pt x="40425" y="55702"/>
                  </a:lnTo>
                  <a:lnTo>
                    <a:pt x="50770" y="68585"/>
                  </a:lnTo>
                  <a:lnTo>
                    <a:pt x="49222" y="62515"/>
                  </a:lnTo>
                  <a:lnTo>
                    <a:pt x="56014" y="56953"/>
                  </a:lnTo>
                  <a:lnTo>
                    <a:pt x="57111" y="45188"/>
                  </a:lnTo>
                  <a:lnTo>
                    <a:pt x="43533" y="29274"/>
                  </a:lnTo>
                  <a:lnTo>
                    <a:pt x="41622" y="17110"/>
                  </a:lnTo>
                  <a:lnTo>
                    <a:pt x="44130" y="11183"/>
                  </a:lnTo>
                  <a:lnTo>
                    <a:pt x="47537" y="11145"/>
                  </a:lnTo>
                  <a:lnTo>
                    <a:pt x="56253" y="9539"/>
                  </a:lnTo>
                  <a:lnTo>
                    <a:pt x="59767" y="12519"/>
                  </a:lnTo>
                  <a:lnTo>
                    <a:pt x="72490" y="12730"/>
                  </a:lnTo>
                  <a:lnTo>
                    <a:pt x="77283" y="8216"/>
                  </a:lnTo>
                  <a:lnTo>
                    <a:pt x="90550" y="7024"/>
                  </a:lnTo>
                  <a:lnTo>
                    <a:pt x="102237" y="0"/>
                  </a:lnTo>
                  <a:lnTo>
                    <a:pt x="102878" y="563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6" name="AF_Mauritania">
              <a:extLst>
                <a:ext uri="{FF2B5EF4-FFF2-40B4-BE49-F238E27FC236}">
                  <a16:creationId xmlns:a16="http://schemas.microsoft.com/office/drawing/2014/main" id="{63A86B69-3DF3-6193-5C6D-1E72F5F40A8B}"/>
                </a:ext>
              </a:extLst>
            </p:cNvPr>
            <p:cNvSpPr/>
            <p:nvPr>
              <p:custDataLst>
                <p:tags r:id="rId74"/>
              </p:custDataLst>
            </p:nvPr>
          </p:nvSpPr>
          <p:spPr bwMode="gray">
            <a:xfrm>
              <a:off x="5563172" y="4090824"/>
              <a:ext cx="290416" cy="319443"/>
            </a:xfrm>
            <a:custGeom>
              <a:avLst/>
              <a:gdLst/>
              <a:ahLst/>
              <a:cxnLst/>
              <a:rect l="0" t="0" r="0" b="0"/>
              <a:pathLst>
                <a:path w="122464" h="134546">
                  <a:moveTo>
                    <a:pt x="103896" y="13001"/>
                  </a:moveTo>
                  <a:lnTo>
                    <a:pt x="122463" y="25515"/>
                  </a:lnTo>
                  <a:lnTo>
                    <a:pt x="104751" y="25527"/>
                  </a:lnTo>
                  <a:lnTo>
                    <a:pt x="114510" y="116441"/>
                  </a:lnTo>
                  <a:lnTo>
                    <a:pt x="117174" y="118314"/>
                  </a:lnTo>
                  <a:lnTo>
                    <a:pt x="115573" y="126942"/>
                  </a:lnTo>
                  <a:lnTo>
                    <a:pt x="77188" y="126928"/>
                  </a:lnTo>
                  <a:lnTo>
                    <a:pt x="77143" y="124799"/>
                  </a:lnTo>
                  <a:lnTo>
                    <a:pt x="76413" y="127507"/>
                  </a:lnTo>
                  <a:lnTo>
                    <a:pt x="63360" y="127559"/>
                  </a:lnTo>
                  <a:lnTo>
                    <a:pt x="61527" y="131001"/>
                  </a:lnTo>
                  <a:lnTo>
                    <a:pt x="55582" y="125405"/>
                  </a:lnTo>
                  <a:lnTo>
                    <a:pt x="52110" y="133525"/>
                  </a:lnTo>
                  <a:lnTo>
                    <a:pt x="48075" y="134545"/>
                  </a:lnTo>
                  <a:lnTo>
                    <a:pt x="27071" y="115076"/>
                  </a:lnTo>
                  <a:lnTo>
                    <a:pt x="7715" y="116316"/>
                  </a:lnTo>
                  <a:lnTo>
                    <a:pt x="5247" y="121103"/>
                  </a:lnTo>
                  <a:lnTo>
                    <a:pt x="10129" y="103672"/>
                  </a:lnTo>
                  <a:lnTo>
                    <a:pt x="5407" y="86541"/>
                  </a:lnTo>
                  <a:lnTo>
                    <a:pt x="8560" y="77286"/>
                  </a:lnTo>
                  <a:lnTo>
                    <a:pt x="1326" y="67252"/>
                  </a:lnTo>
                  <a:lnTo>
                    <a:pt x="0" y="71510"/>
                  </a:lnTo>
                  <a:lnTo>
                    <a:pt x="993" y="65357"/>
                  </a:lnTo>
                  <a:lnTo>
                    <a:pt x="13103" y="65357"/>
                  </a:lnTo>
                  <a:lnTo>
                    <a:pt x="40526" y="65360"/>
                  </a:lnTo>
                  <a:lnTo>
                    <a:pt x="39471" y="48574"/>
                  </a:lnTo>
                  <a:lnTo>
                    <a:pt x="50521" y="42467"/>
                  </a:lnTo>
                  <a:lnTo>
                    <a:pt x="50518" y="14439"/>
                  </a:lnTo>
                  <a:lnTo>
                    <a:pt x="83854" y="14436"/>
                  </a:lnTo>
                  <a:lnTo>
                    <a:pt x="83856" y="0"/>
                  </a:lnTo>
                  <a:lnTo>
                    <a:pt x="103896" y="13001"/>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7" name="AF_Morocco">
              <a:extLst>
                <a:ext uri="{FF2B5EF4-FFF2-40B4-BE49-F238E27FC236}">
                  <a16:creationId xmlns:a16="http://schemas.microsoft.com/office/drawing/2014/main" id="{D3238E31-135C-D39C-4FA2-466C6D1E3FED}"/>
                </a:ext>
              </a:extLst>
            </p:cNvPr>
            <p:cNvSpPr/>
            <p:nvPr>
              <p:custDataLst>
                <p:tags r:id="rId75"/>
              </p:custDataLst>
            </p:nvPr>
          </p:nvSpPr>
          <p:spPr bwMode="gray">
            <a:xfrm>
              <a:off x="5655122" y="3849966"/>
              <a:ext cx="288478" cy="230794"/>
            </a:xfrm>
            <a:custGeom>
              <a:avLst/>
              <a:gdLst/>
              <a:ahLst/>
              <a:cxnLst/>
              <a:rect l="0" t="0" r="0" b="0"/>
              <a:pathLst>
                <a:path w="121648" h="97208">
                  <a:moveTo>
                    <a:pt x="41218" y="38534"/>
                  </a:moveTo>
                  <a:lnTo>
                    <a:pt x="63319" y="23160"/>
                  </a:lnTo>
                  <a:lnTo>
                    <a:pt x="72562" y="1550"/>
                  </a:lnTo>
                  <a:lnTo>
                    <a:pt x="77794" y="0"/>
                  </a:lnTo>
                  <a:lnTo>
                    <a:pt x="78291" y="921"/>
                  </a:lnTo>
                  <a:lnTo>
                    <a:pt x="84791" y="8697"/>
                  </a:lnTo>
                  <a:lnTo>
                    <a:pt x="102280" y="7223"/>
                  </a:lnTo>
                  <a:lnTo>
                    <a:pt x="102497" y="7989"/>
                  </a:lnTo>
                  <a:lnTo>
                    <a:pt x="102602" y="7904"/>
                  </a:lnTo>
                  <a:lnTo>
                    <a:pt x="109655" y="10201"/>
                  </a:lnTo>
                  <a:lnTo>
                    <a:pt x="114278" y="14331"/>
                  </a:lnTo>
                  <a:lnTo>
                    <a:pt x="115069" y="32259"/>
                  </a:lnTo>
                  <a:lnTo>
                    <a:pt x="121647" y="41223"/>
                  </a:lnTo>
                  <a:lnTo>
                    <a:pt x="119944" y="45929"/>
                  </a:lnTo>
                  <a:lnTo>
                    <a:pt x="103211" y="46192"/>
                  </a:lnTo>
                  <a:lnTo>
                    <a:pt x="93566" y="50818"/>
                  </a:lnTo>
                  <a:lnTo>
                    <a:pt x="95483" y="59306"/>
                  </a:lnTo>
                  <a:lnTo>
                    <a:pt x="82544" y="64687"/>
                  </a:lnTo>
                  <a:lnTo>
                    <a:pt x="76366" y="71694"/>
                  </a:lnTo>
                  <a:lnTo>
                    <a:pt x="60511" y="74753"/>
                  </a:lnTo>
                  <a:lnTo>
                    <a:pt x="45077" y="85376"/>
                  </a:lnTo>
                  <a:lnTo>
                    <a:pt x="45083" y="97207"/>
                  </a:lnTo>
                  <a:lnTo>
                    <a:pt x="0" y="97204"/>
                  </a:lnTo>
                  <a:lnTo>
                    <a:pt x="17169" y="89644"/>
                  </a:lnTo>
                  <a:lnTo>
                    <a:pt x="30369" y="77154"/>
                  </a:lnTo>
                  <a:lnTo>
                    <a:pt x="35347" y="68626"/>
                  </a:lnTo>
                  <a:lnTo>
                    <a:pt x="33658" y="53739"/>
                  </a:lnTo>
                  <a:lnTo>
                    <a:pt x="41218" y="3853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8" name="AF_Mali">
              <a:extLst>
                <a:ext uri="{FF2B5EF4-FFF2-40B4-BE49-F238E27FC236}">
                  <a16:creationId xmlns:a16="http://schemas.microsoft.com/office/drawing/2014/main" id="{9ABE1181-41C2-59AD-463E-F900243B652A}"/>
                </a:ext>
              </a:extLst>
            </p:cNvPr>
            <p:cNvSpPr/>
            <p:nvPr>
              <p:custDataLst>
                <p:tags r:id="rId76"/>
              </p:custDataLst>
            </p:nvPr>
          </p:nvSpPr>
          <p:spPr bwMode="gray">
            <a:xfrm>
              <a:off x="5677177" y="4151404"/>
              <a:ext cx="391055" cy="371156"/>
            </a:xfrm>
            <a:custGeom>
              <a:avLst/>
              <a:gdLst/>
              <a:ahLst/>
              <a:cxnLst/>
              <a:rect l="0" t="0" r="0" b="0"/>
              <a:pathLst>
                <a:path w="164903" h="156327">
                  <a:moveTo>
                    <a:pt x="37110" y="142618"/>
                  </a:moveTo>
                  <a:lnTo>
                    <a:pt x="30893" y="132475"/>
                  </a:lnTo>
                  <a:lnTo>
                    <a:pt x="25429" y="137151"/>
                  </a:lnTo>
                  <a:lnTo>
                    <a:pt x="19210" y="135148"/>
                  </a:lnTo>
                  <a:lnTo>
                    <a:pt x="15921" y="138547"/>
                  </a:lnTo>
                  <a:lnTo>
                    <a:pt x="13160" y="135153"/>
                  </a:lnTo>
                  <a:lnTo>
                    <a:pt x="9293" y="137216"/>
                  </a:lnTo>
                  <a:lnTo>
                    <a:pt x="8718" y="133277"/>
                  </a:lnTo>
                  <a:lnTo>
                    <a:pt x="8668" y="127329"/>
                  </a:lnTo>
                  <a:lnTo>
                    <a:pt x="1876" y="120375"/>
                  </a:lnTo>
                  <a:lnTo>
                    <a:pt x="0" y="109030"/>
                  </a:lnTo>
                  <a:lnTo>
                    <a:pt x="4035" y="108010"/>
                  </a:lnTo>
                  <a:lnTo>
                    <a:pt x="7507" y="99890"/>
                  </a:lnTo>
                  <a:lnTo>
                    <a:pt x="13452" y="105486"/>
                  </a:lnTo>
                  <a:lnTo>
                    <a:pt x="15285" y="102044"/>
                  </a:lnTo>
                  <a:lnTo>
                    <a:pt x="28338" y="101992"/>
                  </a:lnTo>
                  <a:lnTo>
                    <a:pt x="29068" y="99284"/>
                  </a:lnTo>
                  <a:lnTo>
                    <a:pt x="29113" y="101413"/>
                  </a:lnTo>
                  <a:lnTo>
                    <a:pt x="67498" y="101427"/>
                  </a:lnTo>
                  <a:lnTo>
                    <a:pt x="69099" y="92799"/>
                  </a:lnTo>
                  <a:lnTo>
                    <a:pt x="66435" y="90926"/>
                  </a:lnTo>
                  <a:lnTo>
                    <a:pt x="56676" y="12"/>
                  </a:lnTo>
                  <a:lnTo>
                    <a:pt x="74388" y="0"/>
                  </a:lnTo>
                  <a:lnTo>
                    <a:pt x="134145" y="42371"/>
                  </a:lnTo>
                  <a:lnTo>
                    <a:pt x="134124" y="46240"/>
                  </a:lnTo>
                  <a:lnTo>
                    <a:pt x="140407" y="50862"/>
                  </a:lnTo>
                  <a:lnTo>
                    <a:pt x="154779" y="56058"/>
                  </a:lnTo>
                  <a:lnTo>
                    <a:pt x="155768" y="65004"/>
                  </a:lnTo>
                  <a:lnTo>
                    <a:pt x="164902" y="63203"/>
                  </a:lnTo>
                  <a:lnTo>
                    <a:pt x="164899" y="68502"/>
                  </a:lnTo>
                  <a:lnTo>
                    <a:pt x="164457" y="92113"/>
                  </a:lnTo>
                  <a:lnTo>
                    <a:pt x="157689" y="102882"/>
                  </a:lnTo>
                  <a:lnTo>
                    <a:pt x="135574" y="103623"/>
                  </a:lnTo>
                  <a:lnTo>
                    <a:pt x="124799" y="107472"/>
                  </a:lnTo>
                  <a:lnTo>
                    <a:pt x="115196" y="105735"/>
                  </a:lnTo>
                  <a:lnTo>
                    <a:pt x="102640" y="112024"/>
                  </a:lnTo>
                  <a:lnTo>
                    <a:pt x="102379" y="114986"/>
                  </a:lnTo>
                  <a:lnTo>
                    <a:pt x="97702" y="113957"/>
                  </a:lnTo>
                  <a:lnTo>
                    <a:pt x="93657" y="120469"/>
                  </a:lnTo>
                  <a:lnTo>
                    <a:pt x="89874" y="120046"/>
                  </a:lnTo>
                  <a:lnTo>
                    <a:pt x="88072" y="125497"/>
                  </a:lnTo>
                  <a:lnTo>
                    <a:pt x="82806" y="122030"/>
                  </a:lnTo>
                  <a:lnTo>
                    <a:pt x="79077" y="125957"/>
                  </a:lnTo>
                  <a:lnTo>
                    <a:pt x="78274" y="134372"/>
                  </a:lnTo>
                  <a:lnTo>
                    <a:pt x="69718" y="139045"/>
                  </a:lnTo>
                  <a:lnTo>
                    <a:pt x="67250" y="153391"/>
                  </a:lnTo>
                  <a:lnTo>
                    <a:pt x="61335" y="155815"/>
                  </a:lnTo>
                  <a:lnTo>
                    <a:pt x="60015" y="150350"/>
                  </a:lnTo>
                  <a:lnTo>
                    <a:pt x="52568" y="156326"/>
                  </a:lnTo>
                  <a:lnTo>
                    <a:pt x="46093" y="153269"/>
                  </a:lnTo>
                  <a:lnTo>
                    <a:pt x="42709" y="156142"/>
                  </a:lnTo>
                  <a:lnTo>
                    <a:pt x="39551" y="147575"/>
                  </a:lnTo>
                  <a:lnTo>
                    <a:pt x="35643" y="147996"/>
                  </a:lnTo>
                  <a:lnTo>
                    <a:pt x="38871" y="144540"/>
                  </a:lnTo>
                  <a:lnTo>
                    <a:pt x="37110" y="14261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79" name="AF_Madagascar">
              <a:extLst>
                <a:ext uri="{FF2B5EF4-FFF2-40B4-BE49-F238E27FC236}">
                  <a16:creationId xmlns:a16="http://schemas.microsoft.com/office/drawing/2014/main" id="{957A472F-8E04-669E-4B51-B11BEA00D993}"/>
                </a:ext>
              </a:extLst>
            </p:cNvPr>
            <p:cNvSpPr/>
            <p:nvPr>
              <p:custDataLst>
                <p:tags r:id="rId77"/>
              </p:custDataLst>
            </p:nvPr>
          </p:nvSpPr>
          <p:spPr bwMode="gray">
            <a:xfrm>
              <a:off x="6992932" y="5053967"/>
              <a:ext cx="170621" cy="339573"/>
            </a:xfrm>
            <a:custGeom>
              <a:avLst/>
              <a:gdLst/>
              <a:ahLst/>
              <a:cxnLst/>
              <a:rect l="0" t="0" r="0" b="0"/>
              <a:pathLst>
                <a:path w="71949" h="143025">
                  <a:moveTo>
                    <a:pt x="61181" y="0"/>
                  </a:moveTo>
                  <a:lnTo>
                    <a:pt x="67045" y="9719"/>
                  </a:lnTo>
                  <a:lnTo>
                    <a:pt x="71948" y="35941"/>
                  </a:lnTo>
                  <a:lnTo>
                    <a:pt x="69339" y="40094"/>
                  </a:lnTo>
                  <a:lnTo>
                    <a:pt x="66273" y="34410"/>
                  </a:lnTo>
                  <a:lnTo>
                    <a:pt x="63948" y="35707"/>
                  </a:lnTo>
                  <a:lnTo>
                    <a:pt x="65498" y="48961"/>
                  </a:lnTo>
                  <a:lnTo>
                    <a:pt x="38942" y="135723"/>
                  </a:lnTo>
                  <a:lnTo>
                    <a:pt x="19759" y="143024"/>
                  </a:lnTo>
                  <a:lnTo>
                    <a:pt x="7784" y="136355"/>
                  </a:lnTo>
                  <a:lnTo>
                    <a:pt x="0" y="106849"/>
                  </a:lnTo>
                  <a:lnTo>
                    <a:pt x="2617" y="96631"/>
                  </a:lnTo>
                  <a:lnTo>
                    <a:pt x="12434" y="82058"/>
                  </a:lnTo>
                  <a:lnTo>
                    <a:pt x="6984" y="55755"/>
                  </a:lnTo>
                  <a:lnTo>
                    <a:pt x="12203" y="42225"/>
                  </a:lnTo>
                  <a:lnTo>
                    <a:pt x="29125" y="37224"/>
                  </a:lnTo>
                  <a:lnTo>
                    <a:pt x="32384" y="39953"/>
                  </a:lnTo>
                  <a:lnTo>
                    <a:pt x="30995" y="36405"/>
                  </a:lnTo>
                  <a:lnTo>
                    <a:pt x="37084" y="31988"/>
                  </a:lnTo>
                  <a:lnTo>
                    <a:pt x="37206" y="35713"/>
                  </a:lnTo>
                  <a:lnTo>
                    <a:pt x="39848" y="34576"/>
                  </a:lnTo>
                  <a:lnTo>
                    <a:pt x="39968" y="34207"/>
                  </a:lnTo>
                  <a:lnTo>
                    <a:pt x="38731" y="33094"/>
                  </a:lnTo>
                  <a:lnTo>
                    <a:pt x="38195" y="31844"/>
                  </a:lnTo>
                  <a:lnTo>
                    <a:pt x="42161" y="26465"/>
                  </a:lnTo>
                  <a:lnTo>
                    <a:pt x="41884" y="31073"/>
                  </a:lnTo>
                  <a:lnTo>
                    <a:pt x="45724" y="25831"/>
                  </a:lnTo>
                  <a:lnTo>
                    <a:pt x="47628" y="27502"/>
                  </a:lnTo>
                  <a:lnTo>
                    <a:pt x="44606" y="23937"/>
                  </a:lnTo>
                  <a:lnTo>
                    <a:pt x="48095" y="21202"/>
                  </a:lnTo>
                  <a:lnTo>
                    <a:pt x="46664" y="15443"/>
                  </a:lnTo>
                  <a:lnTo>
                    <a:pt x="50484" y="17621"/>
                  </a:lnTo>
                  <a:lnTo>
                    <a:pt x="55009" y="13703"/>
                  </a:lnTo>
                  <a:lnTo>
                    <a:pt x="57206" y="7490"/>
                  </a:lnTo>
                  <a:lnTo>
                    <a:pt x="54920" y="3514"/>
                  </a:lnTo>
                  <a:lnTo>
                    <a:pt x="61181"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0" name="AF_Libyan Arab Jamahiriya">
              <a:extLst>
                <a:ext uri="{FF2B5EF4-FFF2-40B4-BE49-F238E27FC236}">
                  <a16:creationId xmlns:a16="http://schemas.microsoft.com/office/drawing/2014/main" id="{A05FAAE6-D20C-AC17-32E5-4897EF328D63}"/>
                </a:ext>
              </a:extLst>
            </p:cNvPr>
            <p:cNvSpPr/>
            <p:nvPr>
              <p:custDataLst>
                <p:tags r:id="rId78"/>
              </p:custDataLst>
            </p:nvPr>
          </p:nvSpPr>
          <p:spPr bwMode="gray">
            <a:xfrm>
              <a:off x="6188189" y="3929108"/>
              <a:ext cx="375820" cy="363485"/>
            </a:xfrm>
            <a:custGeom>
              <a:avLst/>
              <a:gdLst/>
              <a:ahLst/>
              <a:cxnLst/>
              <a:rect l="0" t="0" r="0" b="0"/>
              <a:pathLst>
                <a:path w="158479" h="153097">
                  <a:moveTo>
                    <a:pt x="6444" y="62090"/>
                  </a:moveTo>
                  <a:lnTo>
                    <a:pt x="4625" y="43823"/>
                  </a:lnTo>
                  <a:lnTo>
                    <a:pt x="0" y="35819"/>
                  </a:lnTo>
                  <a:lnTo>
                    <a:pt x="2332" y="34525"/>
                  </a:lnTo>
                  <a:lnTo>
                    <a:pt x="9097" y="28764"/>
                  </a:lnTo>
                  <a:lnTo>
                    <a:pt x="9833" y="17500"/>
                  </a:lnTo>
                  <a:lnTo>
                    <a:pt x="22636" y="8673"/>
                  </a:lnTo>
                  <a:lnTo>
                    <a:pt x="22222" y="0"/>
                  </a:lnTo>
                  <a:lnTo>
                    <a:pt x="58619" y="9189"/>
                  </a:lnTo>
                  <a:lnTo>
                    <a:pt x="64578" y="21121"/>
                  </a:lnTo>
                  <a:lnTo>
                    <a:pt x="80669" y="24675"/>
                  </a:lnTo>
                  <a:lnTo>
                    <a:pt x="96975" y="34148"/>
                  </a:lnTo>
                  <a:lnTo>
                    <a:pt x="107567" y="27315"/>
                  </a:lnTo>
                  <a:lnTo>
                    <a:pt x="107805" y="11719"/>
                  </a:lnTo>
                  <a:lnTo>
                    <a:pt x="123175" y="2834"/>
                  </a:lnTo>
                  <a:lnTo>
                    <a:pt x="138086" y="6415"/>
                  </a:lnTo>
                  <a:lnTo>
                    <a:pt x="139433" y="11347"/>
                  </a:lnTo>
                  <a:lnTo>
                    <a:pt x="156700" y="14253"/>
                  </a:lnTo>
                  <a:lnTo>
                    <a:pt x="158478" y="18055"/>
                  </a:lnTo>
                  <a:lnTo>
                    <a:pt x="154028" y="35286"/>
                  </a:lnTo>
                  <a:lnTo>
                    <a:pt x="156939" y="45875"/>
                  </a:lnTo>
                  <a:lnTo>
                    <a:pt x="156975" y="126353"/>
                  </a:lnTo>
                  <a:lnTo>
                    <a:pt x="156969" y="147783"/>
                  </a:lnTo>
                  <a:lnTo>
                    <a:pt x="146970" y="147753"/>
                  </a:lnTo>
                  <a:lnTo>
                    <a:pt x="146989" y="153096"/>
                  </a:lnTo>
                  <a:lnTo>
                    <a:pt x="66969" y="110623"/>
                  </a:lnTo>
                  <a:lnTo>
                    <a:pt x="56940" y="115519"/>
                  </a:lnTo>
                  <a:lnTo>
                    <a:pt x="49311" y="119711"/>
                  </a:lnTo>
                  <a:lnTo>
                    <a:pt x="42400" y="113693"/>
                  </a:lnTo>
                  <a:lnTo>
                    <a:pt x="26826" y="109840"/>
                  </a:lnTo>
                  <a:lnTo>
                    <a:pt x="22550" y="101306"/>
                  </a:lnTo>
                  <a:lnTo>
                    <a:pt x="9483" y="97973"/>
                  </a:lnTo>
                  <a:lnTo>
                    <a:pt x="944" y="80845"/>
                  </a:lnTo>
                  <a:lnTo>
                    <a:pt x="5678" y="76818"/>
                  </a:lnTo>
                  <a:lnTo>
                    <a:pt x="6444" y="6209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1" name="AF_Liberia">
              <a:extLst>
                <a:ext uri="{FF2B5EF4-FFF2-40B4-BE49-F238E27FC236}">
                  <a16:creationId xmlns:a16="http://schemas.microsoft.com/office/drawing/2014/main" id="{67CCB665-78EE-744F-01D7-643677735349}"/>
                </a:ext>
              </a:extLst>
            </p:cNvPr>
            <p:cNvSpPr/>
            <p:nvPr>
              <p:custDataLst>
                <p:tags r:id="rId79"/>
              </p:custDataLst>
            </p:nvPr>
          </p:nvSpPr>
          <p:spPr bwMode="gray">
            <a:xfrm>
              <a:off x="5695024" y="4562474"/>
              <a:ext cx="96496" cy="98833"/>
            </a:xfrm>
            <a:custGeom>
              <a:avLst/>
              <a:gdLst/>
              <a:ahLst/>
              <a:cxnLst/>
              <a:rect l="0" t="0" r="0" b="0"/>
              <a:pathLst>
                <a:path w="40691" h="41627">
                  <a:moveTo>
                    <a:pt x="6863" y="21032"/>
                  </a:moveTo>
                  <a:lnTo>
                    <a:pt x="0" y="15756"/>
                  </a:lnTo>
                  <a:lnTo>
                    <a:pt x="12257" y="0"/>
                  </a:lnTo>
                  <a:lnTo>
                    <a:pt x="20087" y="1430"/>
                  </a:lnTo>
                  <a:lnTo>
                    <a:pt x="20072" y="11373"/>
                  </a:lnTo>
                  <a:lnTo>
                    <a:pt x="23854" y="13017"/>
                  </a:lnTo>
                  <a:lnTo>
                    <a:pt x="28318" y="8014"/>
                  </a:lnTo>
                  <a:lnTo>
                    <a:pt x="30226" y="9362"/>
                  </a:lnTo>
                  <a:lnTo>
                    <a:pt x="31840" y="16423"/>
                  </a:lnTo>
                  <a:lnTo>
                    <a:pt x="28860" y="19978"/>
                  </a:lnTo>
                  <a:lnTo>
                    <a:pt x="40690" y="26700"/>
                  </a:lnTo>
                  <a:lnTo>
                    <a:pt x="39670" y="41626"/>
                  </a:lnTo>
                  <a:lnTo>
                    <a:pt x="23496" y="34575"/>
                  </a:lnTo>
                  <a:lnTo>
                    <a:pt x="6863" y="2103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2" name="AF_Lesotho">
              <a:extLst>
                <a:ext uri="{FF2B5EF4-FFF2-40B4-BE49-F238E27FC236}">
                  <a16:creationId xmlns:a16="http://schemas.microsoft.com/office/drawing/2014/main" id="{0FF5F4C6-57CE-5B40-5772-47351F6ABFCA}"/>
                </a:ext>
              </a:extLst>
            </p:cNvPr>
            <p:cNvSpPr/>
            <p:nvPr>
              <p:custDataLst>
                <p:tags r:id="rId80"/>
              </p:custDataLst>
            </p:nvPr>
          </p:nvSpPr>
          <p:spPr bwMode="gray">
            <a:xfrm>
              <a:off x="6608102" y="5474142"/>
              <a:ext cx="57387" cy="55743"/>
            </a:xfrm>
            <a:custGeom>
              <a:avLst/>
              <a:gdLst/>
              <a:ahLst/>
              <a:cxnLst/>
              <a:rect l="0" t="0" r="0" b="0"/>
              <a:pathLst>
                <a:path w="24199" h="23478">
                  <a:moveTo>
                    <a:pt x="5535" y="20626"/>
                  </a:moveTo>
                  <a:lnTo>
                    <a:pt x="0" y="11622"/>
                  </a:lnTo>
                  <a:lnTo>
                    <a:pt x="15545" y="0"/>
                  </a:lnTo>
                  <a:lnTo>
                    <a:pt x="24198" y="7641"/>
                  </a:lnTo>
                  <a:lnTo>
                    <a:pt x="21578" y="14947"/>
                  </a:lnTo>
                  <a:lnTo>
                    <a:pt x="13667" y="17793"/>
                  </a:lnTo>
                  <a:lnTo>
                    <a:pt x="10689" y="23477"/>
                  </a:lnTo>
                  <a:lnTo>
                    <a:pt x="5535" y="2062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3" name="AF_Kenya">
              <a:extLst>
                <a:ext uri="{FF2B5EF4-FFF2-40B4-BE49-F238E27FC236}">
                  <a16:creationId xmlns:a16="http://schemas.microsoft.com/office/drawing/2014/main" id="{A613A2D6-D491-A01E-FC88-F23EB8AE26D0}"/>
                </a:ext>
              </a:extLst>
            </p:cNvPr>
            <p:cNvSpPr/>
            <p:nvPr>
              <p:custDataLst>
                <p:tags r:id="rId81"/>
              </p:custDataLst>
            </p:nvPr>
          </p:nvSpPr>
          <p:spPr bwMode="gray">
            <a:xfrm>
              <a:off x="6771639" y="4654881"/>
              <a:ext cx="189669" cy="220859"/>
            </a:xfrm>
            <a:custGeom>
              <a:avLst/>
              <a:gdLst/>
              <a:ahLst/>
              <a:cxnLst/>
              <a:rect l="0" t="0" r="0" b="0"/>
              <a:pathLst>
                <a:path w="79981" h="93024">
                  <a:moveTo>
                    <a:pt x="20334" y="0"/>
                  </a:moveTo>
                  <a:lnTo>
                    <a:pt x="31325" y="2477"/>
                  </a:lnTo>
                  <a:lnTo>
                    <a:pt x="42140" y="10135"/>
                  </a:lnTo>
                  <a:lnTo>
                    <a:pt x="56173" y="12191"/>
                  </a:lnTo>
                  <a:lnTo>
                    <a:pt x="68766" y="3355"/>
                  </a:lnTo>
                  <a:lnTo>
                    <a:pt x="72642" y="6819"/>
                  </a:lnTo>
                  <a:lnTo>
                    <a:pt x="79980" y="6440"/>
                  </a:lnTo>
                  <a:lnTo>
                    <a:pt x="70794" y="17964"/>
                  </a:lnTo>
                  <a:lnTo>
                    <a:pt x="70912" y="54937"/>
                  </a:lnTo>
                  <a:lnTo>
                    <a:pt x="76510" y="63026"/>
                  </a:lnTo>
                  <a:lnTo>
                    <a:pt x="74081" y="65860"/>
                  </a:lnTo>
                  <a:lnTo>
                    <a:pt x="69845" y="66471"/>
                  </a:lnTo>
                  <a:lnTo>
                    <a:pt x="70565" y="69270"/>
                  </a:lnTo>
                  <a:lnTo>
                    <a:pt x="69478" y="68642"/>
                  </a:lnTo>
                  <a:lnTo>
                    <a:pt x="67309" y="71784"/>
                  </a:lnTo>
                  <a:lnTo>
                    <a:pt x="63295" y="72918"/>
                  </a:lnTo>
                  <a:lnTo>
                    <a:pt x="52959" y="93023"/>
                  </a:lnTo>
                  <a:lnTo>
                    <a:pt x="37064" y="81339"/>
                  </a:lnTo>
                  <a:lnTo>
                    <a:pt x="36956" y="76247"/>
                  </a:lnTo>
                  <a:lnTo>
                    <a:pt x="131" y="56287"/>
                  </a:lnTo>
                  <a:lnTo>
                    <a:pt x="0" y="45245"/>
                  </a:lnTo>
                  <a:lnTo>
                    <a:pt x="11026" y="27319"/>
                  </a:lnTo>
                  <a:lnTo>
                    <a:pt x="5562" y="9536"/>
                  </a:lnTo>
                  <a:lnTo>
                    <a:pt x="895" y="4009"/>
                  </a:lnTo>
                  <a:lnTo>
                    <a:pt x="4810" y="128"/>
                  </a:lnTo>
                  <a:lnTo>
                    <a:pt x="20334"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4" name="AF_Cote d'Ivoire">
              <a:extLst>
                <a:ext uri="{FF2B5EF4-FFF2-40B4-BE49-F238E27FC236}">
                  <a16:creationId xmlns:a16="http://schemas.microsoft.com/office/drawing/2014/main" id="{BA005896-8A3F-010E-44AE-F3CFA5E6E8AF}"/>
                </a:ext>
              </a:extLst>
            </p:cNvPr>
            <p:cNvSpPr/>
            <p:nvPr>
              <p:custDataLst>
                <p:tags r:id="rId82"/>
              </p:custDataLst>
            </p:nvPr>
          </p:nvSpPr>
          <p:spPr bwMode="gray">
            <a:xfrm>
              <a:off x="5763463" y="4508366"/>
              <a:ext cx="145099" cy="152939"/>
            </a:xfrm>
            <a:custGeom>
              <a:avLst/>
              <a:gdLst>
                <a:gd name="connsiteX0" fmla="*/ 112225 w 153960"/>
                <a:gd name="connsiteY0" fmla="*/ 138907 h 162279"/>
                <a:gd name="connsiteX1" fmla="*/ 115796 w 153960"/>
                <a:gd name="connsiteY1" fmla="*/ 140061 h 162279"/>
                <a:gd name="connsiteX2" fmla="*/ 96098 w 153960"/>
                <a:gd name="connsiteY2" fmla="*/ 141664 h 162279"/>
                <a:gd name="connsiteX3" fmla="*/ 59459 w 153960"/>
                <a:gd name="connsiteY3" fmla="*/ 0 h 162279"/>
                <a:gd name="connsiteX4" fmla="*/ 62780 w 153960"/>
                <a:gd name="connsiteY4" fmla="*/ 13767 h 162279"/>
                <a:gd name="connsiteX5" fmla="*/ 77664 w 153960"/>
                <a:gd name="connsiteY5" fmla="*/ 7661 h 162279"/>
                <a:gd name="connsiteX6" fmla="*/ 98182 w 153960"/>
                <a:gd name="connsiteY6" fmla="*/ 26550 h 162279"/>
                <a:gd name="connsiteX7" fmla="*/ 125128 w 153960"/>
                <a:gd name="connsiteY7" fmla="*/ 19995 h 162279"/>
                <a:gd name="connsiteX8" fmla="*/ 148983 w 153960"/>
                <a:gd name="connsiteY8" fmla="*/ 32075 h 162279"/>
                <a:gd name="connsiteX9" fmla="*/ 153960 w 153960"/>
                <a:gd name="connsiteY9" fmla="*/ 64812 h 162279"/>
                <a:gd name="connsiteX10" fmla="*/ 134801 w 153960"/>
                <a:gd name="connsiteY10" fmla="*/ 105115 h 162279"/>
                <a:gd name="connsiteX11" fmla="*/ 146997 w 153960"/>
                <a:gd name="connsiteY11" fmla="*/ 131267 h 162279"/>
                <a:gd name="connsiteX12" fmla="*/ 142878 w 153960"/>
                <a:gd name="connsiteY12" fmla="*/ 143385 h 162279"/>
                <a:gd name="connsiteX13" fmla="*/ 137486 w 153960"/>
                <a:gd name="connsiteY13" fmla="*/ 136618 h 162279"/>
                <a:gd name="connsiteX14" fmla="*/ 133593 w 153960"/>
                <a:gd name="connsiteY14" fmla="*/ 142934 h 162279"/>
                <a:gd name="connsiteX15" fmla="*/ 115803 w 153960"/>
                <a:gd name="connsiteY15" fmla="*/ 139505 h 162279"/>
                <a:gd name="connsiteX16" fmla="*/ 120745 w 153960"/>
                <a:gd name="connsiteY16" fmla="*/ 136418 h 162279"/>
                <a:gd name="connsiteX17" fmla="*/ 96098 w 153960"/>
                <a:gd name="connsiteY17" fmla="*/ 141664 h 162279"/>
                <a:gd name="connsiteX18" fmla="*/ 82699 w 153960"/>
                <a:gd name="connsiteY18" fmla="*/ 140082 h 162279"/>
                <a:gd name="connsiteX19" fmla="*/ 90670 w 153960"/>
                <a:gd name="connsiteY19" fmla="*/ 142651 h 162279"/>
                <a:gd name="connsiteX20" fmla="*/ 27200 w 153960"/>
                <a:gd name="connsiteY20" fmla="*/ 162279 h 162279"/>
                <a:gd name="connsiteX21" fmla="*/ 29767 w 153960"/>
                <a:gd name="connsiteY21" fmla="*/ 124676 h 162279"/>
                <a:gd name="connsiteX22" fmla="*/ 0 w 153960"/>
                <a:gd name="connsiteY22" fmla="*/ 107742 h 162279"/>
                <a:gd name="connsiteX23" fmla="*/ 7498 w 153960"/>
                <a:gd name="connsiteY23" fmla="*/ 98786 h 162279"/>
                <a:gd name="connsiteX24" fmla="*/ 3437 w 153960"/>
                <a:gd name="connsiteY24" fmla="*/ 80998 h 162279"/>
                <a:gd name="connsiteX25" fmla="*/ 16594 w 153960"/>
                <a:gd name="connsiteY25" fmla="*/ 69374 h 162279"/>
                <a:gd name="connsiteX26" fmla="*/ 10274 w 153960"/>
                <a:gd name="connsiteY26" fmla="*/ 57201 h 162279"/>
                <a:gd name="connsiteX27" fmla="*/ 24151 w 153960"/>
                <a:gd name="connsiteY27" fmla="*/ 60214 h 162279"/>
                <a:gd name="connsiteX28" fmla="*/ 16320 w 153960"/>
                <a:gd name="connsiteY28" fmla="*/ 49132 h 162279"/>
                <a:gd name="connsiteX29" fmla="*/ 21982 w 153960"/>
                <a:gd name="connsiteY29" fmla="*/ 42126 h 162279"/>
                <a:gd name="connsiteX30" fmla="*/ 11645 w 153960"/>
                <a:gd name="connsiteY30" fmla="*/ 30745 h 162279"/>
                <a:gd name="connsiteX31" fmla="*/ 15913 w 153960"/>
                <a:gd name="connsiteY31" fmla="*/ 14591 h 162279"/>
                <a:gd name="connsiteX32" fmla="*/ 24428 w 153960"/>
                <a:gd name="connsiteY32" fmla="*/ 7353 h 162279"/>
                <a:gd name="connsiteX33" fmla="*/ 40720 w 153960"/>
                <a:gd name="connsiteY33" fmla="*/ 15055 h 16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3960" h="162279">
                  <a:moveTo>
                    <a:pt x="112225" y="138907"/>
                  </a:moveTo>
                  <a:lnTo>
                    <a:pt x="115796" y="140061"/>
                  </a:lnTo>
                  <a:lnTo>
                    <a:pt x="96098" y="141664"/>
                  </a:lnTo>
                  <a:close/>
                  <a:moveTo>
                    <a:pt x="59459" y="0"/>
                  </a:moveTo>
                  <a:lnTo>
                    <a:pt x="62780" y="13767"/>
                  </a:lnTo>
                  <a:lnTo>
                    <a:pt x="77664" y="7661"/>
                  </a:lnTo>
                  <a:lnTo>
                    <a:pt x="98182" y="26550"/>
                  </a:lnTo>
                  <a:lnTo>
                    <a:pt x="125128" y="19995"/>
                  </a:lnTo>
                  <a:lnTo>
                    <a:pt x="148983" y="32075"/>
                  </a:lnTo>
                  <a:lnTo>
                    <a:pt x="153960" y="64812"/>
                  </a:lnTo>
                  <a:lnTo>
                    <a:pt x="134801" y="105115"/>
                  </a:lnTo>
                  <a:lnTo>
                    <a:pt x="146997" y="131267"/>
                  </a:lnTo>
                  <a:lnTo>
                    <a:pt x="142878" y="143385"/>
                  </a:lnTo>
                  <a:lnTo>
                    <a:pt x="137486" y="136618"/>
                  </a:lnTo>
                  <a:lnTo>
                    <a:pt x="133593" y="142934"/>
                  </a:lnTo>
                  <a:lnTo>
                    <a:pt x="115803" y="139505"/>
                  </a:lnTo>
                  <a:lnTo>
                    <a:pt x="120745" y="136418"/>
                  </a:lnTo>
                  <a:lnTo>
                    <a:pt x="96098" y="141664"/>
                  </a:lnTo>
                  <a:lnTo>
                    <a:pt x="82699" y="140082"/>
                  </a:lnTo>
                  <a:lnTo>
                    <a:pt x="90670" y="142651"/>
                  </a:lnTo>
                  <a:lnTo>
                    <a:pt x="27200" y="162279"/>
                  </a:lnTo>
                  <a:lnTo>
                    <a:pt x="29767" y="124676"/>
                  </a:lnTo>
                  <a:lnTo>
                    <a:pt x="0" y="107742"/>
                  </a:lnTo>
                  <a:lnTo>
                    <a:pt x="7498" y="98786"/>
                  </a:lnTo>
                  <a:lnTo>
                    <a:pt x="3437" y="80998"/>
                  </a:lnTo>
                  <a:lnTo>
                    <a:pt x="16594" y="69374"/>
                  </a:lnTo>
                  <a:lnTo>
                    <a:pt x="10274" y="57201"/>
                  </a:lnTo>
                  <a:lnTo>
                    <a:pt x="24151" y="60214"/>
                  </a:lnTo>
                  <a:lnTo>
                    <a:pt x="16320" y="49132"/>
                  </a:lnTo>
                  <a:lnTo>
                    <a:pt x="21982" y="42126"/>
                  </a:lnTo>
                  <a:lnTo>
                    <a:pt x="11645" y="30745"/>
                  </a:lnTo>
                  <a:lnTo>
                    <a:pt x="15913" y="14591"/>
                  </a:lnTo>
                  <a:lnTo>
                    <a:pt x="24428" y="7353"/>
                  </a:lnTo>
                  <a:lnTo>
                    <a:pt x="40720" y="1505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5" name="AF_Guinea-Bissau">
              <a:extLst>
                <a:ext uri="{FF2B5EF4-FFF2-40B4-BE49-F238E27FC236}">
                  <a16:creationId xmlns:a16="http://schemas.microsoft.com/office/drawing/2014/main" id="{9E4DE76B-66E9-C002-5DDE-58BE325216E8}"/>
                </a:ext>
              </a:extLst>
            </p:cNvPr>
            <p:cNvSpPr/>
            <p:nvPr>
              <p:custDataLst>
                <p:tags r:id="rId83"/>
              </p:custDataLst>
            </p:nvPr>
          </p:nvSpPr>
          <p:spPr bwMode="gray">
            <a:xfrm>
              <a:off x="5571106" y="4461215"/>
              <a:ext cx="71349" cy="41806"/>
            </a:xfrm>
            <a:custGeom>
              <a:avLst/>
              <a:gdLst/>
              <a:ahLst/>
              <a:cxnLst/>
              <a:rect l="0" t="0" r="0" b="0"/>
              <a:pathLst>
                <a:path w="30087" h="17608">
                  <a:moveTo>
                    <a:pt x="22008" y="0"/>
                  </a:moveTo>
                  <a:lnTo>
                    <a:pt x="30046" y="26"/>
                  </a:lnTo>
                  <a:lnTo>
                    <a:pt x="27467" y="5375"/>
                  </a:lnTo>
                  <a:lnTo>
                    <a:pt x="30086" y="9867"/>
                  </a:lnTo>
                  <a:lnTo>
                    <a:pt x="20308" y="11966"/>
                  </a:lnTo>
                  <a:lnTo>
                    <a:pt x="17009" y="17607"/>
                  </a:lnTo>
                  <a:lnTo>
                    <a:pt x="16950" y="15173"/>
                  </a:lnTo>
                  <a:lnTo>
                    <a:pt x="13105" y="15278"/>
                  </a:lnTo>
                  <a:lnTo>
                    <a:pt x="14525" y="12821"/>
                  </a:lnTo>
                  <a:lnTo>
                    <a:pt x="12086" y="13717"/>
                  </a:lnTo>
                  <a:lnTo>
                    <a:pt x="16905" y="11104"/>
                  </a:lnTo>
                  <a:lnTo>
                    <a:pt x="11611" y="9785"/>
                  </a:lnTo>
                  <a:lnTo>
                    <a:pt x="17858" y="9504"/>
                  </a:lnTo>
                  <a:lnTo>
                    <a:pt x="17139" y="7222"/>
                  </a:lnTo>
                  <a:lnTo>
                    <a:pt x="7544" y="9674"/>
                  </a:lnTo>
                  <a:lnTo>
                    <a:pt x="10133" y="6913"/>
                  </a:lnTo>
                  <a:lnTo>
                    <a:pt x="8650" y="6788"/>
                  </a:lnTo>
                  <a:lnTo>
                    <a:pt x="5897" y="8165"/>
                  </a:lnTo>
                  <a:lnTo>
                    <a:pt x="3839" y="6992"/>
                  </a:lnTo>
                  <a:lnTo>
                    <a:pt x="3833" y="5413"/>
                  </a:lnTo>
                  <a:lnTo>
                    <a:pt x="6072" y="3574"/>
                  </a:lnTo>
                  <a:lnTo>
                    <a:pt x="0" y="3660"/>
                  </a:lnTo>
                  <a:lnTo>
                    <a:pt x="22008"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6" name="AF_Guinea">
              <a:extLst>
                <a:ext uri="{FF2B5EF4-FFF2-40B4-BE49-F238E27FC236}">
                  <a16:creationId xmlns:a16="http://schemas.microsoft.com/office/drawing/2014/main" id="{19498198-72B6-C6F4-A0F5-7B19D30109E2}"/>
                </a:ext>
              </a:extLst>
            </p:cNvPr>
            <p:cNvSpPr/>
            <p:nvPr>
              <p:custDataLst>
                <p:tags r:id="rId84"/>
              </p:custDataLst>
            </p:nvPr>
          </p:nvSpPr>
          <p:spPr bwMode="gray">
            <a:xfrm>
              <a:off x="5611442" y="4461279"/>
              <a:ext cx="174785" cy="132105"/>
            </a:xfrm>
            <a:custGeom>
              <a:avLst/>
              <a:gdLst/>
              <a:ahLst/>
              <a:cxnLst/>
              <a:rect l="0" t="0" r="0" b="0"/>
              <a:pathLst>
                <a:path w="73704" h="55641">
                  <a:moveTo>
                    <a:pt x="14141" y="30003"/>
                  </a:moveTo>
                  <a:lnTo>
                    <a:pt x="3524" y="22464"/>
                  </a:lnTo>
                  <a:lnTo>
                    <a:pt x="3238" y="16778"/>
                  </a:lnTo>
                  <a:lnTo>
                    <a:pt x="0" y="17581"/>
                  </a:lnTo>
                  <a:lnTo>
                    <a:pt x="3299" y="11940"/>
                  </a:lnTo>
                  <a:lnTo>
                    <a:pt x="13077" y="9841"/>
                  </a:lnTo>
                  <a:lnTo>
                    <a:pt x="10458" y="5349"/>
                  </a:lnTo>
                  <a:lnTo>
                    <a:pt x="13037" y="0"/>
                  </a:lnTo>
                  <a:lnTo>
                    <a:pt x="26715" y="3845"/>
                  </a:lnTo>
                  <a:lnTo>
                    <a:pt x="36438" y="2760"/>
                  </a:lnTo>
                  <a:lnTo>
                    <a:pt x="37013" y="6699"/>
                  </a:lnTo>
                  <a:lnTo>
                    <a:pt x="40880" y="4636"/>
                  </a:lnTo>
                  <a:lnTo>
                    <a:pt x="43641" y="8030"/>
                  </a:lnTo>
                  <a:lnTo>
                    <a:pt x="46930" y="4631"/>
                  </a:lnTo>
                  <a:lnTo>
                    <a:pt x="53149" y="6634"/>
                  </a:lnTo>
                  <a:lnTo>
                    <a:pt x="58613" y="1958"/>
                  </a:lnTo>
                  <a:lnTo>
                    <a:pt x="64830" y="12101"/>
                  </a:lnTo>
                  <a:lnTo>
                    <a:pt x="66591" y="14023"/>
                  </a:lnTo>
                  <a:lnTo>
                    <a:pt x="63363" y="17479"/>
                  </a:lnTo>
                  <a:lnTo>
                    <a:pt x="67271" y="17058"/>
                  </a:lnTo>
                  <a:lnTo>
                    <a:pt x="70429" y="25625"/>
                  </a:lnTo>
                  <a:lnTo>
                    <a:pt x="68733" y="32037"/>
                  </a:lnTo>
                  <a:lnTo>
                    <a:pt x="72841" y="36555"/>
                  </a:lnTo>
                  <a:lnTo>
                    <a:pt x="70591" y="39336"/>
                  </a:lnTo>
                  <a:lnTo>
                    <a:pt x="73703" y="43735"/>
                  </a:lnTo>
                  <a:lnTo>
                    <a:pt x="68188" y="42539"/>
                  </a:lnTo>
                  <a:lnTo>
                    <a:pt x="70700" y="47371"/>
                  </a:lnTo>
                  <a:lnTo>
                    <a:pt x="65471" y="51985"/>
                  </a:lnTo>
                  <a:lnTo>
                    <a:pt x="63563" y="50637"/>
                  </a:lnTo>
                  <a:lnTo>
                    <a:pt x="59099" y="55640"/>
                  </a:lnTo>
                  <a:lnTo>
                    <a:pt x="55317" y="53996"/>
                  </a:lnTo>
                  <a:lnTo>
                    <a:pt x="55332" y="44053"/>
                  </a:lnTo>
                  <a:lnTo>
                    <a:pt x="47502" y="42623"/>
                  </a:lnTo>
                  <a:lnTo>
                    <a:pt x="43210" y="44541"/>
                  </a:lnTo>
                  <a:lnTo>
                    <a:pt x="44453" y="36844"/>
                  </a:lnTo>
                  <a:lnTo>
                    <a:pt x="38024" y="27333"/>
                  </a:lnTo>
                  <a:lnTo>
                    <a:pt x="25608" y="28441"/>
                  </a:lnTo>
                  <a:lnTo>
                    <a:pt x="17213" y="37121"/>
                  </a:lnTo>
                  <a:lnTo>
                    <a:pt x="14141" y="3000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7" name="AF_Ghana">
              <a:extLst>
                <a:ext uri="{FF2B5EF4-FFF2-40B4-BE49-F238E27FC236}">
                  <a16:creationId xmlns:a16="http://schemas.microsoft.com/office/drawing/2014/main" id="{0C33C426-9A63-11A2-73B9-2ED808075E6F}"/>
                </a:ext>
              </a:extLst>
            </p:cNvPr>
            <p:cNvSpPr/>
            <p:nvPr>
              <p:custDataLst>
                <p:tags r:id="rId85"/>
              </p:custDataLst>
            </p:nvPr>
          </p:nvSpPr>
          <p:spPr bwMode="gray">
            <a:xfrm>
              <a:off x="5890505" y="4498612"/>
              <a:ext cx="105486" cy="153691"/>
            </a:xfrm>
            <a:custGeom>
              <a:avLst/>
              <a:gdLst/>
              <a:ahLst/>
              <a:cxnLst/>
              <a:rect l="0" t="0" r="0" b="0"/>
              <a:pathLst>
                <a:path w="44482" h="64733">
                  <a:moveTo>
                    <a:pt x="38887" y="53538"/>
                  </a:moveTo>
                  <a:lnTo>
                    <a:pt x="39114" y="54455"/>
                  </a:lnTo>
                  <a:lnTo>
                    <a:pt x="35050" y="54419"/>
                  </a:lnTo>
                  <a:lnTo>
                    <a:pt x="24536" y="59942"/>
                  </a:lnTo>
                  <a:lnTo>
                    <a:pt x="16358" y="61821"/>
                  </a:lnTo>
                  <a:lnTo>
                    <a:pt x="11903" y="64732"/>
                  </a:lnTo>
                  <a:lnTo>
                    <a:pt x="1461" y="61177"/>
                  </a:lnTo>
                  <a:lnTo>
                    <a:pt x="1469" y="60931"/>
                  </a:lnTo>
                  <a:lnTo>
                    <a:pt x="3210" y="61024"/>
                  </a:lnTo>
                  <a:lnTo>
                    <a:pt x="4847" y="56214"/>
                  </a:lnTo>
                  <a:lnTo>
                    <a:pt x="0" y="45833"/>
                  </a:lnTo>
                  <a:lnTo>
                    <a:pt x="7614" y="29835"/>
                  </a:lnTo>
                  <a:lnTo>
                    <a:pt x="5636" y="16840"/>
                  </a:lnTo>
                  <a:lnTo>
                    <a:pt x="4151" y="1392"/>
                  </a:lnTo>
                  <a:lnTo>
                    <a:pt x="26308" y="2312"/>
                  </a:lnTo>
                  <a:lnTo>
                    <a:pt x="30994" y="0"/>
                  </a:lnTo>
                  <a:lnTo>
                    <a:pt x="36175" y="8947"/>
                  </a:lnTo>
                  <a:lnTo>
                    <a:pt x="34667" y="17089"/>
                  </a:lnTo>
                  <a:lnTo>
                    <a:pt x="38000" y="17554"/>
                  </a:lnTo>
                  <a:lnTo>
                    <a:pt x="36319" y="24143"/>
                  </a:lnTo>
                  <a:lnTo>
                    <a:pt x="39764" y="28586"/>
                  </a:lnTo>
                  <a:lnTo>
                    <a:pt x="37742" y="42445"/>
                  </a:lnTo>
                  <a:lnTo>
                    <a:pt x="44481" y="50973"/>
                  </a:lnTo>
                  <a:lnTo>
                    <a:pt x="39414" y="54517"/>
                  </a:lnTo>
                  <a:lnTo>
                    <a:pt x="38836" y="52506"/>
                  </a:lnTo>
                  <a:lnTo>
                    <a:pt x="37613" y="51429"/>
                  </a:lnTo>
                  <a:lnTo>
                    <a:pt x="34574" y="51082"/>
                  </a:lnTo>
                  <a:lnTo>
                    <a:pt x="37381" y="51546"/>
                  </a:lnTo>
                  <a:lnTo>
                    <a:pt x="38887" y="5353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8" name="AF_Gabon">
              <a:extLst>
                <a:ext uri="{FF2B5EF4-FFF2-40B4-BE49-F238E27FC236}">
                  <a16:creationId xmlns:a16="http://schemas.microsoft.com/office/drawing/2014/main" id="{630062F0-F197-A544-DEBA-5F8FFE2ED23F}"/>
                </a:ext>
              </a:extLst>
            </p:cNvPr>
            <p:cNvSpPr/>
            <p:nvPr>
              <p:custDataLst>
                <p:tags r:id="rId86"/>
              </p:custDataLst>
            </p:nvPr>
          </p:nvSpPr>
          <p:spPr bwMode="gray">
            <a:xfrm>
              <a:off x="6174106" y="4710523"/>
              <a:ext cx="137750" cy="147496"/>
            </a:xfrm>
            <a:custGeom>
              <a:avLst/>
              <a:gdLst/>
              <a:ahLst/>
              <a:cxnLst/>
              <a:rect l="0" t="0" r="0" b="0"/>
              <a:pathLst>
                <a:path w="58087" h="62124">
                  <a:moveTo>
                    <a:pt x="38136" y="0"/>
                  </a:moveTo>
                  <a:lnTo>
                    <a:pt x="45839" y="1198"/>
                  </a:lnTo>
                  <a:lnTo>
                    <a:pt x="44768" y="10614"/>
                  </a:lnTo>
                  <a:lnTo>
                    <a:pt x="54789" y="8924"/>
                  </a:lnTo>
                  <a:lnTo>
                    <a:pt x="57772" y="13703"/>
                  </a:lnTo>
                  <a:lnTo>
                    <a:pt x="51383" y="24825"/>
                  </a:lnTo>
                  <a:lnTo>
                    <a:pt x="58086" y="28931"/>
                  </a:lnTo>
                  <a:lnTo>
                    <a:pt x="57197" y="41759"/>
                  </a:lnTo>
                  <a:lnTo>
                    <a:pt x="54008" y="47778"/>
                  </a:lnTo>
                  <a:lnTo>
                    <a:pt x="50522" y="43733"/>
                  </a:lnTo>
                  <a:lnTo>
                    <a:pt x="47728" y="47222"/>
                  </a:lnTo>
                  <a:lnTo>
                    <a:pt x="42915" y="46523"/>
                  </a:lnTo>
                  <a:lnTo>
                    <a:pt x="39400" y="41067"/>
                  </a:lnTo>
                  <a:lnTo>
                    <a:pt x="37680" y="46118"/>
                  </a:lnTo>
                  <a:lnTo>
                    <a:pt x="28642" y="46179"/>
                  </a:lnTo>
                  <a:lnTo>
                    <a:pt x="32158" y="59233"/>
                  </a:lnTo>
                  <a:lnTo>
                    <a:pt x="27869" y="57931"/>
                  </a:lnTo>
                  <a:lnTo>
                    <a:pt x="24306" y="62123"/>
                  </a:lnTo>
                  <a:lnTo>
                    <a:pt x="9908" y="47302"/>
                  </a:lnTo>
                  <a:lnTo>
                    <a:pt x="14206" y="48047"/>
                  </a:lnTo>
                  <a:lnTo>
                    <a:pt x="9053" y="46613"/>
                  </a:lnTo>
                  <a:lnTo>
                    <a:pt x="2730" y="35182"/>
                  </a:lnTo>
                  <a:lnTo>
                    <a:pt x="8039" y="38808"/>
                  </a:lnTo>
                  <a:lnTo>
                    <a:pt x="0" y="29250"/>
                  </a:lnTo>
                  <a:lnTo>
                    <a:pt x="3039" y="31031"/>
                  </a:lnTo>
                  <a:lnTo>
                    <a:pt x="5883" y="26556"/>
                  </a:lnTo>
                  <a:lnTo>
                    <a:pt x="6375" y="19209"/>
                  </a:lnTo>
                  <a:lnTo>
                    <a:pt x="12111" y="20986"/>
                  </a:lnTo>
                  <a:lnTo>
                    <a:pt x="5936" y="17556"/>
                  </a:lnTo>
                  <a:lnTo>
                    <a:pt x="8900" y="18028"/>
                  </a:lnTo>
                  <a:lnTo>
                    <a:pt x="8547" y="13008"/>
                  </a:lnTo>
                  <a:lnTo>
                    <a:pt x="10940" y="12813"/>
                  </a:lnTo>
                  <a:lnTo>
                    <a:pt x="26439" y="12819"/>
                  </a:lnTo>
                  <a:lnTo>
                    <a:pt x="26298" y="1148"/>
                  </a:lnTo>
                  <a:lnTo>
                    <a:pt x="38136"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89" name="AF_Gambia">
              <a:extLst>
                <a:ext uri="{FF2B5EF4-FFF2-40B4-BE49-F238E27FC236}">
                  <a16:creationId xmlns:a16="http://schemas.microsoft.com/office/drawing/2014/main" id="{673E9F5B-52E7-F03A-B6DD-C5069C86271B}"/>
                </a:ext>
              </a:extLst>
            </p:cNvPr>
            <p:cNvSpPr/>
            <p:nvPr>
              <p:custDataLst>
                <p:tags r:id="rId87"/>
              </p:custDataLst>
            </p:nvPr>
          </p:nvSpPr>
          <p:spPr bwMode="gray">
            <a:xfrm>
              <a:off x="5570321" y="4433246"/>
              <a:ext cx="70013" cy="18711"/>
            </a:xfrm>
            <a:custGeom>
              <a:avLst/>
              <a:gdLst/>
              <a:ahLst/>
              <a:cxnLst/>
              <a:rect l="0" t="0" r="0" b="0"/>
              <a:pathLst>
                <a:path w="29523" h="7881">
                  <a:moveTo>
                    <a:pt x="192" y="3876"/>
                  </a:moveTo>
                  <a:lnTo>
                    <a:pt x="5500" y="5912"/>
                  </a:lnTo>
                  <a:lnTo>
                    <a:pt x="5886" y="4128"/>
                  </a:lnTo>
                  <a:lnTo>
                    <a:pt x="14550" y="3445"/>
                  </a:lnTo>
                  <a:lnTo>
                    <a:pt x="6070" y="3830"/>
                  </a:lnTo>
                  <a:lnTo>
                    <a:pt x="3561" y="5101"/>
                  </a:lnTo>
                  <a:lnTo>
                    <a:pt x="1852" y="2433"/>
                  </a:lnTo>
                  <a:lnTo>
                    <a:pt x="16806" y="0"/>
                  </a:lnTo>
                  <a:lnTo>
                    <a:pt x="29522" y="4322"/>
                  </a:lnTo>
                  <a:lnTo>
                    <a:pt x="23998" y="6054"/>
                  </a:lnTo>
                  <a:lnTo>
                    <a:pt x="16392" y="2373"/>
                  </a:lnTo>
                  <a:lnTo>
                    <a:pt x="14659" y="4650"/>
                  </a:lnTo>
                  <a:lnTo>
                    <a:pt x="9472" y="4924"/>
                  </a:lnTo>
                  <a:lnTo>
                    <a:pt x="9411" y="6856"/>
                  </a:lnTo>
                  <a:lnTo>
                    <a:pt x="0" y="7880"/>
                  </a:lnTo>
                  <a:lnTo>
                    <a:pt x="192" y="387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0" name="AF_Ethiopia">
              <a:extLst>
                <a:ext uri="{FF2B5EF4-FFF2-40B4-BE49-F238E27FC236}">
                  <a16:creationId xmlns:a16="http://schemas.microsoft.com/office/drawing/2014/main" id="{9DFD47FE-8C7F-BC76-59F5-7DDAD1C48005}"/>
                </a:ext>
              </a:extLst>
            </p:cNvPr>
            <p:cNvSpPr/>
            <p:nvPr>
              <p:custDataLst>
                <p:tags r:id="rId88"/>
              </p:custDataLst>
            </p:nvPr>
          </p:nvSpPr>
          <p:spPr bwMode="gray">
            <a:xfrm>
              <a:off x="6749914" y="4407335"/>
              <a:ext cx="355651" cy="276490"/>
            </a:xfrm>
            <a:custGeom>
              <a:avLst/>
              <a:gdLst/>
              <a:ahLst/>
              <a:cxnLst/>
              <a:rect l="0" t="0" r="0" b="0"/>
              <a:pathLst>
                <a:path w="149973" h="116456">
                  <a:moveTo>
                    <a:pt x="35518" y="6422"/>
                  </a:moveTo>
                  <a:lnTo>
                    <a:pt x="43006" y="4462"/>
                  </a:lnTo>
                  <a:lnTo>
                    <a:pt x="45812" y="8071"/>
                  </a:lnTo>
                  <a:lnTo>
                    <a:pt x="49203" y="0"/>
                  </a:lnTo>
                  <a:lnTo>
                    <a:pt x="54584" y="4818"/>
                  </a:lnTo>
                  <a:lnTo>
                    <a:pt x="60330" y="2363"/>
                  </a:lnTo>
                  <a:lnTo>
                    <a:pt x="72370" y="4549"/>
                  </a:lnTo>
                  <a:lnTo>
                    <a:pt x="94087" y="24846"/>
                  </a:lnTo>
                  <a:lnTo>
                    <a:pt x="88375" y="32309"/>
                  </a:lnTo>
                  <a:lnTo>
                    <a:pt x="87987" y="39775"/>
                  </a:lnTo>
                  <a:lnTo>
                    <a:pt x="99530" y="39832"/>
                  </a:lnTo>
                  <a:lnTo>
                    <a:pt x="96720" y="43598"/>
                  </a:lnTo>
                  <a:lnTo>
                    <a:pt x="98570" y="47756"/>
                  </a:lnTo>
                  <a:lnTo>
                    <a:pt x="110195" y="60094"/>
                  </a:lnTo>
                  <a:lnTo>
                    <a:pt x="140209" y="70267"/>
                  </a:lnTo>
                  <a:lnTo>
                    <a:pt x="149972" y="70236"/>
                  </a:lnTo>
                  <a:lnTo>
                    <a:pt x="119598" y="101454"/>
                  </a:lnTo>
                  <a:lnTo>
                    <a:pt x="106953" y="101560"/>
                  </a:lnTo>
                  <a:lnTo>
                    <a:pt x="89141" y="110704"/>
                  </a:lnTo>
                  <a:lnTo>
                    <a:pt x="81803" y="111083"/>
                  </a:lnTo>
                  <a:lnTo>
                    <a:pt x="77927" y="107619"/>
                  </a:lnTo>
                  <a:lnTo>
                    <a:pt x="65334" y="116455"/>
                  </a:lnTo>
                  <a:lnTo>
                    <a:pt x="51301" y="114399"/>
                  </a:lnTo>
                  <a:lnTo>
                    <a:pt x="40486" y="106741"/>
                  </a:lnTo>
                  <a:lnTo>
                    <a:pt x="29495" y="104264"/>
                  </a:lnTo>
                  <a:lnTo>
                    <a:pt x="28306" y="97176"/>
                  </a:lnTo>
                  <a:lnTo>
                    <a:pt x="23109" y="96679"/>
                  </a:lnTo>
                  <a:lnTo>
                    <a:pt x="17137" y="83610"/>
                  </a:lnTo>
                  <a:lnTo>
                    <a:pt x="7203" y="73707"/>
                  </a:lnTo>
                  <a:lnTo>
                    <a:pt x="0" y="71035"/>
                  </a:lnTo>
                  <a:lnTo>
                    <a:pt x="2617" y="65644"/>
                  </a:lnTo>
                  <a:lnTo>
                    <a:pt x="11295" y="64445"/>
                  </a:lnTo>
                  <a:lnTo>
                    <a:pt x="12950" y="44395"/>
                  </a:lnTo>
                  <a:lnTo>
                    <a:pt x="16034" y="41000"/>
                  </a:lnTo>
                  <a:lnTo>
                    <a:pt x="18734" y="42555"/>
                  </a:lnTo>
                  <a:lnTo>
                    <a:pt x="21059" y="31421"/>
                  </a:lnTo>
                  <a:lnTo>
                    <a:pt x="27100" y="22833"/>
                  </a:lnTo>
                  <a:lnTo>
                    <a:pt x="31516" y="22415"/>
                  </a:lnTo>
                  <a:lnTo>
                    <a:pt x="35518" y="642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1" name="AF_Eritrea">
              <a:extLst>
                <a:ext uri="{FF2B5EF4-FFF2-40B4-BE49-F238E27FC236}">
                  <a16:creationId xmlns:a16="http://schemas.microsoft.com/office/drawing/2014/main" id="{005598FB-ABC5-EE84-27C4-AE2A64C6F465}"/>
                </a:ext>
              </a:extLst>
            </p:cNvPr>
            <p:cNvSpPr/>
            <p:nvPr>
              <p:custDataLst>
                <p:tags r:id="rId89"/>
              </p:custDataLst>
            </p:nvPr>
          </p:nvSpPr>
          <p:spPr bwMode="gray">
            <a:xfrm>
              <a:off x="6831780" y="4330308"/>
              <a:ext cx="158370" cy="136019"/>
            </a:xfrm>
            <a:custGeom>
              <a:avLst/>
              <a:gdLst/>
              <a:ahLst/>
              <a:cxnLst/>
              <a:rect l="0" t="0" r="0" b="0"/>
              <a:pathLst>
                <a:path w="66782" h="57290">
                  <a:moveTo>
                    <a:pt x="23545" y="3587"/>
                  </a:moveTo>
                  <a:lnTo>
                    <a:pt x="32779" y="30367"/>
                  </a:lnTo>
                  <a:lnTo>
                    <a:pt x="34381" y="26166"/>
                  </a:lnTo>
                  <a:lnTo>
                    <a:pt x="37276" y="31512"/>
                  </a:lnTo>
                  <a:lnTo>
                    <a:pt x="47273" y="35040"/>
                  </a:lnTo>
                  <a:lnTo>
                    <a:pt x="66781" y="54844"/>
                  </a:lnTo>
                  <a:lnTo>
                    <a:pt x="59565" y="57289"/>
                  </a:lnTo>
                  <a:lnTo>
                    <a:pt x="37848" y="36992"/>
                  </a:lnTo>
                  <a:lnTo>
                    <a:pt x="25808" y="34806"/>
                  </a:lnTo>
                  <a:lnTo>
                    <a:pt x="20062" y="37261"/>
                  </a:lnTo>
                  <a:lnTo>
                    <a:pt x="14681" y="32443"/>
                  </a:lnTo>
                  <a:lnTo>
                    <a:pt x="11290" y="40514"/>
                  </a:lnTo>
                  <a:lnTo>
                    <a:pt x="8484" y="36905"/>
                  </a:lnTo>
                  <a:lnTo>
                    <a:pt x="996" y="38865"/>
                  </a:lnTo>
                  <a:lnTo>
                    <a:pt x="0" y="29686"/>
                  </a:lnTo>
                  <a:lnTo>
                    <a:pt x="5298" y="18056"/>
                  </a:lnTo>
                  <a:lnTo>
                    <a:pt x="5526" y="9658"/>
                  </a:lnTo>
                  <a:lnTo>
                    <a:pt x="9800" y="10073"/>
                  </a:lnTo>
                  <a:lnTo>
                    <a:pt x="21574" y="0"/>
                  </a:lnTo>
                  <a:lnTo>
                    <a:pt x="23545" y="358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2" name="AF_Equatorial Guinea">
              <a:extLst>
                <a:ext uri="{FF2B5EF4-FFF2-40B4-BE49-F238E27FC236}">
                  <a16:creationId xmlns:a16="http://schemas.microsoft.com/office/drawing/2014/main" id="{6AE387B0-786E-CF5D-C1E4-B13F247123F9}"/>
                </a:ext>
              </a:extLst>
            </p:cNvPr>
            <p:cNvSpPr/>
            <p:nvPr>
              <p:custDataLst>
                <p:tags r:id="rId90"/>
              </p:custDataLst>
            </p:nvPr>
          </p:nvSpPr>
          <p:spPr bwMode="gray">
            <a:xfrm>
              <a:off x="6189447" y="4709091"/>
              <a:ext cx="47359" cy="31872"/>
            </a:xfrm>
            <a:custGeom>
              <a:avLst/>
              <a:gdLst/>
              <a:ahLst/>
              <a:cxnLst/>
              <a:rect l="0" t="0" r="0" b="0"/>
              <a:pathLst>
                <a:path w="19971" h="13424">
                  <a:moveTo>
                    <a:pt x="6692" y="1757"/>
                  </a:moveTo>
                  <a:lnTo>
                    <a:pt x="19829" y="1752"/>
                  </a:lnTo>
                  <a:lnTo>
                    <a:pt x="19970" y="13423"/>
                  </a:lnTo>
                  <a:lnTo>
                    <a:pt x="4471" y="13417"/>
                  </a:lnTo>
                  <a:lnTo>
                    <a:pt x="0" y="11770"/>
                  </a:lnTo>
                  <a:lnTo>
                    <a:pt x="4549" y="0"/>
                  </a:lnTo>
                  <a:lnTo>
                    <a:pt x="6692" y="175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3" name="AF_Egypt">
              <a:extLst>
                <a:ext uri="{FF2B5EF4-FFF2-40B4-BE49-F238E27FC236}">
                  <a16:creationId xmlns:a16="http://schemas.microsoft.com/office/drawing/2014/main" id="{E5D91275-93A5-9BAC-EEE5-5CCB8DD2E2FF}"/>
                </a:ext>
              </a:extLst>
            </p:cNvPr>
            <p:cNvSpPr/>
            <p:nvPr>
              <p:custDataLst>
                <p:tags r:id="rId91"/>
              </p:custDataLst>
            </p:nvPr>
          </p:nvSpPr>
          <p:spPr bwMode="gray">
            <a:xfrm>
              <a:off x="6553455" y="3971974"/>
              <a:ext cx="288884" cy="257161"/>
            </a:xfrm>
            <a:custGeom>
              <a:avLst/>
              <a:gdLst/>
              <a:ahLst/>
              <a:cxnLst/>
              <a:rect l="0" t="0" r="0" b="0"/>
              <a:pathLst>
                <a:path w="121819" h="108314">
                  <a:moveTo>
                    <a:pt x="6100" y="1712"/>
                  </a:moveTo>
                  <a:lnTo>
                    <a:pt x="26244" y="3190"/>
                  </a:lnTo>
                  <a:lnTo>
                    <a:pt x="43628" y="9652"/>
                  </a:lnTo>
                  <a:lnTo>
                    <a:pt x="63211" y="545"/>
                  </a:lnTo>
                  <a:lnTo>
                    <a:pt x="72148" y="1374"/>
                  </a:lnTo>
                  <a:lnTo>
                    <a:pt x="74983" y="4185"/>
                  </a:lnTo>
                  <a:lnTo>
                    <a:pt x="71933" y="1360"/>
                  </a:lnTo>
                  <a:lnTo>
                    <a:pt x="70672" y="4399"/>
                  </a:lnTo>
                  <a:lnTo>
                    <a:pt x="74364" y="6708"/>
                  </a:lnTo>
                  <a:lnTo>
                    <a:pt x="75039" y="4208"/>
                  </a:lnTo>
                  <a:lnTo>
                    <a:pt x="80105" y="7194"/>
                  </a:lnTo>
                  <a:lnTo>
                    <a:pt x="84050" y="5319"/>
                  </a:lnTo>
                  <a:lnTo>
                    <a:pt x="84431" y="6387"/>
                  </a:lnTo>
                  <a:lnTo>
                    <a:pt x="84369" y="6893"/>
                  </a:lnTo>
                  <a:lnTo>
                    <a:pt x="87039" y="5767"/>
                  </a:lnTo>
                  <a:lnTo>
                    <a:pt x="88261" y="6208"/>
                  </a:lnTo>
                  <a:lnTo>
                    <a:pt x="90372" y="6017"/>
                  </a:lnTo>
                  <a:lnTo>
                    <a:pt x="95100" y="3795"/>
                  </a:lnTo>
                  <a:lnTo>
                    <a:pt x="95609" y="5044"/>
                  </a:lnTo>
                  <a:lnTo>
                    <a:pt x="101971" y="25091"/>
                  </a:lnTo>
                  <a:lnTo>
                    <a:pt x="95478" y="45118"/>
                  </a:lnTo>
                  <a:lnTo>
                    <a:pt x="85361" y="35753"/>
                  </a:lnTo>
                  <a:lnTo>
                    <a:pt x="78683" y="19118"/>
                  </a:lnTo>
                  <a:lnTo>
                    <a:pt x="76342" y="23824"/>
                  </a:lnTo>
                  <a:lnTo>
                    <a:pt x="88522" y="43372"/>
                  </a:lnTo>
                  <a:lnTo>
                    <a:pt x="104319" y="80890"/>
                  </a:lnTo>
                  <a:lnTo>
                    <a:pt x="111064" y="87484"/>
                  </a:lnTo>
                  <a:lnTo>
                    <a:pt x="107764" y="87241"/>
                  </a:lnTo>
                  <a:lnTo>
                    <a:pt x="109639" y="97842"/>
                  </a:lnTo>
                  <a:lnTo>
                    <a:pt x="121818" y="108293"/>
                  </a:lnTo>
                  <a:lnTo>
                    <a:pt x="67472" y="108313"/>
                  </a:lnTo>
                  <a:lnTo>
                    <a:pt x="67489" y="105788"/>
                  </a:lnTo>
                  <a:lnTo>
                    <a:pt x="65644" y="108313"/>
                  </a:lnTo>
                  <a:lnTo>
                    <a:pt x="2948" y="108298"/>
                  </a:lnTo>
                  <a:lnTo>
                    <a:pt x="2911" y="27820"/>
                  </a:lnTo>
                  <a:lnTo>
                    <a:pt x="0" y="17231"/>
                  </a:lnTo>
                  <a:lnTo>
                    <a:pt x="4450" y="0"/>
                  </a:lnTo>
                  <a:lnTo>
                    <a:pt x="6100" y="171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4" name="AF_Djibouti">
              <a:extLst>
                <a:ext uri="{FF2B5EF4-FFF2-40B4-BE49-F238E27FC236}">
                  <a16:creationId xmlns:a16="http://schemas.microsoft.com/office/drawing/2014/main" id="{7345CCF9-AF02-6D4F-EA15-07CF3173180A}"/>
                </a:ext>
              </a:extLst>
            </p:cNvPr>
            <p:cNvSpPr/>
            <p:nvPr>
              <p:custDataLst>
                <p:tags r:id="rId92"/>
              </p:custDataLst>
            </p:nvPr>
          </p:nvSpPr>
          <p:spPr bwMode="gray">
            <a:xfrm>
              <a:off x="6958568" y="4460521"/>
              <a:ext cx="38518" cy="41387"/>
            </a:xfrm>
            <a:custGeom>
              <a:avLst/>
              <a:gdLst/>
              <a:ahLst/>
              <a:cxnLst/>
              <a:rect l="0" t="0" r="0" b="0"/>
              <a:pathLst>
                <a:path w="16242" h="17432">
                  <a:moveTo>
                    <a:pt x="10771" y="11486"/>
                  </a:moveTo>
                  <a:lnTo>
                    <a:pt x="14595" y="12669"/>
                  </a:lnTo>
                  <a:lnTo>
                    <a:pt x="11543" y="17431"/>
                  </a:lnTo>
                  <a:lnTo>
                    <a:pt x="0" y="17374"/>
                  </a:lnTo>
                  <a:lnTo>
                    <a:pt x="388" y="9908"/>
                  </a:lnTo>
                  <a:lnTo>
                    <a:pt x="6100" y="2445"/>
                  </a:lnTo>
                  <a:lnTo>
                    <a:pt x="13316" y="0"/>
                  </a:lnTo>
                  <a:lnTo>
                    <a:pt x="16241" y="6669"/>
                  </a:lnTo>
                  <a:lnTo>
                    <a:pt x="7189" y="11672"/>
                  </a:lnTo>
                  <a:lnTo>
                    <a:pt x="10771" y="1148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5" name="AF_Central African Republic">
              <a:extLst>
                <a:ext uri="{FF2B5EF4-FFF2-40B4-BE49-F238E27FC236}">
                  <a16:creationId xmlns:a16="http://schemas.microsoft.com/office/drawing/2014/main" id="{66C4C73E-D415-FD19-F714-D7330D4C34C8}"/>
                </a:ext>
              </a:extLst>
            </p:cNvPr>
            <p:cNvSpPr/>
            <p:nvPr>
              <p:custDataLst>
                <p:tags r:id="rId93"/>
              </p:custDataLst>
            </p:nvPr>
          </p:nvSpPr>
          <p:spPr bwMode="gray">
            <a:xfrm>
              <a:off x="6309495" y="4503840"/>
              <a:ext cx="309142" cy="208170"/>
            </a:xfrm>
            <a:custGeom>
              <a:avLst/>
              <a:gdLst/>
              <a:ahLst/>
              <a:cxnLst/>
              <a:rect l="0" t="0" r="0" b="0"/>
              <a:pathLst>
                <a:path w="130362" h="87679">
                  <a:moveTo>
                    <a:pt x="46396" y="23786"/>
                  </a:moveTo>
                  <a:lnTo>
                    <a:pt x="45697" y="19882"/>
                  </a:lnTo>
                  <a:lnTo>
                    <a:pt x="59525" y="18423"/>
                  </a:lnTo>
                  <a:lnTo>
                    <a:pt x="72964" y="6429"/>
                  </a:lnTo>
                  <a:lnTo>
                    <a:pt x="73003" y="2881"/>
                  </a:lnTo>
                  <a:lnTo>
                    <a:pt x="84473" y="0"/>
                  </a:lnTo>
                  <a:lnTo>
                    <a:pt x="92500" y="10731"/>
                  </a:lnTo>
                  <a:lnTo>
                    <a:pt x="90986" y="22412"/>
                  </a:lnTo>
                  <a:lnTo>
                    <a:pt x="97819" y="22688"/>
                  </a:lnTo>
                  <a:lnTo>
                    <a:pt x="97733" y="26564"/>
                  </a:lnTo>
                  <a:lnTo>
                    <a:pt x="108342" y="31140"/>
                  </a:lnTo>
                  <a:lnTo>
                    <a:pt x="107878" y="34702"/>
                  </a:lnTo>
                  <a:lnTo>
                    <a:pt x="119858" y="43279"/>
                  </a:lnTo>
                  <a:lnTo>
                    <a:pt x="120183" y="49000"/>
                  </a:lnTo>
                  <a:lnTo>
                    <a:pt x="127236" y="52075"/>
                  </a:lnTo>
                  <a:lnTo>
                    <a:pt x="130361" y="59664"/>
                  </a:lnTo>
                  <a:lnTo>
                    <a:pt x="114725" y="57896"/>
                  </a:lnTo>
                  <a:lnTo>
                    <a:pt x="111230" y="55999"/>
                  </a:lnTo>
                  <a:lnTo>
                    <a:pt x="103153" y="60724"/>
                  </a:lnTo>
                  <a:lnTo>
                    <a:pt x="99750" y="58668"/>
                  </a:lnTo>
                  <a:lnTo>
                    <a:pt x="90011" y="63932"/>
                  </a:lnTo>
                  <a:lnTo>
                    <a:pt x="84766" y="61624"/>
                  </a:lnTo>
                  <a:lnTo>
                    <a:pt x="79600" y="68581"/>
                  </a:lnTo>
                  <a:lnTo>
                    <a:pt x="61664" y="65748"/>
                  </a:lnTo>
                  <a:lnTo>
                    <a:pt x="50022" y="58482"/>
                  </a:lnTo>
                  <a:lnTo>
                    <a:pt x="41227" y="66495"/>
                  </a:lnTo>
                  <a:lnTo>
                    <a:pt x="42058" y="75076"/>
                  </a:lnTo>
                  <a:lnTo>
                    <a:pt x="30561" y="72736"/>
                  </a:lnTo>
                  <a:lnTo>
                    <a:pt x="22405" y="74536"/>
                  </a:lnTo>
                  <a:lnTo>
                    <a:pt x="17880" y="87678"/>
                  </a:lnTo>
                  <a:lnTo>
                    <a:pt x="16839" y="80896"/>
                  </a:lnTo>
                  <a:lnTo>
                    <a:pt x="3136" y="63611"/>
                  </a:lnTo>
                  <a:lnTo>
                    <a:pt x="0" y="49427"/>
                  </a:lnTo>
                  <a:lnTo>
                    <a:pt x="10798" y="34409"/>
                  </a:lnTo>
                  <a:lnTo>
                    <a:pt x="41697" y="29224"/>
                  </a:lnTo>
                  <a:lnTo>
                    <a:pt x="46396" y="2378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6" name="AF_Chad">
              <a:extLst>
                <a:ext uri="{FF2B5EF4-FFF2-40B4-BE49-F238E27FC236}">
                  <a16:creationId xmlns:a16="http://schemas.microsoft.com/office/drawing/2014/main" id="{3D2E2128-D637-7E65-3BBE-2149347CBD5A}"/>
                </a:ext>
              </a:extLst>
            </p:cNvPr>
            <p:cNvSpPr/>
            <p:nvPr>
              <p:custDataLst>
                <p:tags r:id="rId94"/>
              </p:custDataLst>
            </p:nvPr>
          </p:nvSpPr>
          <p:spPr bwMode="gray">
            <a:xfrm>
              <a:off x="6286959" y="4191751"/>
              <a:ext cx="249804" cy="393787"/>
            </a:xfrm>
            <a:custGeom>
              <a:avLst/>
              <a:gdLst/>
              <a:ahLst/>
              <a:cxnLst/>
              <a:rect l="0" t="0" r="0" b="0"/>
              <a:pathLst>
                <a:path w="105340" h="165859">
                  <a:moveTo>
                    <a:pt x="10320" y="110198"/>
                  </a:moveTo>
                  <a:lnTo>
                    <a:pt x="6058" y="109373"/>
                  </a:lnTo>
                  <a:lnTo>
                    <a:pt x="1562" y="102828"/>
                  </a:lnTo>
                  <a:lnTo>
                    <a:pt x="0" y="95170"/>
                  </a:lnTo>
                  <a:lnTo>
                    <a:pt x="20203" y="69688"/>
                  </a:lnTo>
                  <a:lnTo>
                    <a:pt x="25278" y="33390"/>
                  </a:lnTo>
                  <a:lnTo>
                    <a:pt x="17336" y="21155"/>
                  </a:lnTo>
                  <a:lnTo>
                    <a:pt x="15290" y="4896"/>
                  </a:lnTo>
                  <a:lnTo>
                    <a:pt x="25319" y="0"/>
                  </a:lnTo>
                  <a:lnTo>
                    <a:pt x="105339" y="42473"/>
                  </a:lnTo>
                  <a:lnTo>
                    <a:pt x="105307" y="82352"/>
                  </a:lnTo>
                  <a:lnTo>
                    <a:pt x="94683" y="83772"/>
                  </a:lnTo>
                  <a:lnTo>
                    <a:pt x="94669" y="88395"/>
                  </a:lnTo>
                  <a:lnTo>
                    <a:pt x="89153" y="94208"/>
                  </a:lnTo>
                  <a:lnTo>
                    <a:pt x="90861" y="98632"/>
                  </a:lnTo>
                  <a:lnTo>
                    <a:pt x="86156" y="102202"/>
                  </a:lnTo>
                  <a:lnTo>
                    <a:pt x="88253" y="106528"/>
                  </a:lnTo>
                  <a:lnTo>
                    <a:pt x="83589" y="112288"/>
                  </a:lnTo>
                  <a:lnTo>
                    <a:pt x="89981" y="114091"/>
                  </a:lnTo>
                  <a:lnTo>
                    <a:pt x="93976" y="131449"/>
                  </a:lnTo>
                  <a:lnTo>
                    <a:pt x="82506" y="134330"/>
                  </a:lnTo>
                  <a:lnTo>
                    <a:pt x="82467" y="137878"/>
                  </a:lnTo>
                  <a:lnTo>
                    <a:pt x="69028" y="149872"/>
                  </a:lnTo>
                  <a:lnTo>
                    <a:pt x="55200" y="151331"/>
                  </a:lnTo>
                  <a:lnTo>
                    <a:pt x="55899" y="155235"/>
                  </a:lnTo>
                  <a:lnTo>
                    <a:pt x="51200" y="160673"/>
                  </a:lnTo>
                  <a:lnTo>
                    <a:pt x="20301" y="165858"/>
                  </a:lnTo>
                  <a:lnTo>
                    <a:pt x="17331" y="156171"/>
                  </a:lnTo>
                  <a:lnTo>
                    <a:pt x="4886" y="144497"/>
                  </a:lnTo>
                  <a:lnTo>
                    <a:pt x="7259" y="141015"/>
                  </a:lnTo>
                  <a:lnTo>
                    <a:pt x="22129" y="140935"/>
                  </a:lnTo>
                  <a:lnTo>
                    <a:pt x="15928" y="132798"/>
                  </a:lnTo>
                  <a:lnTo>
                    <a:pt x="15737" y="119647"/>
                  </a:lnTo>
                  <a:lnTo>
                    <a:pt x="11083" y="112892"/>
                  </a:lnTo>
                  <a:lnTo>
                    <a:pt x="10320" y="11019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7" name="AF_Cameroon">
              <a:extLst>
                <a:ext uri="{FF2B5EF4-FFF2-40B4-BE49-F238E27FC236}">
                  <a16:creationId xmlns:a16="http://schemas.microsoft.com/office/drawing/2014/main" id="{2BB2D0E5-A0B5-15F5-1A92-0ADDB4379336}"/>
                </a:ext>
              </a:extLst>
            </p:cNvPr>
            <p:cNvSpPr/>
            <p:nvPr>
              <p:custDataLst>
                <p:tags r:id="rId95"/>
              </p:custDataLst>
            </p:nvPr>
          </p:nvSpPr>
          <p:spPr bwMode="gray">
            <a:xfrm>
              <a:off x="6169226" y="4451427"/>
              <a:ext cx="182673" cy="274045"/>
            </a:xfrm>
            <a:custGeom>
              <a:avLst/>
              <a:gdLst/>
              <a:ahLst/>
              <a:cxnLst/>
              <a:rect l="0" t="0" r="0" b="0"/>
              <a:pathLst>
                <a:path w="77031" h="115425">
                  <a:moveTo>
                    <a:pt x="60730" y="3519"/>
                  </a:moveTo>
                  <a:lnTo>
                    <a:pt x="65384" y="10274"/>
                  </a:lnTo>
                  <a:lnTo>
                    <a:pt x="65575" y="23425"/>
                  </a:lnTo>
                  <a:lnTo>
                    <a:pt x="71776" y="31562"/>
                  </a:lnTo>
                  <a:lnTo>
                    <a:pt x="56906" y="31642"/>
                  </a:lnTo>
                  <a:lnTo>
                    <a:pt x="54533" y="35124"/>
                  </a:lnTo>
                  <a:lnTo>
                    <a:pt x="66978" y="46798"/>
                  </a:lnTo>
                  <a:lnTo>
                    <a:pt x="69948" y="56485"/>
                  </a:lnTo>
                  <a:lnTo>
                    <a:pt x="59150" y="71503"/>
                  </a:lnTo>
                  <a:lnTo>
                    <a:pt x="62286" y="85687"/>
                  </a:lnTo>
                  <a:lnTo>
                    <a:pt x="75989" y="102972"/>
                  </a:lnTo>
                  <a:lnTo>
                    <a:pt x="77030" y="109754"/>
                  </a:lnTo>
                  <a:lnTo>
                    <a:pt x="75680" y="115424"/>
                  </a:lnTo>
                  <a:lnTo>
                    <a:pt x="60608" y="110269"/>
                  </a:lnTo>
                  <a:lnTo>
                    <a:pt x="47897" y="110327"/>
                  </a:lnTo>
                  <a:lnTo>
                    <a:pt x="40194" y="109129"/>
                  </a:lnTo>
                  <a:lnTo>
                    <a:pt x="28356" y="110277"/>
                  </a:lnTo>
                  <a:lnTo>
                    <a:pt x="15219" y="110282"/>
                  </a:lnTo>
                  <a:lnTo>
                    <a:pt x="13076" y="108525"/>
                  </a:lnTo>
                  <a:lnTo>
                    <a:pt x="12183" y="93286"/>
                  </a:lnTo>
                  <a:lnTo>
                    <a:pt x="4716" y="90967"/>
                  </a:lnTo>
                  <a:lnTo>
                    <a:pt x="3416" y="85537"/>
                  </a:lnTo>
                  <a:lnTo>
                    <a:pt x="0" y="86643"/>
                  </a:lnTo>
                  <a:lnTo>
                    <a:pt x="875" y="83802"/>
                  </a:lnTo>
                  <a:lnTo>
                    <a:pt x="3611" y="73447"/>
                  </a:lnTo>
                  <a:lnTo>
                    <a:pt x="12914" y="63791"/>
                  </a:lnTo>
                  <a:lnTo>
                    <a:pt x="21108" y="61102"/>
                  </a:lnTo>
                  <a:lnTo>
                    <a:pt x="28361" y="67424"/>
                  </a:lnTo>
                  <a:lnTo>
                    <a:pt x="33600" y="60940"/>
                  </a:lnTo>
                  <a:lnTo>
                    <a:pt x="37497" y="47584"/>
                  </a:lnTo>
                  <a:lnTo>
                    <a:pt x="42927" y="43926"/>
                  </a:lnTo>
                  <a:lnTo>
                    <a:pt x="53030" y="20717"/>
                  </a:lnTo>
                  <a:lnTo>
                    <a:pt x="61422" y="15414"/>
                  </a:lnTo>
                  <a:lnTo>
                    <a:pt x="61411" y="9155"/>
                  </a:lnTo>
                  <a:lnTo>
                    <a:pt x="56702" y="7023"/>
                  </a:lnTo>
                  <a:lnTo>
                    <a:pt x="55705" y="0"/>
                  </a:lnTo>
                  <a:lnTo>
                    <a:pt x="59967" y="825"/>
                  </a:lnTo>
                  <a:lnTo>
                    <a:pt x="60730" y="351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8" name="AF_Democratic Republic of the Congo">
              <a:extLst>
                <a:ext uri="{FF2B5EF4-FFF2-40B4-BE49-F238E27FC236}">
                  <a16:creationId xmlns:a16="http://schemas.microsoft.com/office/drawing/2014/main" id="{626FA207-16AE-C615-8E6C-68111E7E43D7}"/>
                </a:ext>
              </a:extLst>
            </p:cNvPr>
            <p:cNvSpPr/>
            <p:nvPr>
              <p:custDataLst>
                <p:tags r:id="rId96"/>
              </p:custDataLst>
            </p:nvPr>
          </p:nvSpPr>
          <p:spPr bwMode="gray">
            <a:xfrm>
              <a:off x="6257215" y="4636796"/>
              <a:ext cx="452664" cy="450367"/>
            </a:xfrm>
            <a:custGeom>
              <a:avLst/>
              <a:gdLst/>
              <a:ahLst/>
              <a:cxnLst/>
              <a:rect l="0" t="0" r="0" b="0"/>
              <a:pathLst>
                <a:path w="190883" h="189690">
                  <a:moveTo>
                    <a:pt x="136771" y="1897"/>
                  </a:moveTo>
                  <a:lnTo>
                    <a:pt x="152407" y="3665"/>
                  </a:lnTo>
                  <a:lnTo>
                    <a:pt x="161485" y="10953"/>
                  </a:lnTo>
                  <a:lnTo>
                    <a:pt x="174288" y="7406"/>
                  </a:lnTo>
                  <a:lnTo>
                    <a:pt x="186442" y="18937"/>
                  </a:lnTo>
                  <a:lnTo>
                    <a:pt x="185151" y="29405"/>
                  </a:lnTo>
                  <a:lnTo>
                    <a:pt x="190882" y="32674"/>
                  </a:lnTo>
                  <a:lnTo>
                    <a:pt x="177460" y="45637"/>
                  </a:lnTo>
                  <a:lnTo>
                    <a:pt x="173824" y="67753"/>
                  </a:lnTo>
                  <a:lnTo>
                    <a:pt x="166538" y="77845"/>
                  </a:lnTo>
                  <a:lnTo>
                    <a:pt x="168099" y="81351"/>
                  </a:lnTo>
                  <a:lnTo>
                    <a:pt x="170153" y="91430"/>
                  </a:lnTo>
                  <a:lnTo>
                    <a:pt x="172093" y="98419"/>
                  </a:lnTo>
                  <a:lnTo>
                    <a:pt x="173357" y="116973"/>
                  </a:lnTo>
                  <a:lnTo>
                    <a:pt x="185567" y="136096"/>
                  </a:lnTo>
                  <a:lnTo>
                    <a:pt x="166871" y="138990"/>
                  </a:lnTo>
                  <a:lnTo>
                    <a:pt x="161577" y="146907"/>
                  </a:lnTo>
                  <a:lnTo>
                    <a:pt x="164852" y="161046"/>
                  </a:lnTo>
                  <a:lnTo>
                    <a:pt x="161488" y="170192"/>
                  </a:lnTo>
                  <a:lnTo>
                    <a:pt x="168168" y="178699"/>
                  </a:lnTo>
                  <a:lnTo>
                    <a:pt x="172790" y="179467"/>
                  </a:lnTo>
                  <a:lnTo>
                    <a:pt x="175905" y="176368"/>
                  </a:lnTo>
                  <a:lnTo>
                    <a:pt x="175868" y="189689"/>
                  </a:lnTo>
                  <a:lnTo>
                    <a:pt x="173749" y="187302"/>
                  </a:lnTo>
                  <a:lnTo>
                    <a:pt x="168013" y="189109"/>
                  </a:lnTo>
                  <a:lnTo>
                    <a:pt x="162274" y="180099"/>
                  </a:lnTo>
                  <a:lnTo>
                    <a:pt x="154454" y="177815"/>
                  </a:lnTo>
                  <a:lnTo>
                    <a:pt x="149847" y="170366"/>
                  </a:lnTo>
                  <a:lnTo>
                    <a:pt x="146540" y="174511"/>
                  </a:lnTo>
                  <a:lnTo>
                    <a:pt x="137901" y="173784"/>
                  </a:lnTo>
                  <a:lnTo>
                    <a:pt x="131451" y="171119"/>
                  </a:lnTo>
                  <a:lnTo>
                    <a:pt x="131176" y="166546"/>
                  </a:lnTo>
                  <a:lnTo>
                    <a:pt x="122337" y="169302"/>
                  </a:lnTo>
                  <a:lnTo>
                    <a:pt x="117716" y="163256"/>
                  </a:lnTo>
                  <a:lnTo>
                    <a:pt x="100393" y="166713"/>
                  </a:lnTo>
                  <a:lnTo>
                    <a:pt x="100976" y="158108"/>
                  </a:lnTo>
                  <a:lnTo>
                    <a:pt x="95760" y="148374"/>
                  </a:lnTo>
                  <a:lnTo>
                    <a:pt x="95684" y="126898"/>
                  </a:lnTo>
                  <a:lnTo>
                    <a:pt x="83341" y="126926"/>
                  </a:lnTo>
                  <a:lnTo>
                    <a:pt x="84152" y="123201"/>
                  </a:lnTo>
                  <a:lnTo>
                    <a:pt x="73244" y="124034"/>
                  </a:lnTo>
                  <a:lnTo>
                    <a:pt x="71585" y="134115"/>
                  </a:lnTo>
                  <a:lnTo>
                    <a:pt x="54096" y="135145"/>
                  </a:lnTo>
                  <a:lnTo>
                    <a:pt x="47271" y="126070"/>
                  </a:lnTo>
                  <a:lnTo>
                    <a:pt x="43651" y="113006"/>
                  </a:lnTo>
                  <a:lnTo>
                    <a:pt x="17829" y="112481"/>
                  </a:lnTo>
                  <a:lnTo>
                    <a:pt x="9643" y="112559"/>
                  </a:lnTo>
                  <a:lnTo>
                    <a:pt x="2212" y="114171"/>
                  </a:lnTo>
                  <a:lnTo>
                    <a:pt x="0" y="111676"/>
                  </a:lnTo>
                  <a:lnTo>
                    <a:pt x="3121" y="111230"/>
                  </a:lnTo>
                  <a:lnTo>
                    <a:pt x="3509" y="104213"/>
                  </a:lnTo>
                  <a:lnTo>
                    <a:pt x="8743" y="100570"/>
                  </a:lnTo>
                  <a:lnTo>
                    <a:pt x="8768" y="100274"/>
                  </a:lnTo>
                  <a:lnTo>
                    <a:pt x="11993" y="102777"/>
                  </a:lnTo>
                  <a:lnTo>
                    <a:pt x="15148" y="98396"/>
                  </a:lnTo>
                  <a:lnTo>
                    <a:pt x="21862" y="96708"/>
                  </a:lnTo>
                  <a:lnTo>
                    <a:pt x="22043" y="102825"/>
                  </a:lnTo>
                  <a:lnTo>
                    <a:pt x="24468" y="103048"/>
                  </a:lnTo>
                  <a:lnTo>
                    <a:pt x="36759" y="93355"/>
                  </a:lnTo>
                  <a:lnTo>
                    <a:pt x="40123" y="87195"/>
                  </a:lnTo>
                  <a:lnTo>
                    <a:pt x="39812" y="75657"/>
                  </a:lnTo>
                  <a:lnTo>
                    <a:pt x="55004" y="59266"/>
                  </a:lnTo>
                  <a:lnTo>
                    <a:pt x="58773" y="31646"/>
                  </a:lnTo>
                  <a:lnTo>
                    <a:pt x="64104" y="19077"/>
                  </a:lnTo>
                  <a:lnTo>
                    <a:pt x="63273" y="10496"/>
                  </a:lnTo>
                  <a:lnTo>
                    <a:pt x="72068" y="2483"/>
                  </a:lnTo>
                  <a:lnTo>
                    <a:pt x="83710" y="9749"/>
                  </a:lnTo>
                  <a:lnTo>
                    <a:pt x="101646" y="12582"/>
                  </a:lnTo>
                  <a:lnTo>
                    <a:pt x="106812" y="5625"/>
                  </a:lnTo>
                  <a:lnTo>
                    <a:pt x="112057" y="7933"/>
                  </a:lnTo>
                  <a:lnTo>
                    <a:pt x="121796" y="2669"/>
                  </a:lnTo>
                  <a:lnTo>
                    <a:pt x="125199" y="4725"/>
                  </a:lnTo>
                  <a:lnTo>
                    <a:pt x="133276" y="0"/>
                  </a:lnTo>
                  <a:lnTo>
                    <a:pt x="136771" y="189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99" name="AF_Congo">
              <a:extLst>
                <a:ext uri="{FF2B5EF4-FFF2-40B4-BE49-F238E27FC236}">
                  <a16:creationId xmlns:a16="http://schemas.microsoft.com/office/drawing/2014/main" id="{D1967B96-293D-7D52-5A74-E81472F7D723}"/>
                </a:ext>
              </a:extLst>
            </p:cNvPr>
            <p:cNvSpPr/>
            <p:nvPr>
              <p:custDataLst>
                <p:tags r:id="rId97"/>
              </p:custDataLst>
            </p:nvPr>
          </p:nvSpPr>
          <p:spPr bwMode="gray">
            <a:xfrm>
              <a:off x="6231747" y="4676533"/>
              <a:ext cx="177490" cy="207437"/>
            </a:xfrm>
            <a:custGeom>
              <a:avLst/>
              <a:gdLst/>
              <a:ahLst/>
              <a:cxnLst/>
              <a:rect l="0" t="0" r="0" b="0"/>
              <a:pathLst>
                <a:path w="74845" h="87371">
                  <a:moveTo>
                    <a:pt x="16384" y="81089"/>
                  </a:moveTo>
                  <a:lnTo>
                    <a:pt x="8855" y="87370"/>
                  </a:lnTo>
                  <a:lnTo>
                    <a:pt x="0" y="76440"/>
                  </a:lnTo>
                  <a:lnTo>
                    <a:pt x="3563" y="72248"/>
                  </a:lnTo>
                  <a:lnTo>
                    <a:pt x="7852" y="73550"/>
                  </a:lnTo>
                  <a:lnTo>
                    <a:pt x="4336" y="60496"/>
                  </a:lnTo>
                  <a:lnTo>
                    <a:pt x="13374" y="60435"/>
                  </a:lnTo>
                  <a:lnTo>
                    <a:pt x="15094" y="55384"/>
                  </a:lnTo>
                  <a:lnTo>
                    <a:pt x="18609" y="60840"/>
                  </a:lnTo>
                  <a:lnTo>
                    <a:pt x="23422" y="61539"/>
                  </a:lnTo>
                  <a:lnTo>
                    <a:pt x="26216" y="58050"/>
                  </a:lnTo>
                  <a:lnTo>
                    <a:pt x="29702" y="62095"/>
                  </a:lnTo>
                  <a:lnTo>
                    <a:pt x="32891" y="56076"/>
                  </a:lnTo>
                  <a:lnTo>
                    <a:pt x="33780" y="43248"/>
                  </a:lnTo>
                  <a:lnTo>
                    <a:pt x="27077" y="39142"/>
                  </a:lnTo>
                  <a:lnTo>
                    <a:pt x="33466" y="28020"/>
                  </a:lnTo>
                  <a:lnTo>
                    <a:pt x="30483" y="23241"/>
                  </a:lnTo>
                  <a:lnTo>
                    <a:pt x="20462" y="24930"/>
                  </a:lnTo>
                  <a:lnTo>
                    <a:pt x="21533" y="15515"/>
                  </a:lnTo>
                  <a:lnTo>
                    <a:pt x="34244" y="15457"/>
                  </a:lnTo>
                  <a:lnTo>
                    <a:pt x="49316" y="20612"/>
                  </a:lnTo>
                  <a:lnTo>
                    <a:pt x="50666" y="14942"/>
                  </a:lnTo>
                  <a:lnTo>
                    <a:pt x="55191" y="1800"/>
                  </a:lnTo>
                  <a:lnTo>
                    <a:pt x="63347" y="0"/>
                  </a:lnTo>
                  <a:lnTo>
                    <a:pt x="74844" y="2340"/>
                  </a:lnTo>
                  <a:lnTo>
                    <a:pt x="69513" y="14909"/>
                  </a:lnTo>
                  <a:lnTo>
                    <a:pt x="65744" y="42529"/>
                  </a:lnTo>
                  <a:lnTo>
                    <a:pt x="50552" y="58920"/>
                  </a:lnTo>
                  <a:lnTo>
                    <a:pt x="50863" y="70458"/>
                  </a:lnTo>
                  <a:lnTo>
                    <a:pt x="47499" y="76618"/>
                  </a:lnTo>
                  <a:lnTo>
                    <a:pt x="35208" y="86311"/>
                  </a:lnTo>
                  <a:lnTo>
                    <a:pt x="32783" y="86088"/>
                  </a:lnTo>
                  <a:lnTo>
                    <a:pt x="32602" y="79971"/>
                  </a:lnTo>
                  <a:lnTo>
                    <a:pt x="25888" y="81659"/>
                  </a:lnTo>
                  <a:lnTo>
                    <a:pt x="22733" y="86040"/>
                  </a:lnTo>
                  <a:lnTo>
                    <a:pt x="19508" y="83537"/>
                  </a:lnTo>
                  <a:lnTo>
                    <a:pt x="16384" y="8108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0" name="AF_Burundi">
              <a:extLst>
                <a:ext uri="{FF2B5EF4-FFF2-40B4-BE49-F238E27FC236}">
                  <a16:creationId xmlns:a16="http://schemas.microsoft.com/office/drawing/2014/main" id="{6188DCEC-F7A0-3991-7D69-057AC093D70D}"/>
                </a:ext>
              </a:extLst>
            </p:cNvPr>
            <p:cNvSpPr/>
            <p:nvPr>
              <p:custDataLst>
                <p:tags r:id="rId98"/>
              </p:custDataLst>
            </p:nvPr>
          </p:nvSpPr>
          <p:spPr bwMode="gray">
            <a:xfrm>
              <a:off x="6655848" y="4819595"/>
              <a:ext cx="43145" cy="50870"/>
            </a:xfrm>
            <a:custGeom>
              <a:avLst/>
              <a:gdLst/>
              <a:ahLst/>
              <a:cxnLst/>
              <a:rect l="0" t="0" r="0" b="0"/>
              <a:pathLst>
                <a:path w="18193" h="21426">
                  <a:moveTo>
                    <a:pt x="2054" y="14436"/>
                  </a:moveTo>
                  <a:lnTo>
                    <a:pt x="0" y="4357"/>
                  </a:lnTo>
                  <a:lnTo>
                    <a:pt x="8264" y="4507"/>
                  </a:lnTo>
                  <a:lnTo>
                    <a:pt x="9278" y="0"/>
                  </a:lnTo>
                  <a:lnTo>
                    <a:pt x="15489" y="898"/>
                  </a:lnTo>
                  <a:lnTo>
                    <a:pt x="13930" y="5531"/>
                  </a:lnTo>
                  <a:lnTo>
                    <a:pt x="18192" y="6701"/>
                  </a:lnTo>
                  <a:lnTo>
                    <a:pt x="18105" y="9486"/>
                  </a:lnTo>
                  <a:lnTo>
                    <a:pt x="10016" y="19633"/>
                  </a:lnTo>
                  <a:lnTo>
                    <a:pt x="3994" y="21425"/>
                  </a:lnTo>
                  <a:lnTo>
                    <a:pt x="2054" y="14436"/>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1" name="AF_Burkina Faso">
              <a:extLst>
                <a:ext uri="{FF2B5EF4-FFF2-40B4-BE49-F238E27FC236}">
                  <a16:creationId xmlns:a16="http://schemas.microsoft.com/office/drawing/2014/main" id="{C6F05CE6-8FED-1A30-7391-C73638AA20AF}"/>
                </a:ext>
              </a:extLst>
            </p:cNvPr>
            <p:cNvSpPr/>
            <p:nvPr>
              <p:custDataLst>
                <p:tags r:id="rId99"/>
              </p:custDataLst>
            </p:nvPr>
          </p:nvSpPr>
          <p:spPr bwMode="gray">
            <a:xfrm>
              <a:off x="5836657" y="4402440"/>
              <a:ext cx="187767" cy="136157"/>
            </a:xfrm>
            <a:custGeom>
              <a:avLst/>
              <a:gdLst/>
              <a:ahLst/>
              <a:cxnLst/>
              <a:rect l="0" t="0" r="0" b="0"/>
              <a:pathLst>
                <a:path w="79179" h="57348">
                  <a:moveTo>
                    <a:pt x="26858" y="41899"/>
                  </a:moveTo>
                  <a:lnTo>
                    <a:pt x="28343" y="57347"/>
                  </a:lnTo>
                  <a:lnTo>
                    <a:pt x="18863" y="52552"/>
                  </a:lnTo>
                  <a:lnTo>
                    <a:pt x="8154" y="55154"/>
                  </a:lnTo>
                  <a:lnTo>
                    <a:pt x="0" y="47656"/>
                  </a:lnTo>
                  <a:lnTo>
                    <a:pt x="2468" y="33310"/>
                  </a:lnTo>
                  <a:lnTo>
                    <a:pt x="11024" y="28637"/>
                  </a:lnTo>
                  <a:lnTo>
                    <a:pt x="11827" y="20222"/>
                  </a:lnTo>
                  <a:lnTo>
                    <a:pt x="15556" y="16295"/>
                  </a:lnTo>
                  <a:lnTo>
                    <a:pt x="20822" y="19762"/>
                  </a:lnTo>
                  <a:lnTo>
                    <a:pt x="22624" y="14311"/>
                  </a:lnTo>
                  <a:lnTo>
                    <a:pt x="26407" y="14734"/>
                  </a:lnTo>
                  <a:lnTo>
                    <a:pt x="30452" y="8222"/>
                  </a:lnTo>
                  <a:lnTo>
                    <a:pt x="35129" y="9251"/>
                  </a:lnTo>
                  <a:lnTo>
                    <a:pt x="35390" y="6289"/>
                  </a:lnTo>
                  <a:lnTo>
                    <a:pt x="47946" y="0"/>
                  </a:lnTo>
                  <a:lnTo>
                    <a:pt x="57549" y="1737"/>
                  </a:lnTo>
                  <a:lnTo>
                    <a:pt x="61221" y="14236"/>
                  </a:lnTo>
                  <a:lnTo>
                    <a:pt x="68052" y="17877"/>
                  </a:lnTo>
                  <a:lnTo>
                    <a:pt x="65115" y="17654"/>
                  </a:lnTo>
                  <a:lnTo>
                    <a:pt x="65090" y="20986"/>
                  </a:lnTo>
                  <a:lnTo>
                    <a:pt x="70982" y="25266"/>
                  </a:lnTo>
                  <a:lnTo>
                    <a:pt x="76624" y="24605"/>
                  </a:lnTo>
                  <a:lnTo>
                    <a:pt x="79178" y="32775"/>
                  </a:lnTo>
                  <a:lnTo>
                    <a:pt x="75346" y="37612"/>
                  </a:lnTo>
                  <a:lnTo>
                    <a:pt x="69552" y="37240"/>
                  </a:lnTo>
                  <a:lnTo>
                    <a:pt x="64378" y="41956"/>
                  </a:lnTo>
                  <a:lnTo>
                    <a:pt x="53701" y="40507"/>
                  </a:lnTo>
                  <a:lnTo>
                    <a:pt x="49015" y="42819"/>
                  </a:lnTo>
                  <a:lnTo>
                    <a:pt x="26858" y="4189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2" name="AF_Botswana">
              <a:extLst>
                <a:ext uri="{FF2B5EF4-FFF2-40B4-BE49-F238E27FC236}">
                  <a16:creationId xmlns:a16="http://schemas.microsoft.com/office/drawing/2014/main" id="{7F7E6150-2378-2514-9338-D8C66D4D9AD1}"/>
                </a:ext>
              </a:extLst>
            </p:cNvPr>
            <p:cNvSpPr/>
            <p:nvPr>
              <p:custDataLst>
                <p:tags r:id="rId100"/>
              </p:custDataLst>
            </p:nvPr>
          </p:nvSpPr>
          <p:spPr bwMode="gray">
            <a:xfrm>
              <a:off x="6441760" y="5194386"/>
              <a:ext cx="222367" cy="232929"/>
            </a:xfrm>
            <a:custGeom>
              <a:avLst/>
              <a:gdLst/>
              <a:ahLst/>
              <a:cxnLst/>
              <a:rect l="0" t="0" r="0" b="0"/>
              <a:pathLst>
                <a:path w="93770" h="98108">
                  <a:moveTo>
                    <a:pt x="69625" y="63673"/>
                  </a:moveTo>
                  <a:lnTo>
                    <a:pt x="68486" y="69282"/>
                  </a:lnTo>
                  <a:lnTo>
                    <a:pt x="58747" y="74557"/>
                  </a:lnTo>
                  <a:lnTo>
                    <a:pt x="55130" y="84873"/>
                  </a:lnTo>
                  <a:lnTo>
                    <a:pt x="46805" y="86539"/>
                  </a:lnTo>
                  <a:lnTo>
                    <a:pt x="30181" y="80685"/>
                  </a:lnTo>
                  <a:lnTo>
                    <a:pt x="26281" y="89695"/>
                  </a:lnTo>
                  <a:lnTo>
                    <a:pt x="16705" y="98107"/>
                  </a:lnTo>
                  <a:lnTo>
                    <a:pt x="6458" y="97700"/>
                  </a:lnTo>
                  <a:lnTo>
                    <a:pt x="8147" y="87156"/>
                  </a:lnTo>
                  <a:lnTo>
                    <a:pt x="42" y="74788"/>
                  </a:lnTo>
                  <a:lnTo>
                    <a:pt x="0" y="44710"/>
                  </a:lnTo>
                  <a:lnTo>
                    <a:pt x="9952" y="44623"/>
                  </a:lnTo>
                  <a:lnTo>
                    <a:pt x="9966" y="5429"/>
                  </a:lnTo>
                  <a:lnTo>
                    <a:pt x="33004" y="2035"/>
                  </a:lnTo>
                  <a:lnTo>
                    <a:pt x="36189" y="7185"/>
                  </a:lnTo>
                  <a:lnTo>
                    <a:pt x="43658" y="1537"/>
                  </a:lnTo>
                  <a:lnTo>
                    <a:pt x="52678" y="0"/>
                  </a:lnTo>
                  <a:lnTo>
                    <a:pt x="61694" y="18214"/>
                  </a:lnTo>
                  <a:lnTo>
                    <a:pt x="72233" y="24207"/>
                  </a:lnTo>
                  <a:lnTo>
                    <a:pt x="72908" y="28507"/>
                  </a:lnTo>
                  <a:lnTo>
                    <a:pt x="77165" y="28629"/>
                  </a:lnTo>
                  <a:lnTo>
                    <a:pt x="80192" y="39983"/>
                  </a:lnTo>
                  <a:lnTo>
                    <a:pt x="90639" y="42479"/>
                  </a:lnTo>
                  <a:lnTo>
                    <a:pt x="93769" y="46732"/>
                  </a:lnTo>
                  <a:lnTo>
                    <a:pt x="83017" y="51243"/>
                  </a:lnTo>
                  <a:lnTo>
                    <a:pt x="69625" y="6367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3" name="AF_Benin">
              <a:extLst>
                <a:ext uri="{FF2B5EF4-FFF2-40B4-BE49-F238E27FC236}">
                  <a16:creationId xmlns:a16="http://schemas.microsoft.com/office/drawing/2014/main" id="{8BF1ED42-56C2-BBCD-317A-E58F69BF9DF0}"/>
                </a:ext>
              </a:extLst>
            </p:cNvPr>
            <p:cNvSpPr/>
            <p:nvPr>
              <p:custDataLst>
                <p:tags r:id="rId101"/>
              </p:custDataLst>
            </p:nvPr>
          </p:nvSpPr>
          <p:spPr bwMode="gray">
            <a:xfrm>
              <a:off x="5985977" y="4468101"/>
              <a:ext cx="73000" cy="148712"/>
            </a:xfrm>
            <a:custGeom>
              <a:avLst/>
              <a:gdLst/>
              <a:ahLst/>
              <a:cxnLst/>
              <a:rect l="0" t="0" r="0" b="0"/>
              <a:pathLst>
                <a:path w="30784" h="62636">
                  <a:moveTo>
                    <a:pt x="17077" y="61410"/>
                  </a:moveTo>
                  <a:lnTo>
                    <a:pt x="8587" y="62635"/>
                  </a:lnTo>
                  <a:lnTo>
                    <a:pt x="6218" y="30217"/>
                  </a:lnTo>
                  <a:lnTo>
                    <a:pt x="5783" y="24481"/>
                  </a:lnTo>
                  <a:lnTo>
                    <a:pt x="0" y="20606"/>
                  </a:lnTo>
                  <a:lnTo>
                    <a:pt x="1412" y="14300"/>
                  </a:lnTo>
                  <a:lnTo>
                    <a:pt x="6586" y="9584"/>
                  </a:lnTo>
                  <a:lnTo>
                    <a:pt x="12380" y="9956"/>
                  </a:lnTo>
                  <a:lnTo>
                    <a:pt x="16212" y="5119"/>
                  </a:lnTo>
                  <a:lnTo>
                    <a:pt x="16013" y="1600"/>
                  </a:lnTo>
                  <a:lnTo>
                    <a:pt x="20619" y="0"/>
                  </a:lnTo>
                  <a:lnTo>
                    <a:pt x="28277" y="7192"/>
                  </a:lnTo>
                  <a:lnTo>
                    <a:pt x="30783" y="18488"/>
                  </a:lnTo>
                  <a:lnTo>
                    <a:pt x="23183" y="33656"/>
                  </a:lnTo>
                  <a:lnTo>
                    <a:pt x="20127" y="34128"/>
                  </a:lnTo>
                  <a:lnTo>
                    <a:pt x="19429" y="61159"/>
                  </a:lnTo>
                  <a:lnTo>
                    <a:pt x="17077" y="6141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4" name="AF_Angola">
              <a:extLst>
                <a:ext uri="{FF2B5EF4-FFF2-40B4-BE49-F238E27FC236}">
                  <a16:creationId xmlns:a16="http://schemas.microsoft.com/office/drawing/2014/main" id="{7894BA57-DF9C-E9D7-A145-9E017B37CE56}"/>
                </a:ext>
              </a:extLst>
            </p:cNvPr>
            <p:cNvSpPr/>
            <p:nvPr>
              <p:custDataLst>
                <p:tags r:id="rId102"/>
              </p:custDataLst>
            </p:nvPr>
          </p:nvSpPr>
          <p:spPr bwMode="gray">
            <a:xfrm>
              <a:off x="6245754" y="4869058"/>
              <a:ext cx="291429" cy="330673"/>
            </a:xfrm>
            <a:custGeom>
              <a:avLst/>
              <a:gdLst>
                <a:gd name="connsiteX0" fmla="*/ 57021 w 309228"/>
                <a:gd name="connsiteY0" fmla="*/ 36920 h 350869"/>
                <a:gd name="connsiteX1" fmla="*/ 121996 w 309228"/>
                <a:gd name="connsiteY1" fmla="*/ 38243 h 350869"/>
                <a:gd name="connsiteX2" fmla="*/ 131105 w 309228"/>
                <a:gd name="connsiteY2" fmla="*/ 71154 h 350869"/>
                <a:gd name="connsiteX3" fmla="*/ 148278 w 309228"/>
                <a:gd name="connsiteY3" fmla="*/ 94016 h 350869"/>
                <a:gd name="connsiteX4" fmla="*/ 192285 w 309228"/>
                <a:gd name="connsiteY4" fmla="*/ 91421 h 350869"/>
                <a:gd name="connsiteX5" fmla="*/ 196459 w 309228"/>
                <a:gd name="connsiteY5" fmla="*/ 66025 h 350869"/>
                <a:gd name="connsiteX6" fmla="*/ 223907 w 309228"/>
                <a:gd name="connsiteY6" fmla="*/ 63926 h 350869"/>
                <a:gd name="connsiteX7" fmla="*/ 221866 w 309228"/>
                <a:gd name="connsiteY7" fmla="*/ 73310 h 350869"/>
                <a:gd name="connsiteX8" fmla="*/ 252924 w 309228"/>
                <a:gd name="connsiteY8" fmla="*/ 73240 h 350869"/>
                <a:gd name="connsiteX9" fmla="*/ 253115 w 309228"/>
                <a:gd name="connsiteY9" fmla="*/ 127343 h 350869"/>
                <a:gd name="connsiteX10" fmla="*/ 266240 w 309228"/>
                <a:gd name="connsiteY10" fmla="*/ 151865 h 350869"/>
                <a:gd name="connsiteX11" fmla="*/ 264773 w 309228"/>
                <a:gd name="connsiteY11" fmla="*/ 173543 h 350869"/>
                <a:gd name="connsiteX12" fmla="*/ 308362 w 309228"/>
                <a:gd name="connsiteY12" fmla="*/ 164834 h 350869"/>
                <a:gd name="connsiteX13" fmla="*/ 309228 w 309228"/>
                <a:gd name="connsiteY13" fmla="*/ 219836 h 350869"/>
                <a:gd name="connsiteX14" fmla="*/ 258342 w 309228"/>
                <a:gd name="connsiteY14" fmla="*/ 219778 h 350869"/>
                <a:gd name="connsiteX15" fmla="*/ 258389 w 309228"/>
                <a:gd name="connsiteY15" fmla="*/ 302245 h 350869"/>
                <a:gd name="connsiteX16" fmla="*/ 295527 w 309228"/>
                <a:gd name="connsiteY16" fmla="*/ 340532 h 350869"/>
                <a:gd name="connsiteX17" fmla="*/ 290711 w 309228"/>
                <a:gd name="connsiteY17" fmla="*/ 341502 h 350869"/>
                <a:gd name="connsiteX18" fmla="*/ 229553 w 309228"/>
                <a:gd name="connsiteY18" fmla="*/ 350869 h 350869"/>
                <a:gd name="connsiteX19" fmla="*/ 180778 w 309228"/>
                <a:gd name="connsiteY19" fmla="*/ 345551 h 350869"/>
                <a:gd name="connsiteX20" fmla="*/ 169095 w 309228"/>
                <a:gd name="connsiteY20" fmla="*/ 334300 h 350869"/>
                <a:gd name="connsiteX21" fmla="*/ 56913 w 309228"/>
                <a:gd name="connsiteY21" fmla="*/ 335199 h 350869"/>
                <a:gd name="connsiteX22" fmla="*/ 35960 w 309228"/>
                <a:gd name="connsiteY22" fmla="*/ 322774 h 350869"/>
                <a:gd name="connsiteX23" fmla="*/ 539 w 309228"/>
                <a:gd name="connsiteY23" fmla="*/ 330738 h 350869"/>
                <a:gd name="connsiteX24" fmla="*/ 2250 w 309228"/>
                <a:gd name="connsiteY24" fmla="*/ 310944 h 350869"/>
                <a:gd name="connsiteX25" fmla="*/ 1998 w 309228"/>
                <a:gd name="connsiteY25" fmla="*/ 297562 h 350869"/>
                <a:gd name="connsiteX26" fmla="*/ 0 w 309228"/>
                <a:gd name="connsiteY26" fmla="*/ 293728 h 350869"/>
                <a:gd name="connsiteX27" fmla="*/ 19584 w 309228"/>
                <a:gd name="connsiteY27" fmla="*/ 230676 h 350869"/>
                <a:gd name="connsiteX28" fmla="*/ 51863 w 309228"/>
                <a:gd name="connsiteY28" fmla="*/ 188502 h 350869"/>
                <a:gd name="connsiteX29" fmla="*/ 51387 w 309228"/>
                <a:gd name="connsiteY29" fmla="*/ 160070 h 350869"/>
                <a:gd name="connsiteX30" fmla="*/ 31531 w 309228"/>
                <a:gd name="connsiteY30" fmla="*/ 119226 h 350869"/>
                <a:gd name="connsiteX31" fmla="*/ 41770 w 309228"/>
                <a:gd name="connsiteY31" fmla="*/ 101377 h 350869"/>
                <a:gd name="connsiteX32" fmla="*/ 12924 w 309228"/>
                <a:gd name="connsiteY32" fmla="*/ 43238 h 350869"/>
                <a:gd name="connsiteX33" fmla="*/ 36423 w 309228"/>
                <a:gd name="connsiteY33" fmla="*/ 37117 h 350869"/>
                <a:gd name="connsiteX34" fmla="*/ 26361 w 309228"/>
                <a:gd name="connsiteY34" fmla="*/ 0 h 350869"/>
                <a:gd name="connsiteX35" fmla="*/ 34221 w 309228"/>
                <a:gd name="connsiteY35" fmla="*/ 6167 h 350869"/>
                <a:gd name="connsiteX36" fmla="*/ 34158 w 309228"/>
                <a:gd name="connsiteY36" fmla="*/ 6912 h 350869"/>
                <a:gd name="connsiteX37" fmla="*/ 20989 w 309228"/>
                <a:gd name="connsiteY37" fmla="*/ 16090 h 350869"/>
                <a:gd name="connsiteX38" fmla="*/ 20012 w 309228"/>
                <a:gd name="connsiteY38" fmla="*/ 33767 h 350869"/>
                <a:gd name="connsiteX39" fmla="*/ 12159 w 309228"/>
                <a:gd name="connsiteY39" fmla="*/ 34891 h 350869"/>
                <a:gd name="connsiteX40" fmla="*/ 7416 w 309228"/>
                <a:gd name="connsiteY40" fmla="*/ 15823 h 35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9228" h="350869">
                  <a:moveTo>
                    <a:pt x="57021" y="36920"/>
                  </a:moveTo>
                  <a:lnTo>
                    <a:pt x="121996" y="38243"/>
                  </a:lnTo>
                  <a:lnTo>
                    <a:pt x="131105" y="71154"/>
                  </a:lnTo>
                  <a:lnTo>
                    <a:pt x="148278" y="94016"/>
                  </a:lnTo>
                  <a:lnTo>
                    <a:pt x="192285" y="91421"/>
                  </a:lnTo>
                  <a:lnTo>
                    <a:pt x="196459" y="66025"/>
                  </a:lnTo>
                  <a:lnTo>
                    <a:pt x="223907" y="63926"/>
                  </a:lnTo>
                  <a:lnTo>
                    <a:pt x="221866" y="73310"/>
                  </a:lnTo>
                  <a:lnTo>
                    <a:pt x="252924" y="73240"/>
                  </a:lnTo>
                  <a:lnTo>
                    <a:pt x="253115" y="127343"/>
                  </a:lnTo>
                  <a:lnTo>
                    <a:pt x="266240" y="151865"/>
                  </a:lnTo>
                  <a:lnTo>
                    <a:pt x="264773" y="173543"/>
                  </a:lnTo>
                  <a:lnTo>
                    <a:pt x="308362" y="164834"/>
                  </a:lnTo>
                  <a:lnTo>
                    <a:pt x="309228" y="219836"/>
                  </a:lnTo>
                  <a:lnTo>
                    <a:pt x="258342" y="219778"/>
                  </a:lnTo>
                  <a:lnTo>
                    <a:pt x="258389" y="302245"/>
                  </a:lnTo>
                  <a:lnTo>
                    <a:pt x="295527" y="340532"/>
                  </a:lnTo>
                  <a:lnTo>
                    <a:pt x="290711" y="341502"/>
                  </a:lnTo>
                  <a:lnTo>
                    <a:pt x="229553" y="350869"/>
                  </a:lnTo>
                  <a:lnTo>
                    <a:pt x="180778" y="345551"/>
                  </a:lnTo>
                  <a:lnTo>
                    <a:pt x="169095" y="334300"/>
                  </a:lnTo>
                  <a:lnTo>
                    <a:pt x="56913" y="335199"/>
                  </a:lnTo>
                  <a:lnTo>
                    <a:pt x="35960" y="322774"/>
                  </a:lnTo>
                  <a:lnTo>
                    <a:pt x="539" y="330738"/>
                  </a:lnTo>
                  <a:lnTo>
                    <a:pt x="2250" y="310944"/>
                  </a:lnTo>
                  <a:lnTo>
                    <a:pt x="1998" y="297562"/>
                  </a:lnTo>
                  <a:lnTo>
                    <a:pt x="0" y="293728"/>
                  </a:lnTo>
                  <a:lnTo>
                    <a:pt x="19584" y="230676"/>
                  </a:lnTo>
                  <a:lnTo>
                    <a:pt x="51863" y="188502"/>
                  </a:lnTo>
                  <a:lnTo>
                    <a:pt x="51387" y="160070"/>
                  </a:lnTo>
                  <a:lnTo>
                    <a:pt x="31531" y="119226"/>
                  </a:lnTo>
                  <a:lnTo>
                    <a:pt x="41770" y="101377"/>
                  </a:lnTo>
                  <a:lnTo>
                    <a:pt x="12924" y="43238"/>
                  </a:lnTo>
                  <a:lnTo>
                    <a:pt x="36423" y="37117"/>
                  </a:lnTo>
                  <a:close/>
                  <a:moveTo>
                    <a:pt x="26361" y="0"/>
                  </a:moveTo>
                  <a:lnTo>
                    <a:pt x="34221" y="6167"/>
                  </a:lnTo>
                  <a:cubicBezTo>
                    <a:pt x="34201" y="6416"/>
                    <a:pt x="34178" y="6663"/>
                    <a:pt x="34158" y="6912"/>
                  </a:cubicBezTo>
                  <a:lnTo>
                    <a:pt x="20989" y="16090"/>
                  </a:lnTo>
                  <a:cubicBezTo>
                    <a:pt x="20664" y="21982"/>
                    <a:pt x="20337" y="27875"/>
                    <a:pt x="20012" y="33767"/>
                  </a:cubicBezTo>
                  <a:lnTo>
                    <a:pt x="12159" y="34891"/>
                  </a:lnTo>
                  <a:lnTo>
                    <a:pt x="7416" y="1582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5" name="AF_Algeria">
              <a:extLst>
                <a:ext uri="{FF2B5EF4-FFF2-40B4-BE49-F238E27FC236}">
                  <a16:creationId xmlns:a16="http://schemas.microsoft.com/office/drawing/2014/main" id="{847E9168-2014-849A-26A2-1A942A242D29}"/>
                </a:ext>
              </a:extLst>
            </p:cNvPr>
            <p:cNvSpPr/>
            <p:nvPr>
              <p:custDataLst>
                <p:tags r:id="rId103"/>
              </p:custDataLst>
            </p:nvPr>
          </p:nvSpPr>
          <p:spPr bwMode="gray">
            <a:xfrm>
              <a:off x="5762016" y="3815406"/>
              <a:ext cx="489792" cy="490333"/>
            </a:xfrm>
            <a:custGeom>
              <a:avLst/>
              <a:gdLst/>
              <a:ahLst/>
              <a:cxnLst/>
              <a:rect l="0" t="0" r="0" b="0"/>
              <a:pathLst>
                <a:path w="206539" h="206523">
                  <a:moveTo>
                    <a:pt x="116309" y="3555"/>
                  </a:moveTo>
                  <a:lnTo>
                    <a:pt x="134531" y="2399"/>
                  </a:lnTo>
                  <a:lnTo>
                    <a:pt x="139953" y="5576"/>
                  </a:lnTo>
                  <a:lnTo>
                    <a:pt x="150656" y="0"/>
                  </a:lnTo>
                  <a:lnTo>
                    <a:pt x="172893" y="1816"/>
                  </a:lnTo>
                  <a:lnTo>
                    <a:pt x="168509" y="7021"/>
                  </a:lnTo>
                  <a:lnTo>
                    <a:pt x="169190" y="30137"/>
                  </a:lnTo>
                  <a:lnTo>
                    <a:pt x="161598" y="39296"/>
                  </a:lnTo>
                  <a:lnTo>
                    <a:pt x="170159" y="55482"/>
                  </a:lnTo>
                  <a:lnTo>
                    <a:pt x="177226" y="60610"/>
                  </a:lnTo>
                  <a:lnTo>
                    <a:pt x="182044" y="82415"/>
                  </a:lnTo>
                  <a:lnTo>
                    <a:pt x="179712" y="83709"/>
                  </a:lnTo>
                  <a:lnTo>
                    <a:pt x="184337" y="91713"/>
                  </a:lnTo>
                  <a:lnTo>
                    <a:pt x="186156" y="109980"/>
                  </a:lnTo>
                  <a:lnTo>
                    <a:pt x="185390" y="124708"/>
                  </a:lnTo>
                  <a:lnTo>
                    <a:pt x="180656" y="128735"/>
                  </a:lnTo>
                  <a:lnTo>
                    <a:pt x="189195" y="145863"/>
                  </a:lnTo>
                  <a:lnTo>
                    <a:pt x="202262" y="149196"/>
                  </a:lnTo>
                  <a:lnTo>
                    <a:pt x="206538" y="157730"/>
                  </a:lnTo>
                  <a:lnTo>
                    <a:pt x="161181" y="186563"/>
                  </a:lnTo>
                  <a:lnTo>
                    <a:pt x="144798" y="201548"/>
                  </a:lnTo>
                  <a:lnTo>
                    <a:pt x="129126" y="204721"/>
                  </a:lnTo>
                  <a:lnTo>
                    <a:pt x="119992" y="206522"/>
                  </a:lnTo>
                  <a:lnTo>
                    <a:pt x="119003" y="197576"/>
                  </a:lnTo>
                  <a:lnTo>
                    <a:pt x="104631" y="192380"/>
                  </a:lnTo>
                  <a:lnTo>
                    <a:pt x="98348" y="187758"/>
                  </a:lnTo>
                  <a:lnTo>
                    <a:pt x="98369" y="183889"/>
                  </a:lnTo>
                  <a:lnTo>
                    <a:pt x="38612" y="141518"/>
                  </a:lnTo>
                  <a:lnTo>
                    <a:pt x="20045" y="129004"/>
                  </a:lnTo>
                  <a:lnTo>
                    <a:pt x="5" y="116003"/>
                  </a:lnTo>
                  <a:lnTo>
                    <a:pt x="6" y="111763"/>
                  </a:lnTo>
                  <a:lnTo>
                    <a:pt x="0" y="99932"/>
                  </a:lnTo>
                  <a:lnTo>
                    <a:pt x="15434" y="89309"/>
                  </a:lnTo>
                  <a:lnTo>
                    <a:pt x="31289" y="86250"/>
                  </a:lnTo>
                  <a:lnTo>
                    <a:pt x="37467" y="79243"/>
                  </a:lnTo>
                  <a:lnTo>
                    <a:pt x="50406" y="73862"/>
                  </a:lnTo>
                  <a:lnTo>
                    <a:pt x="48489" y="65374"/>
                  </a:lnTo>
                  <a:lnTo>
                    <a:pt x="58134" y="60748"/>
                  </a:lnTo>
                  <a:lnTo>
                    <a:pt x="74867" y="60485"/>
                  </a:lnTo>
                  <a:lnTo>
                    <a:pt x="76570" y="55779"/>
                  </a:lnTo>
                  <a:lnTo>
                    <a:pt x="69992" y="46815"/>
                  </a:lnTo>
                  <a:lnTo>
                    <a:pt x="69201" y="28887"/>
                  </a:lnTo>
                  <a:lnTo>
                    <a:pt x="64578" y="24757"/>
                  </a:lnTo>
                  <a:lnTo>
                    <a:pt x="96173" y="7940"/>
                  </a:lnTo>
                  <a:lnTo>
                    <a:pt x="116309" y="355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6" name="EU_Serbia">
              <a:extLst>
                <a:ext uri="{FF2B5EF4-FFF2-40B4-BE49-F238E27FC236}">
                  <a16:creationId xmlns:a16="http://schemas.microsoft.com/office/drawing/2014/main" id="{5E2EF9AD-74E4-73EC-ED08-210C47A3CE88}"/>
                </a:ext>
              </a:extLst>
            </p:cNvPr>
            <p:cNvSpPr/>
            <p:nvPr>
              <p:custDataLst>
                <p:tags r:id="rId104"/>
              </p:custDataLst>
            </p:nvPr>
          </p:nvSpPr>
          <p:spPr bwMode="gray">
            <a:xfrm>
              <a:off x="6413787" y="3527986"/>
              <a:ext cx="99318" cy="139793"/>
            </a:xfrm>
            <a:custGeom>
              <a:avLst/>
              <a:gdLst/>
              <a:ahLst/>
              <a:cxnLst/>
              <a:rect l="0" t="0" r="0" b="0"/>
              <a:pathLst>
                <a:path w="41881" h="58879">
                  <a:moveTo>
                    <a:pt x="12544" y="49712"/>
                  </a:moveTo>
                  <a:lnTo>
                    <a:pt x="15319" y="45282"/>
                  </a:lnTo>
                  <a:lnTo>
                    <a:pt x="4118" y="36683"/>
                  </a:lnTo>
                  <a:lnTo>
                    <a:pt x="6938" y="34384"/>
                  </a:lnTo>
                  <a:lnTo>
                    <a:pt x="4200" y="29790"/>
                  </a:lnTo>
                  <a:lnTo>
                    <a:pt x="8035" y="29270"/>
                  </a:lnTo>
                  <a:lnTo>
                    <a:pt x="2874" y="24982"/>
                  </a:lnTo>
                  <a:lnTo>
                    <a:pt x="5544" y="17489"/>
                  </a:lnTo>
                  <a:lnTo>
                    <a:pt x="2227" y="17881"/>
                  </a:lnTo>
                  <a:lnTo>
                    <a:pt x="6069" y="12722"/>
                  </a:lnTo>
                  <a:lnTo>
                    <a:pt x="1633" y="10550"/>
                  </a:lnTo>
                  <a:lnTo>
                    <a:pt x="0" y="2907"/>
                  </a:lnTo>
                  <a:lnTo>
                    <a:pt x="14440" y="0"/>
                  </a:lnTo>
                  <a:lnTo>
                    <a:pt x="26966" y="13783"/>
                  </a:lnTo>
                  <a:lnTo>
                    <a:pt x="25834" y="19016"/>
                  </a:lnTo>
                  <a:lnTo>
                    <a:pt x="33294" y="23255"/>
                  </a:lnTo>
                  <a:lnTo>
                    <a:pt x="36622" y="20010"/>
                  </a:lnTo>
                  <a:lnTo>
                    <a:pt x="39479" y="22135"/>
                  </a:lnTo>
                  <a:lnTo>
                    <a:pt x="36403" y="23322"/>
                  </a:lnTo>
                  <a:lnTo>
                    <a:pt x="38645" y="26814"/>
                  </a:lnTo>
                  <a:lnTo>
                    <a:pt x="35502" y="32346"/>
                  </a:lnTo>
                  <a:lnTo>
                    <a:pt x="41880" y="41090"/>
                  </a:lnTo>
                  <a:lnTo>
                    <a:pt x="36252" y="46165"/>
                  </a:lnTo>
                  <a:lnTo>
                    <a:pt x="35483" y="52924"/>
                  </a:lnTo>
                  <a:lnTo>
                    <a:pt x="17726" y="58878"/>
                  </a:lnTo>
                  <a:lnTo>
                    <a:pt x="12544" y="4971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7" name="EU_Ukraine">
              <a:extLst>
                <a:ext uri="{FF2B5EF4-FFF2-40B4-BE49-F238E27FC236}">
                  <a16:creationId xmlns:a16="http://schemas.microsoft.com/office/drawing/2014/main" id="{3B53D4D8-96E1-4D6E-B0C3-D35555B2657B}"/>
                </a:ext>
              </a:extLst>
            </p:cNvPr>
            <p:cNvSpPr/>
            <p:nvPr>
              <p:custDataLst>
                <p:tags r:id="rId105"/>
              </p:custDataLst>
            </p:nvPr>
          </p:nvSpPr>
          <p:spPr bwMode="gray">
            <a:xfrm>
              <a:off x="6492862" y="3300456"/>
              <a:ext cx="427227" cy="286005"/>
            </a:xfrm>
            <a:custGeom>
              <a:avLst/>
              <a:gdLst/>
              <a:ahLst/>
              <a:cxnLst/>
              <a:rect l="0" t="0" r="0" b="0"/>
              <a:pathLst>
                <a:path w="180156" h="120462">
                  <a:moveTo>
                    <a:pt x="112662" y="84"/>
                  </a:moveTo>
                  <a:lnTo>
                    <a:pt x="116874" y="0"/>
                  </a:lnTo>
                  <a:lnTo>
                    <a:pt x="122683" y="8977"/>
                  </a:lnTo>
                  <a:lnTo>
                    <a:pt x="119466" y="11480"/>
                  </a:lnTo>
                  <a:lnTo>
                    <a:pt x="122307" y="17743"/>
                  </a:lnTo>
                  <a:lnTo>
                    <a:pt x="132204" y="21286"/>
                  </a:lnTo>
                  <a:lnTo>
                    <a:pt x="134552" y="31897"/>
                  </a:lnTo>
                  <a:lnTo>
                    <a:pt x="153071" y="30794"/>
                  </a:lnTo>
                  <a:lnTo>
                    <a:pt x="158728" y="39173"/>
                  </a:lnTo>
                  <a:lnTo>
                    <a:pt x="161563" y="36516"/>
                  </a:lnTo>
                  <a:lnTo>
                    <a:pt x="179883" y="43847"/>
                  </a:lnTo>
                  <a:lnTo>
                    <a:pt x="180155" y="49266"/>
                  </a:lnTo>
                  <a:lnTo>
                    <a:pt x="175452" y="52900"/>
                  </a:lnTo>
                  <a:lnTo>
                    <a:pt x="179252" y="54968"/>
                  </a:lnTo>
                  <a:lnTo>
                    <a:pt x="175055" y="58886"/>
                  </a:lnTo>
                  <a:lnTo>
                    <a:pt x="178474" y="63703"/>
                  </a:lnTo>
                  <a:lnTo>
                    <a:pt x="176449" y="70288"/>
                  </a:lnTo>
                  <a:lnTo>
                    <a:pt x="167021" y="70234"/>
                  </a:lnTo>
                  <a:lnTo>
                    <a:pt x="161519" y="74726"/>
                  </a:lnTo>
                  <a:lnTo>
                    <a:pt x="160844" y="81354"/>
                  </a:lnTo>
                  <a:lnTo>
                    <a:pt x="137557" y="88059"/>
                  </a:lnTo>
                  <a:lnTo>
                    <a:pt x="128338" y="96395"/>
                  </a:lnTo>
                  <a:lnTo>
                    <a:pt x="130466" y="91080"/>
                  </a:lnTo>
                  <a:lnTo>
                    <a:pt x="129016" y="93764"/>
                  </a:lnTo>
                  <a:lnTo>
                    <a:pt x="125510" y="94953"/>
                  </a:lnTo>
                  <a:lnTo>
                    <a:pt x="124102" y="97704"/>
                  </a:lnTo>
                  <a:lnTo>
                    <a:pt x="122502" y="97288"/>
                  </a:lnTo>
                  <a:lnTo>
                    <a:pt x="123910" y="94784"/>
                  </a:lnTo>
                  <a:lnTo>
                    <a:pt x="115205" y="94303"/>
                  </a:lnTo>
                  <a:lnTo>
                    <a:pt x="124819" y="98327"/>
                  </a:lnTo>
                  <a:lnTo>
                    <a:pt x="123091" y="100832"/>
                  </a:lnTo>
                  <a:lnTo>
                    <a:pt x="129752" y="107131"/>
                  </a:lnTo>
                  <a:lnTo>
                    <a:pt x="131916" y="107040"/>
                  </a:lnTo>
                  <a:lnTo>
                    <a:pt x="128988" y="103027"/>
                  </a:lnTo>
                  <a:lnTo>
                    <a:pt x="126116" y="97264"/>
                  </a:lnTo>
                  <a:lnTo>
                    <a:pt x="125155" y="96139"/>
                  </a:lnTo>
                  <a:lnTo>
                    <a:pt x="126757" y="96487"/>
                  </a:lnTo>
                  <a:lnTo>
                    <a:pt x="129024" y="102455"/>
                  </a:lnTo>
                  <a:lnTo>
                    <a:pt x="131602" y="106320"/>
                  </a:lnTo>
                  <a:lnTo>
                    <a:pt x="133238" y="107628"/>
                  </a:lnTo>
                  <a:lnTo>
                    <a:pt x="144858" y="106419"/>
                  </a:lnTo>
                  <a:lnTo>
                    <a:pt x="142882" y="110828"/>
                  </a:lnTo>
                  <a:lnTo>
                    <a:pt x="133638" y="110112"/>
                  </a:lnTo>
                  <a:lnTo>
                    <a:pt x="118041" y="120461"/>
                  </a:lnTo>
                  <a:lnTo>
                    <a:pt x="112155" y="117685"/>
                  </a:lnTo>
                  <a:lnTo>
                    <a:pt x="113905" y="110171"/>
                  </a:lnTo>
                  <a:lnTo>
                    <a:pt x="103291" y="106138"/>
                  </a:lnTo>
                  <a:lnTo>
                    <a:pt x="116205" y="98631"/>
                  </a:lnTo>
                  <a:lnTo>
                    <a:pt x="114599" y="95366"/>
                  </a:lnTo>
                  <a:lnTo>
                    <a:pt x="96405" y="93403"/>
                  </a:lnTo>
                  <a:lnTo>
                    <a:pt x="99077" y="91769"/>
                  </a:lnTo>
                  <a:lnTo>
                    <a:pt x="93563" y="89098"/>
                  </a:lnTo>
                  <a:lnTo>
                    <a:pt x="104957" y="88205"/>
                  </a:lnTo>
                  <a:lnTo>
                    <a:pt x="98682" y="88375"/>
                  </a:lnTo>
                  <a:lnTo>
                    <a:pt x="95980" y="79237"/>
                  </a:lnTo>
                  <a:lnTo>
                    <a:pt x="97560" y="88091"/>
                  </a:lnTo>
                  <a:lnTo>
                    <a:pt x="86813" y="89555"/>
                  </a:lnTo>
                  <a:lnTo>
                    <a:pt x="81002" y="99261"/>
                  </a:lnTo>
                  <a:lnTo>
                    <a:pt x="75955" y="102948"/>
                  </a:lnTo>
                  <a:lnTo>
                    <a:pt x="74821" y="100059"/>
                  </a:lnTo>
                  <a:lnTo>
                    <a:pt x="75129" y="108755"/>
                  </a:lnTo>
                  <a:lnTo>
                    <a:pt x="60634" y="105386"/>
                  </a:lnTo>
                  <a:lnTo>
                    <a:pt x="68205" y="97392"/>
                  </a:lnTo>
                  <a:lnTo>
                    <a:pt x="68430" y="90572"/>
                  </a:lnTo>
                  <a:lnTo>
                    <a:pt x="79655" y="91910"/>
                  </a:lnTo>
                  <a:lnTo>
                    <a:pt x="77985" y="85680"/>
                  </a:lnTo>
                  <a:lnTo>
                    <a:pt x="70330" y="76436"/>
                  </a:lnTo>
                  <a:lnTo>
                    <a:pt x="69905" y="68365"/>
                  </a:lnTo>
                  <a:lnTo>
                    <a:pt x="56041" y="61382"/>
                  </a:lnTo>
                  <a:lnTo>
                    <a:pt x="44835" y="64304"/>
                  </a:lnTo>
                  <a:lnTo>
                    <a:pt x="27680" y="72454"/>
                  </a:lnTo>
                  <a:lnTo>
                    <a:pt x="7433" y="68836"/>
                  </a:lnTo>
                  <a:lnTo>
                    <a:pt x="0" y="61976"/>
                  </a:lnTo>
                  <a:lnTo>
                    <a:pt x="4066" y="51853"/>
                  </a:lnTo>
                  <a:lnTo>
                    <a:pt x="7346" y="53020"/>
                  </a:lnTo>
                  <a:lnTo>
                    <a:pt x="5293" y="44288"/>
                  </a:lnTo>
                  <a:lnTo>
                    <a:pt x="19599" y="28794"/>
                  </a:lnTo>
                  <a:lnTo>
                    <a:pt x="14532" y="13511"/>
                  </a:lnTo>
                  <a:lnTo>
                    <a:pt x="22452" y="7718"/>
                  </a:lnTo>
                  <a:lnTo>
                    <a:pt x="36243" y="6867"/>
                  </a:lnTo>
                  <a:lnTo>
                    <a:pt x="83999" y="17932"/>
                  </a:lnTo>
                  <a:lnTo>
                    <a:pt x="87916" y="4680"/>
                  </a:lnTo>
                  <a:lnTo>
                    <a:pt x="96324" y="4122"/>
                  </a:lnTo>
                  <a:lnTo>
                    <a:pt x="112662" y="84"/>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8" name="EU_United Kingdom">
              <a:extLst>
                <a:ext uri="{FF2B5EF4-FFF2-40B4-BE49-F238E27FC236}">
                  <a16:creationId xmlns:a16="http://schemas.microsoft.com/office/drawing/2014/main" id="{892B44C9-0F66-7B2F-6847-E74D3205C4B5}"/>
                </a:ext>
              </a:extLst>
            </p:cNvPr>
            <p:cNvSpPr/>
            <p:nvPr>
              <p:custDataLst>
                <p:tags r:id="rId106"/>
              </p:custDataLst>
            </p:nvPr>
          </p:nvSpPr>
          <p:spPr bwMode="gray">
            <a:xfrm>
              <a:off x="5774060" y="3036199"/>
              <a:ext cx="234982" cy="355335"/>
            </a:xfrm>
            <a:custGeom>
              <a:avLst/>
              <a:gdLst>
                <a:gd name="connsiteX0" fmla="*/ 45447 w 249333"/>
                <a:gd name="connsiteY0" fmla="*/ 157608 h 377038"/>
                <a:gd name="connsiteX1" fmla="*/ 62187 w 249333"/>
                <a:gd name="connsiteY1" fmla="*/ 176578 h 377038"/>
                <a:gd name="connsiteX2" fmla="*/ 56644 w 249333"/>
                <a:gd name="connsiteY2" fmla="*/ 185357 h 377038"/>
                <a:gd name="connsiteX3" fmla="*/ 68687 w 249333"/>
                <a:gd name="connsiteY3" fmla="*/ 190617 h 377038"/>
                <a:gd name="connsiteX4" fmla="*/ 47621 w 249333"/>
                <a:gd name="connsiteY4" fmla="*/ 207184 h 377038"/>
                <a:gd name="connsiteX5" fmla="*/ 28399 w 249333"/>
                <a:gd name="connsiteY5" fmla="*/ 193472 h 377038"/>
                <a:gd name="connsiteX6" fmla="*/ 15098 w 249333"/>
                <a:gd name="connsiteY6" fmla="*/ 206017 h 377038"/>
                <a:gd name="connsiteX7" fmla="*/ 0 w 249333"/>
                <a:gd name="connsiteY7" fmla="*/ 192424 h 377038"/>
                <a:gd name="connsiteX8" fmla="*/ 18950 w 249333"/>
                <a:gd name="connsiteY8" fmla="*/ 170131 h 377038"/>
                <a:gd name="connsiteX9" fmla="*/ 22823 w 249333"/>
                <a:gd name="connsiteY9" fmla="*/ 164979 h 377038"/>
                <a:gd name="connsiteX10" fmla="*/ 50718 w 249333"/>
                <a:gd name="connsiteY10" fmla="*/ 51475 h 377038"/>
                <a:gd name="connsiteX11" fmla="*/ 51135 w 249333"/>
                <a:gd name="connsiteY11" fmla="*/ 63736 h 377038"/>
                <a:gd name="connsiteX12" fmla="*/ 62796 w 249333"/>
                <a:gd name="connsiteY12" fmla="*/ 68444 h 377038"/>
                <a:gd name="connsiteX13" fmla="*/ 54037 w 249333"/>
                <a:gd name="connsiteY13" fmla="*/ 76926 h 377038"/>
                <a:gd name="connsiteX14" fmla="*/ 34563 w 249333"/>
                <a:gd name="connsiteY14" fmla="*/ 57193 h 377038"/>
                <a:gd name="connsiteX15" fmla="*/ 49200 w 249333"/>
                <a:gd name="connsiteY15" fmla="*/ 14050 h 377038"/>
                <a:gd name="connsiteX16" fmla="*/ 42414 w 249333"/>
                <a:gd name="connsiteY16" fmla="*/ 33901 h 377038"/>
                <a:gd name="connsiteX17" fmla="*/ 26078 w 249333"/>
                <a:gd name="connsiteY17" fmla="*/ 39718 h 377038"/>
                <a:gd name="connsiteX18" fmla="*/ 33446 w 249333"/>
                <a:gd name="connsiteY18" fmla="*/ 35771 h 377038"/>
                <a:gd name="connsiteX19" fmla="*/ 28154 w 249333"/>
                <a:gd name="connsiteY19" fmla="*/ 19935 h 377038"/>
                <a:gd name="connsiteX20" fmla="*/ 129182 w 249333"/>
                <a:gd name="connsiteY20" fmla="*/ 0 h 377038"/>
                <a:gd name="connsiteX21" fmla="*/ 124577 w 249333"/>
                <a:gd name="connsiteY21" fmla="*/ 16529 h 377038"/>
                <a:gd name="connsiteX22" fmla="*/ 94792 w 249333"/>
                <a:gd name="connsiteY22" fmla="*/ 35561 h 377038"/>
                <a:gd name="connsiteX23" fmla="*/ 110373 w 249333"/>
                <a:gd name="connsiteY23" fmla="*/ 38128 h 377038"/>
                <a:gd name="connsiteX24" fmla="*/ 93695 w 249333"/>
                <a:gd name="connsiteY24" fmla="*/ 51150 h 377038"/>
                <a:gd name="connsiteX25" fmla="*/ 153086 w 249333"/>
                <a:gd name="connsiteY25" fmla="*/ 45293 h 377038"/>
                <a:gd name="connsiteX26" fmla="*/ 160693 w 249333"/>
                <a:gd name="connsiteY26" fmla="*/ 56635 h 377038"/>
                <a:gd name="connsiteX27" fmla="*/ 141720 w 249333"/>
                <a:gd name="connsiteY27" fmla="*/ 97335 h 377038"/>
                <a:gd name="connsiteX28" fmla="*/ 122828 w 249333"/>
                <a:gd name="connsiteY28" fmla="*/ 107420 h 377038"/>
                <a:gd name="connsiteX29" fmla="*/ 140324 w 249333"/>
                <a:gd name="connsiteY29" fmla="*/ 111483 h 377038"/>
                <a:gd name="connsiteX30" fmla="*/ 111576 w 249333"/>
                <a:gd name="connsiteY30" fmla="*/ 122361 h 377038"/>
                <a:gd name="connsiteX31" fmla="*/ 139108 w 249333"/>
                <a:gd name="connsiteY31" fmla="*/ 121134 h 377038"/>
                <a:gd name="connsiteX32" fmla="*/ 164200 w 249333"/>
                <a:gd name="connsiteY32" fmla="*/ 142384 h 377038"/>
                <a:gd name="connsiteX33" fmla="*/ 172665 w 249333"/>
                <a:gd name="connsiteY33" fmla="*/ 178434 h 377038"/>
                <a:gd name="connsiteX34" fmla="*/ 203426 w 249333"/>
                <a:gd name="connsiteY34" fmla="*/ 206662 h 377038"/>
                <a:gd name="connsiteX35" fmla="*/ 208283 w 249333"/>
                <a:gd name="connsiteY35" fmla="*/ 230038 h 377038"/>
                <a:gd name="connsiteX36" fmla="*/ 187224 w 249333"/>
                <a:gd name="connsiteY36" fmla="*/ 224289 h 377038"/>
                <a:gd name="connsiteX37" fmla="*/ 211239 w 249333"/>
                <a:gd name="connsiteY37" fmla="*/ 237024 h 377038"/>
                <a:gd name="connsiteX38" fmla="*/ 213911 w 249333"/>
                <a:gd name="connsiteY38" fmla="*/ 249807 h 377038"/>
                <a:gd name="connsiteX39" fmla="*/ 205313 w 249333"/>
                <a:gd name="connsiteY39" fmla="*/ 258858 h 377038"/>
                <a:gd name="connsiteX40" fmla="*/ 237577 w 249333"/>
                <a:gd name="connsiteY40" fmla="*/ 256855 h 377038"/>
                <a:gd name="connsiteX41" fmla="*/ 249333 w 249333"/>
                <a:gd name="connsiteY41" fmla="*/ 276460 h 377038"/>
                <a:gd name="connsiteX42" fmla="*/ 236102 w 249333"/>
                <a:gd name="connsiteY42" fmla="*/ 303010 h 377038"/>
                <a:gd name="connsiteX43" fmla="*/ 222920 w 249333"/>
                <a:gd name="connsiteY43" fmla="*/ 306650 h 377038"/>
                <a:gd name="connsiteX44" fmla="*/ 229230 w 249333"/>
                <a:gd name="connsiteY44" fmla="*/ 311243 h 377038"/>
                <a:gd name="connsiteX45" fmla="*/ 214946 w 249333"/>
                <a:gd name="connsiteY45" fmla="*/ 317554 h 377038"/>
                <a:gd name="connsiteX46" fmla="*/ 240176 w 249333"/>
                <a:gd name="connsiteY46" fmla="*/ 320091 h 377038"/>
                <a:gd name="connsiteX47" fmla="*/ 229847 w 249333"/>
                <a:gd name="connsiteY47" fmla="*/ 338400 h 377038"/>
                <a:gd name="connsiteX48" fmla="*/ 211408 w 249333"/>
                <a:gd name="connsiteY48" fmla="*/ 346134 h 377038"/>
                <a:gd name="connsiteX49" fmla="*/ 198897 w 249333"/>
                <a:gd name="connsiteY49" fmla="*/ 342615 h 377038"/>
                <a:gd name="connsiteX50" fmla="*/ 185274 w 249333"/>
                <a:gd name="connsiteY50" fmla="*/ 346643 h 377038"/>
                <a:gd name="connsiteX51" fmla="*/ 181988 w 249333"/>
                <a:gd name="connsiteY51" fmla="*/ 342093 h 377038"/>
                <a:gd name="connsiteX52" fmla="*/ 176258 w 249333"/>
                <a:gd name="connsiteY52" fmla="*/ 341904 h 377038"/>
                <a:gd name="connsiteX53" fmla="*/ 144055 w 249333"/>
                <a:gd name="connsiteY53" fmla="*/ 353931 h 377038"/>
                <a:gd name="connsiteX54" fmla="*/ 131718 w 249333"/>
                <a:gd name="connsiteY54" fmla="*/ 346379 h 377038"/>
                <a:gd name="connsiteX55" fmla="*/ 111792 w 249333"/>
                <a:gd name="connsiteY55" fmla="*/ 367167 h 377038"/>
                <a:gd name="connsiteX56" fmla="*/ 95102 w 249333"/>
                <a:gd name="connsiteY56" fmla="*/ 360970 h 377038"/>
                <a:gd name="connsiteX57" fmla="*/ 74642 w 249333"/>
                <a:gd name="connsiteY57" fmla="*/ 377038 h 377038"/>
                <a:gd name="connsiteX58" fmla="*/ 61573 w 249333"/>
                <a:gd name="connsiteY58" fmla="*/ 373183 h 377038"/>
                <a:gd name="connsiteX59" fmla="*/ 98967 w 249333"/>
                <a:gd name="connsiteY59" fmla="*/ 328089 h 377038"/>
                <a:gd name="connsiteX60" fmla="*/ 129111 w 249333"/>
                <a:gd name="connsiteY60" fmla="*/ 327409 h 377038"/>
                <a:gd name="connsiteX61" fmla="*/ 145427 w 249333"/>
                <a:gd name="connsiteY61" fmla="*/ 305182 h 377038"/>
                <a:gd name="connsiteX62" fmla="*/ 121117 w 249333"/>
                <a:gd name="connsiteY62" fmla="*/ 320458 h 377038"/>
                <a:gd name="connsiteX63" fmla="*/ 73286 w 249333"/>
                <a:gd name="connsiteY63" fmla="*/ 306212 h 377038"/>
                <a:gd name="connsiteX64" fmla="*/ 101370 w 249333"/>
                <a:gd name="connsiteY64" fmla="*/ 281458 h 377038"/>
                <a:gd name="connsiteX65" fmla="*/ 101302 w 249333"/>
                <a:gd name="connsiteY65" fmla="*/ 257400 h 377038"/>
                <a:gd name="connsiteX66" fmla="*/ 85517 w 249333"/>
                <a:gd name="connsiteY66" fmla="*/ 262635 h 377038"/>
                <a:gd name="connsiteX67" fmla="*/ 100804 w 249333"/>
                <a:gd name="connsiteY67" fmla="*/ 244355 h 377038"/>
                <a:gd name="connsiteX68" fmla="*/ 137312 w 249333"/>
                <a:gd name="connsiteY68" fmla="*/ 239264 h 377038"/>
                <a:gd name="connsiteX69" fmla="*/ 127121 w 249333"/>
                <a:gd name="connsiteY69" fmla="*/ 230580 h 377038"/>
                <a:gd name="connsiteX70" fmla="*/ 134516 w 249333"/>
                <a:gd name="connsiteY70" fmla="*/ 201893 h 377038"/>
                <a:gd name="connsiteX71" fmla="*/ 124137 w 249333"/>
                <a:gd name="connsiteY71" fmla="*/ 207234 h 377038"/>
                <a:gd name="connsiteX72" fmla="*/ 113868 w 249333"/>
                <a:gd name="connsiteY72" fmla="*/ 189388 h 377038"/>
                <a:gd name="connsiteX73" fmla="*/ 129245 w 249333"/>
                <a:gd name="connsiteY73" fmla="*/ 169375 h 377038"/>
                <a:gd name="connsiteX74" fmla="*/ 94772 w 249333"/>
                <a:gd name="connsiteY74" fmla="*/ 172116 h 377038"/>
                <a:gd name="connsiteX75" fmla="*/ 94918 w 249333"/>
                <a:gd name="connsiteY75" fmla="*/ 182274 h 377038"/>
                <a:gd name="connsiteX76" fmla="*/ 83217 w 249333"/>
                <a:gd name="connsiteY76" fmla="*/ 173842 h 377038"/>
                <a:gd name="connsiteX77" fmla="*/ 80983 w 249333"/>
                <a:gd name="connsiteY77" fmla="*/ 183435 h 377038"/>
                <a:gd name="connsiteX78" fmla="*/ 75118 w 249333"/>
                <a:gd name="connsiteY78" fmla="*/ 168058 h 377038"/>
                <a:gd name="connsiteX79" fmla="*/ 89229 w 249333"/>
                <a:gd name="connsiteY79" fmla="*/ 146206 h 377038"/>
                <a:gd name="connsiteX80" fmla="*/ 82528 w 249333"/>
                <a:gd name="connsiteY80" fmla="*/ 126478 h 377038"/>
                <a:gd name="connsiteX81" fmla="*/ 92543 w 249333"/>
                <a:gd name="connsiteY81" fmla="*/ 127150 h 377038"/>
                <a:gd name="connsiteX82" fmla="*/ 83814 w 249333"/>
                <a:gd name="connsiteY82" fmla="*/ 118494 h 377038"/>
                <a:gd name="connsiteX83" fmla="*/ 71867 w 249333"/>
                <a:gd name="connsiteY83" fmla="*/ 130319 h 377038"/>
                <a:gd name="connsiteX84" fmla="*/ 78688 w 249333"/>
                <a:gd name="connsiteY84" fmla="*/ 113095 h 377038"/>
                <a:gd name="connsiteX85" fmla="*/ 59937 w 249333"/>
                <a:gd name="connsiteY85" fmla="*/ 155003 h 377038"/>
                <a:gd name="connsiteX86" fmla="*/ 65068 w 249333"/>
                <a:gd name="connsiteY86" fmla="*/ 108911 h 377038"/>
                <a:gd name="connsiteX87" fmla="*/ 76788 w 249333"/>
                <a:gd name="connsiteY87" fmla="*/ 100572 h 377038"/>
                <a:gd name="connsiteX88" fmla="*/ 69469 w 249333"/>
                <a:gd name="connsiteY88" fmla="*/ 101903 h 377038"/>
                <a:gd name="connsiteX89" fmla="*/ 76481 w 249333"/>
                <a:gd name="connsiteY89" fmla="*/ 86414 h 377038"/>
                <a:gd name="connsiteX90" fmla="*/ 62466 w 249333"/>
                <a:gd name="connsiteY90" fmla="*/ 101207 h 377038"/>
                <a:gd name="connsiteX91" fmla="*/ 54127 w 249333"/>
                <a:gd name="connsiteY91" fmla="*/ 94640 h 377038"/>
                <a:gd name="connsiteX92" fmla="*/ 65737 w 249333"/>
                <a:gd name="connsiteY92" fmla="*/ 92146 h 377038"/>
                <a:gd name="connsiteX93" fmla="*/ 48425 w 249333"/>
                <a:gd name="connsiteY93" fmla="*/ 90896 h 377038"/>
                <a:gd name="connsiteX94" fmla="*/ 69441 w 249333"/>
                <a:gd name="connsiteY94" fmla="*/ 73052 h 377038"/>
                <a:gd name="connsiteX95" fmla="*/ 63155 w 249333"/>
                <a:gd name="connsiteY95" fmla="*/ 70463 h 377038"/>
                <a:gd name="connsiteX96" fmla="*/ 68170 w 249333"/>
                <a:gd name="connsiteY96" fmla="*/ 58403 h 377038"/>
                <a:gd name="connsiteX97" fmla="*/ 58888 w 249333"/>
                <a:gd name="connsiteY97" fmla="*/ 61041 h 377038"/>
                <a:gd name="connsiteX98" fmla="*/ 66703 w 249333"/>
                <a:gd name="connsiteY98" fmla="*/ 53040 h 377038"/>
                <a:gd name="connsiteX99" fmla="*/ 58951 w 249333"/>
                <a:gd name="connsiteY99" fmla="*/ 39521 h 377038"/>
                <a:gd name="connsiteX100" fmla="*/ 76914 w 249333"/>
                <a:gd name="connsiteY100" fmla="*/ 38141 h 377038"/>
                <a:gd name="connsiteX101" fmla="*/ 68044 w 249333"/>
                <a:gd name="connsiteY101" fmla="*/ 27429 h 377038"/>
                <a:gd name="connsiteX102" fmla="*/ 79380 w 249333"/>
                <a:gd name="connsiteY102" fmla="*/ 1169 h 37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49333" h="377038">
                  <a:moveTo>
                    <a:pt x="45447" y="157608"/>
                  </a:moveTo>
                  <a:lnTo>
                    <a:pt x="62187" y="176578"/>
                  </a:lnTo>
                  <a:lnTo>
                    <a:pt x="56644" y="185357"/>
                  </a:lnTo>
                  <a:lnTo>
                    <a:pt x="68687" y="190617"/>
                  </a:lnTo>
                  <a:lnTo>
                    <a:pt x="47621" y="207184"/>
                  </a:lnTo>
                  <a:lnTo>
                    <a:pt x="28399" y="193472"/>
                  </a:lnTo>
                  <a:lnTo>
                    <a:pt x="15098" y="206017"/>
                  </a:lnTo>
                  <a:lnTo>
                    <a:pt x="0" y="192424"/>
                  </a:lnTo>
                  <a:lnTo>
                    <a:pt x="18950" y="170131"/>
                  </a:lnTo>
                  <a:lnTo>
                    <a:pt x="22823" y="164979"/>
                  </a:lnTo>
                  <a:close/>
                  <a:moveTo>
                    <a:pt x="50718" y="51475"/>
                  </a:moveTo>
                  <a:lnTo>
                    <a:pt x="51135" y="63736"/>
                  </a:lnTo>
                  <a:lnTo>
                    <a:pt x="62796" y="68444"/>
                  </a:lnTo>
                  <a:lnTo>
                    <a:pt x="54037" y="76926"/>
                  </a:lnTo>
                  <a:lnTo>
                    <a:pt x="34563" y="57193"/>
                  </a:lnTo>
                  <a:close/>
                  <a:moveTo>
                    <a:pt x="49200" y="14050"/>
                  </a:moveTo>
                  <a:lnTo>
                    <a:pt x="42414" y="33901"/>
                  </a:lnTo>
                  <a:lnTo>
                    <a:pt x="26078" y="39718"/>
                  </a:lnTo>
                  <a:lnTo>
                    <a:pt x="33446" y="35771"/>
                  </a:lnTo>
                  <a:lnTo>
                    <a:pt x="28154" y="19935"/>
                  </a:lnTo>
                  <a:close/>
                  <a:moveTo>
                    <a:pt x="129182" y="0"/>
                  </a:moveTo>
                  <a:lnTo>
                    <a:pt x="124577" y="16529"/>
                  </a:lnTo>
                  <a:lnTo>
                    <a:pt x="94792" y="35561"/>
                  </a:lnTo>
                  <a:lnTo>
                    <a:pt x="110373" y="38128"/>
                  </a:lnTo>
                  <a:lnTo>
                    <a:pt x="93695" y="51150"/>
                  </a:lnTo>
                  <a:lnTo>
                    <a:pt x="153086" y="45293"/>
                  </a:lnTo>
                  <a:lnTo>
                    <a:pt x="160693" y="56635"/>
                  </a:lnTo>
                  <a:lnTo>
                    <a:pt x="141720" y="97335"/>
                  </a:lnTo>
                  <a:lnTo>
                    <a:pt x="122828" y="107420"/>
                  </a:lnTo>
                  <a:lnTo>
                    <a:pt x="140324" y="111483"/>
                  </a:lnTo>
                  <a:lnTo>
                    <a:pt x="111576" y="122361"/>
                  </a:lnTo>
                  <a:lnTo>
                    <a:pt x="139108" y="121134"/>
                  </a:lnTo>
                  <a:lnTo>
                    <a:pt x="164200" y="142384"/>
                  </a:lnTo>
                  <a:lnTo>
                    <a:pt x="172665" y="178434"/>
                  </a:lnTo>
                  <a:lnTo>
                    <a:pt x="203426" y="206662"/>
                  </a:lnTo>
                  <a:lnTo>
                    <a:pt x="208283" y="230038"/>
                  </a:lnTo>
                  <a:lnTo>
                    <a:pt x="187224" y="224289"/>
                  </a:lnTo>
                  <a:lnTo>
                    <a:pt x="211239" y="237024"/>
                  </a:lnTo>
                  <a:lnTo>
                    <a:pt x="213911" y="249807"/>
                  </a:lnTo>
                  <a:lnTo>
                    <a:pt x="205313" y="258858"/>
                  </a:lnTo>
                  <a:lnTo>
                    <a:pt x="237577" y="256855"/>
                  </a:lnTo>
                  <a:lnTo>
                    <a:pt x="249333" y="276460"/>
                  </a:lnTo>
                  <a:lnTo>
                    <a:pt x="236102" y="303010"/>
                  </a:lnTo>
                  <a:lnTo>
                    <a:pt x="222920" y="306650"/>
                  </a:lnTo>
                  <a:lnTo>
                    <a:pt x="229230" y="311243"/>
                  </a:lnTo>
                  <a:lnTo>
                    <a:pt x="214946" y="317554"/>
                  </a:lnTo>
                  <a:lnTo>
                    <a:pt x="240176" y="320091"/>
                  </a:lnTo>
                  <a:lnTo>
                    <a:pt x="229847" y="338400"/>
                  </a:lnTo>
                  <a:lnTo>
                    <a:pt x="211408" y="346134"/>
                  </a:lnTo>
                  <a:lnTo>
                    <a:pt x="198897" y="342615"/>
                  </a:lnTo>
                  <a:lnTo>
                    <a:pt x="185274" y="346643"/>
                  </a:lnTo>
                  <a:lnTo>
                    <a:pt x="181988" y="342093"/>
                  </a:lnTo>
                  <a:lnTo>
                    <a:pt x="176258" y="341904"/>
                  </a:lnTo>
                  <a:lnTo>
                    <a:pt x="144055" y="353931"/>
                  </a:lnTo>
                  <a:lnTo>
                    <a:pt x="131718" y="346379"/>
                  </a:lnTo>
                  <a:lnTo>
                    <a:pt x="111792" y="367167"/>
                  </a:lnTo>
                  <a:lnTo>
                    <a:pt x="95102" y="360970"/>
                  </a:lnTo>
                  <a:lnTo>
                    <a:pt x="74642" y="377038"/>
                  </a:lnTo>
                  <a:lnTo>
                    <a:pt x="61573" y="373183"/>
                  </a:lnTo>
                  <a:lnTo>
                    <a:pt x="98967" y="328089"/>
                  </a:lnTo>
                  <a:lnTo>
                    <a:pt x="129111" y="327409"/>
                  </a:lnTo>
                  <a:lnTo>
                    <a:pt x="145427" y="305182"/>
                  </a:lnTo>
                  <a:lnTo>
                    <a:pt x="121117" y="320458"/>
                  </a:lnTo>
                  <a:lnTo>
                    <a:pt x="73286" y="306212"/>
                  </a:lnTo>
                  <a:lnTo>
                    <a:pt x="101370" y="281458"/>
                  </a:lnTo>
                  <a:lnTo>
                    <a:pt x="101302" y="257400"/>
                  </a:lnTo>
                  <a:lnTo>
                    <a:pt x="85517" y="262635"/>
                  </a:lnTo>
                  <a:lnTo>
                    <a:pt x="100804" y="244355"/>
                  </a:lnTo>
                  <a:lnTo>
                    <a:pt x="137312" y="239264"/>
                  </a:lnTo>
                  <a:lnTo>
                    <a:pt x="127121" y="230580"/>
                  </a:lnTo>
                  <a:lnTo>
                    <a:pt x="134516" y="201893"/>
                  </a:lnTo>
                  <a:lnTo>
                    <a:pt x="124137" y="207234"/>
                  </a:lnTo>
                  <a:lnTo>
                    <a:pt x="113868" y="189388"/>
                  </a:lnTo>
                  <a:lnTo>
                    <a:pt x="129245" y="169375"/>
                  </a:lnTo>
                  <a:lnTo>
                    <a:pt x="94772" y="172116"/>
                  </a:lnTo>
                  <a:lnTo>
                    <a:pt x="94918" y="182274"/>
                  </a:lnTo>
                  <a:lnTo>
                    <a:pt x="83217" y="173842"/>
                  </a:lnTo>
                  <a:lnTo>
                    <a:pt x="80983" y="183435"/>
                  </a:lnTo>
                  <a:lnTo>
                    <a:pt x="75118" y="168058"/>
                  </a:lnTo>
                  <a:lnTo>
                    <a:pt x="89229" y="146206"/>
                  </a:lnTo>
                  <a:lnTo>
                    <a:pt x="82528" y="126478"/>
                  </a:lnTo>
                  <a:lnTo>
                    <a:pt x="92543" y="127150"/>
                  </a:lnTo>
                  <a:lnTo>
                    <a:pt x="83814" y="118494"/>
                  </a:lnTo>
                  <a:lnTo>
                    <a:pt x="71867" y="130319"/>
                  </a:lnTo>
                  <a:lnTo>
                    <a:pt x="78688" y="113095"/>
                  </a:lnTo>
                  <a:lnTo>
                    <a:pt x="59937" y="155003"/>
                  </a:lnTo>
                  <a:lnTo>
                    <a:pt x="65068" y="108911"/>
                  </a:lnTo>
                  <a:lnTo>
                    <a:pt x="76788" y="100572"/>
                  </a:lnTo>
                  <a:lnTo>
                    <a:pt x="69469" y="101903"/>
                  </a:lnTo>
                  <a:lnTo>
                    <a:pt x="76481" y="86414"/>
                  </a:lnTo>
                  <a:lnTo>
                    <a:pt x="62466" y="101207"/>
                  </a:lnTo>
                  <a:lnTo>
                    <a:pt x="54127" y="94640"/>
                  </a:lnTo>
                  <a:lnTo>
                    <a:pt x="65737" y="92146"/>
                  </a:lnTo>
                  <a:lnTo>
                    <a:pt x="48425" y="90896"/>
                  </a:lnTo>
                  <a:lnTo>
                    <a:pt x="69441" y="73052"/>
                  </a:lnTo>
                  <a:lnTo>
                    <a:pt x="63155" y="70463"/>
                  </a:lnTo>
                  <a:lnTo>
                    <a:pt x="68170" y="58403"/>
                  </a:lnTo>
                  <a:lnTo>
                    <a:pt x="58888" y="61041"/>
                  </a:lnTo>
                  <a:lnTo>
                    <a:pt x="66703" y="53040"/>
                  </a:lnTo>
                  <a:lnTo>
                    <a:pt x="58951" y="39521"/>
                  </a:lnTo>
                  <a:lnTo>
                    <a:pt x="76914" y="38141"/>
                  </a:lnTo>
                  <a:lnTo>
                    <a:pt x="68044" y="27429"/>
                  </a:lnTo>
                  <a:lnTo>
                    <a:pt x="79380" y="1169"/>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09" name="EU_Switzerland">
              <a:extLst>
                <a:ext uri="{FF2B5EF4-FFF2-40B4-BE49-F238E27FC236}">
                  <a16:creationId xmlns:a16="http://schemas.microsoft.com/office/drawing/2014/main" id="{348005F8-6A92-38C7-A95E-AB14D29BA453}"/>
                </a:ext>
              </a:extLst>
            </p:cNvPr>
            <p:cNvSpPr/>
            <p:nvPr>
              <p:custDataLst>
                <p:tags r:id="rId107"/>
              </p:custDataLst>
            </p:nvPr>
          </p:nvSpPr>
          <p:spPr bwMode="gray">
            <a:xfrm>
              <a:off x="6109051" y="3469113"/>
              <a:ext cx="106822" cy="68341"/>
            </a:xfrm>
            <a:custGeom>
              <a:avLst/>
              <a:gdLst/>
              <a:ahLst/>
              <a:cxnLst/>
              <a:rect l="0" t="0" r="0" b="0"/>
              <a:pathLst>
                <a:path w="45046" h="28784">
                  <a:moveTo>
                    <a:pt x="17305" y="3915"/>
                  </a:moveTo>
                  <a:lnTo>
                    <a:pt x="26097" y="3203"/>
                  </a:lnTo>
                  <a:lnTo>
                    <a:pt x="25994" y="0"/>
                  </a:lnTo>
                  <a:lnTo>
                    <a:pt x="36000" y="3958"/>
                  </a:lnTo>
                  <a:lnTo>
                    <a:pt x="35669" y="7887"/>
                  </a:lnTo>
                  <a:lnTo>
                    <a:pt x="35079" y="11080"/>
                  </a:lnTo>
                  <a:lnTo>
                    <a:pt x="36319" y="10986"/>
                  </a:lnTo>
                  <a:lnTo>
                    <a:pt x="45045" y="13807"/>
                  </a:lnTo>
                  <a:lnTo>
                    <a:pt x="44986" y="18546"/>
                  </a:lnTo>
                  <a:lnTo>
                    <a:pt x="40836" y="18639"/>
                  </a:lnTo>
                  <a:lnTo>
                    <a:pt x="41633" y="23173"/>
                  </a:lnTo>
                  <a:lnTo>
                    <a:pt x="33152" y="19281"/>
                  </a:lnTo>
                  <a:lnTo>
                    <a:pt x="30699" y="28783"/>
                  </a:lnTo>
                  <a:lnTo>
                    <a:pt x="24697" y="19753"/>
                  </a:lnTo>
                  <a:lnTo>
                    <a:pt x="18890" y="27615"/>
                  </a:lnTo>
                  <a:lnTo>
                    <a:pt x="10714" y="27430"/>
                  </a:lnTo>
                  <a:lnTo>
                    <a:pt x="8247" y="20176"/>
                  </a:lnTo>
                  <a:lnTo>
                    <a:pt x="0" y="23430"/>
                  </a:lnTo>
                  <a:lnTo>
                    <a:pt x="10238" y="4598"/>
                  </a:lnTo>
                  <a:lnTo>
                    <a:pt x="16215" y="3305"/>
                  </a:lnTo>
                  <a:lnTo>
                    <a:pt x="17305" y="3915"/>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0" name="EU_Sweden">
              <a:extLst>
                <a:ext uri="{FF2B5EF4-FFF2-40B4-BE49-F238E27FC236}">
                  <a16:creationId xmlns:a16="http://schemas.microsoft.com/office/drawing/2014/main" id="{A5F2FD9F-5815-6AEB-831C-0DF8CFB24ABD}"/>
                </a:ext>
              </a:extLst>
            </p:cNvPr>
            <p:cNvSpPr/>
            <p:nvPr>
              <p:custDataLst>
                <p:tags r:id="rId108"/>
              </p:custDataLst>
            </p:nvPr>
          </p:nvSpPr>
          <p:spPr bwMode="gray">
            <a:xfrm>
              <a:off x="6231099" y="2467815"/>
              <a:ext cx="309560" cy="710735"/>
            </a:xfrm>
            <a:custGeom>
              <a:avLst/>
              <a:gdLst/>
              <a:ahLst/>
              <a:cxnLst/>
              <a:rect l="0" t="0" r="0" b="0"/>
              <a:pathLst>
                <a:path w="130538" h="299354">
                  <a:moveTo>
                    <a:pt x="106959" y="13553"/>
                  </a:moveTo>
                  <a:lnTo>
                    <a:pt x="125528" y="30530"/>
                  </a:lnTo>
                  <a:lnTo>
                    <a:pt x="123178" y="43080"/>
                  </a:lnTo>
                  <a:lnTo>
                    <a:pt x="126545" y="44369"/>
                  </a:lnTo>
                  <a:lnTo>
                    <a:pt x="124584" y="51088"/>
                  </a:lnTo>
                  <a:lnTo>
                    <a:pt x="128945" y="60194"/>
                  </a:lnTo>
                  <a:lnTo>
                    <a:pt x="125487" y="72469"/>
                  </a:lnTo>
                  <a:lnTo>
                    <a:pt x="130537" y="84748"/>
                  </a:lnTo>
                  <a:lnTo>
                    <a:pt x="115314" y="82511"/>
                  </a:lnTo>
                  <a:lnTo>
                    <a:pt x="112159" y="84365"/>
                  </a:lnTo>
                  <a:lnTo>
                    <a:pt x="112925" y="91516"/>
                  </a:lnTo>
                  <a:lnTo>
                    <a:pt x="106537" y="86979"/>
                  </a:lnTo>
                  <a:lnTo>
                    <a:pt x="110859" y="91274"/>
                  </a:lnTo>
                  <a:lnTo>
                    <a:pt x="101473" y="96273"/>
                  </a:lnTo>
                  <a:lnTo>
                    <a:pt x="105081" y="100936"/>
                  </a:lnTo>
                  <a:lnTo>
                    <a:pt x="99228" y="108451"/>
                  </a:lnTo>
                  <a:lnTo>
                    <a:pt x="104717" y="117431"/>
                  </a:lnTo>
                  <a:lnTo>
                    <a:pt x="96645" y="130519"/>
                  </a:lnTo>
                  <a:lnTo>
                    <a:pt x="83148" y="137738"/>
                  </a:lnTo>
                  <a:lnTo>
                    <a:pt x="70953" y="154814"/>
                  </a:lnTo>
                  <a:lnTo>
                    <a:pt x="65834" y="150133"/>
                  </a:lnTo>
                  <a:lnTo>
                    <a:pt x="69348" y="158676"/>
                  </a:lnTo>
                  <a:lnTo>
                    <a:pt x="62156" y="161159"/>
                  </a:lnTo>
                  <a:lnTo>
                    <a:pt x="65414" y="166673"/>
                  </a:lnTo>
                  <a:lnTo>
                    <a:pt x="62364" y="172779"/>
                  </a:lnTo>
                  <a:lnTo>
                    <a:pt x="63856" y="179326"/>
                  </a:lnTo>
                  <a:lnTo>
                    <a:pt x="60270" y="177557"/>
                  </a:lnTo>
                  <a:lnTo>
                    <a:pt x="60373" y="193708"/>
                  </a:lnTo>
                  <a:lnTo>
                    <a:pt x="79686" y="217672"/>
                  </a:lnTo>
                  <a:lnTo>
                    <a:pt x="68278" y="226041"/>
                  </a:lnTo>
                  <a:lnTo>
                    <a:pt x="66512" y="224766"/>
                  </a:lnTo>
                  <a:lnTo>
                    <a:pt x="67320" y="222157"/>
                  </a:lnTo>
                  <a:lnTo>
                    <a:pt x="66039" y="219583"/>
                  </a:lnTo>
                  <a:lnTo>
                    <a:pt x="64789" y="219726"/>
                  </a:lnTo>
                  <a:lnTo>
                    <a:pt x="65350" y="219534"/>
                  </a:lnTo>
                  <a:lnTo>
                    <a:pt x="65409" y="218499"/>
                  </a:lnTo>
                  <a:lnTo>
                    <a:pt x="64809" y="216734"/>
                  </a:lnTo>
                  <a:lnTo>
                    <a:pt x="63314" y="219330"/>
                  </a:lnTo>
                  <a:lnTo>
                    <a:pt x="64299" y="221369"/>
                  </a:lnTo>
                  <a:lnTo>
                    <a:pt x="63998" y="218730"/>
                  </a:lnTo>
                  <a:lnTo>
                    <a:pt x="65050" y="218234"/>
                  </a:lnTo>
                  <a:lnTo>
                    <a:pt x="64479" y="219482"/>
                  </a:lnTo>
                  <a:lnTo>
                    <a:pt x="66734" y="222103"/>
                  </a:lnTo>
                  <a:lnTo>
                    <a:pt x="66178" y="223936"/>
                  </a:lnTo>
                  <a:lnTo>
                    <a:pt x="62703" y="219748"/>
                  </a:lnTo>
                  <a:lnTo>
                    <a:pt x="49070" y="222908"/>
                  </a:lnTo>
                  <a:lnTo>
                    <a:pt x="57767" y="225104"/>
                  </a:lnTo>
                  <a:lnTo>
                    <a:pt x="55795" y="223373"/>
                  </a:lnTo>
                  <a:lnTo>
                    <a:pt x="57270" y="223017"/>
                  </a:lnTo>
                  <a:lnTo>
                    <a:pt x="62625" y="227766"/>
                  </a:lnTo>
                  <a:lnTo>
                    <a:pt x="62375" y="226259"/>
                  </a:lnTo>
                  <a:lnTo>
                    <a:pt x="67339" y="227434"/>
                  </a:lnTo>
                  <a:lnTo>
                    <a:pt x="71762" y="225393"/>
                  </a:lnTo>
                  <a:lnTo>
                    <a:pt x="73534" y="226145"/>
                  </a:lnTo>
                  <a:lnTo>
                    <a:pt x="73211" y="224116"/>
                  </a:lnTo>
                  <a:lnTo>
                    <a:pt x="75270" y="225976"/>
                  </a:lnTo>
                  <a:lnTo>
                    <a:pt x="71639" y="226526"/>
                  </a:lnTo>
                  <a:lnTo>
                    <a:pt x="71981" y="230011"/>
                  </a:lnTo>
                  <a:lnTo>
                    <a:pt x="67814" y="235323"/>
                  </a:lnTo>
                  <a:lnTo>
                    <a:pt x="65506" y="229312"/>
                  </a:lnTo>
                  <a:lnTo>
                    <a:pt x="62367" y="237382"/>
                  </a:lnTo>
                  <a:lnTo>
                    <a:pt x="50803" y="239782"/>
                  </a:lnTo>
                  <a:lnTo>
                    <a:pt x="58253" y="242530"/>
                  </a:lnTo>
                  <a:lnTo>
                    <a:pt x="53000" y="242710"/>
                  </a:lnTo>
                  <a:lnTo>
                    <a:pt x="57114" y="247955"/>
                  </a:lnTo>
                  <a:lnTo>
                    <a:pt x="55006" y="251975"/>
                  </a:lnTo>
                  <a:lnTo>
                    <a:pt x="56573" y="253906"/>
                  </a:lnTo>
                  <a:lnTo>
                    <a:pt x="53823" y="252001"/>
                  </a:lnTo>
                  <a:lnTo>
                    <a:pt x="55874" y="256615"/>
                  </a:lnTo>
                  <a:lnTo>
                    <a:pt x="53053" y="253739"/>
                  </a:lnTo>
                  <a:lnTo>
                    <a:pt x="55800" y="261673"/>
                  </a:lnTo>
                  <a:lnTo>
                    <a:pt x="47523" y="286810"/>
                  </a:lnTo>
                  <a:lnTo>
                    <a:pt x="35834" y="285574"/>
                  </a:lnTo>
                  <a:lnTo>
                    <a:pt x="31039" y="291490"/>
                  </a:lnTo>
                  <a:lnTo>
                    <a:pt x="30802" y="299353"/>
                  </a:lnTo>
                  <a:lnTo>
                    <a:pt x="18689" y="299099"/>
                  </a:lnTo>
                  <a:lnTo>
                    <a:pt x="19464" y="293929"/>
                  </a:lnTo>
                  <a:lnTo>
                    <a:pt x="13384" y="283115"/>
                  </a:lnTo>
                  <a:lnTo>
                    <a:pt x="17000" y="284286"/>
                  </a:lnTo>
                  <a:lnTo>
                    <a:pt x="15089" y="281055"/>
                  </a:lnTo>
                  <a:lnTo>
                    <a:pt x="17742" y="276950"/>
                  </a:lnTo>
                  <a:lnTo>
                    <a:pt x="5856" y="257418"/>
                  </a:lnTo>
                  <a:lnTo>
                    <a:pt x="7728" y="247717"/>
                  </a:lnTo>
                  <a:lnTo>
                    <a:pt x="6848" y="245695"/>
                  </a:lnTo>
                  <a:lnTo>
                    <a:pt x="881" y="244149"/>
                  </a:lnTo>
                  <a:lnTo>
                    <a:pt x="0" y="232518"/>
                  </a:lnTo>
                  <a:lnTo>
                    <a:pt x="3159" y="232828"/>
                  </a:lnTo>
                  <a:lnTo>
                    <a:pt x="6378" y="230833"/>
                  </a:lnTo>
                  <a:lnTo>
                    <a:pt x="7027" y="215955"/>
                  </a:lnTo>
                  <a:lnTo>
                    <a:pt x="13809" y="210658"/>
                  </a:lnTo>
                  <a:lnTo>
                    <a:pt x="14811" y="202463"/>
                  </a:lnTo>
                  <a:lnTo>
                    <a:pt x="10967" y="192523"/>
                  </a:lnTo>
                  <a:lnTo>
                    <a:pt x="17428" y="185054"/>
                  </a:lnTo>
                  <a:lnTo>
                    <a:pt x="10111" y="177370"/>
                  </a:lnTo>
                  <a:lnTo>
                    <a:pt x="11825" y="166017"/>
                  </a:lnTo>
                  <a:lnTo>
                    <a:pt x="8231" y="143931"/>
                  </a:lnTo>
                  <a:lnTo>
                    <a:pt x="10261" y="136958"/>
                  </a:lnTo>
                  <a:lnTo>
                    <a:pt x="18248" y="126324"/>
                  </a:lnTo>
                  <a:lnTo>
                    <a:pt x="28750" y="127129"/>
                  </a:lnTo>
                  <a:lnTo>
                    <a:pt x="30031" y="116716"/>
                  </a:lnTo>
                  <a:lnTo>
                    <a:pt x="25492" y="114107"/>
                  </a:lnTo>
                  <a:lnTo>
                    <a:pt x="33798" y="96846"/>
                  </a:lnTo>
                  <a:lnTo>
                    <a:pt x="33917" y="76927"/>
                  </a:lnTo>
                  <a:lnTo>
                    <a:pt x="43548" y="73174"/>
                  </a:lnTo>
                  <a:lnTo>
                    <a:pt x="42495" y="68279"/>
                  </a:lnTo>
                  <a:lnTo>
                    <a:pt x="52406" y="54655"/>
                  </a:lnTo>
                  <a:lnTo>
                    <a:pt x="49725" y="44485"/>
                  </a:lnTo>
                  <a:lnTo>
                    <a:pt x="56137" y="31661"/>
                  </a:lnTo>
                  <a:lnTo>
                    <a:pt x="67709" y="30427"/>
                  </a:lnTo>
                  <a:lnTo>
                    <a:pt x="69775" y="15269"/>
                  </a:lnTo>
                  <a:lnTo>
                    <a:pt x="88245" y="19899"/>
                  </a:lnTo>
                  <a:lnTo>
                    <a:pt x="92370" y="7610"/>
                  </a:lnTo>
                  <a:lnTo>
                    <a:pt x="89836" y="506"/>
                  </a:lnTo>
                  <a:lnTo>
                    <a:pt x="94676" y="0"/>
                  </a:lnTo>
                  <a:lnTo>
                    <a:pt x="106959" y="13553"/>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1" name="EU_Spain">
              <a:extLst>
                <a:ext uri="{FF2B5EF4-FFF2-40B4-BE49-F238E27FC236}">
                  <a16:creationId xmlns:a16="http://schemas.microsoft.com/office/drawing/2014/main" id="{33FEC2FD-3A28-E111-172C-3EF7D607F812}"/>
                </a:ext>
              </a:extLst>
            </p:cNvPr>
            <p:cNvSpPr/>
            <p:nvPr>
              <p:custDataLst>
                <p:tags r:id="rId109"/>
              </p:custDataLst>
            </p:nvPr>
          </p:nvSpPr>
          <p:spPr bwMode="gray">
            <a:xfrm>
              <a:off x="5749160" y="3606981"/>
              <a:ext cx="300915" cy="235753"/>
            </a:xfrm>
            <a:custGeom>
              <a:avLst/>
              <a:gdLst>
                <a:gd name="connsiteX0" fmla="*/ 306915 w 319293"/>
                <a:gd name="connsiteY0" fmla="*/ 130203 h 250152"/>
                <a:gd name="connsiteX1" fmla="*/ 313458 w 319293"/>
                <a:gd name="connsiteY1" fmla="*/ 135990 h 250152"/>
                <a:gd name="connsiteX2" fmla="*/ 319293 w 319293"/>
                <a:gd name="connsiteY2" fmla="*/ 136763 h 250152"/>
                <a:gd name="connsiteX3" fmla="*/ 308823 w 319293"/>
                <a:gd name="connsiteY3" fmla="*/ 151370 h 250152"/>
                <a:gd name="connsiteX4" fmla="*/ 291224 w 319293"/>
                <a:gd name="connsiteY4" fmla="*/ 141842 h 250152"/>
                <a:gd name="connsiteX5" fmla="*/ 34067 w 319293"/>
                <a:gd name="connsiteY5" fmla="*/ 0 h 250152"/>
                <a:gd name="connsiteX6" fmla="*/ 54469 w 319293"/>
                <a:gd name="connsiteY6" fmla="*/ 9381 h 250152"/>
                <a:gd name="connsiteX7" fmla="*/ 186923 w 319293"/>
                <a:gd name="connsiteY7" fmla="*/ 13909 h 250152"/>
                <a:gd name="connsiteX8" fmla="*/ 217588 w 319293"/>
                <a:gd name="connsiteY8" fmla="*/ 33861 h 250152"/>
                <a:gd name="connsiteX9" fmla="*/ 268115 w 319293"/>
                <a:gd name="connsiteY9" fmla="*/ 40010 h 250152"/>
                <a:gd name="connsiteX10" fmla="*/ 275105 w 319293"/>
                <a:gd name="connsiteY10" fmla="*/ 43174 h 250152"/>
                <a:gd name="connsiteX11" fmla="*/ 311692 w 319293"/>
                <a:gd name="connsiteY11" fmla="*/ 45656 h 250152"/>
                <a:gd name="connsiteX12" fmla="*/ 311634 w 319293"/>
                <a:gd name="connsiteY12" fmla="*/ 65001 h 250152"/>
                <a:gd name="connsiteX13" fmla="*/ 256001 w 319293"/>
                <a:gd name="connsiteY13" fmla="*/ 93058 h 250152"/>
                <a:gd name="connsiteX14" fmla="*/ 232965 w 319293"/>
                <a:gd name="connsiteY14" fmla="*/ 126095 h 250152"/>
                <a:gd name="connsiteX15" fmla="*/ 223227 w 319293"/>
                <a:gd name="connsiteY15" fmla="*/ 145770 h 250152"/>
                <a:gd name="connsiteX16" fmla="*/ 236948 w 319293"/>
                <a:gd name="connsiteY16" fmla="*/ 168597 h 250152"/>
                <a:gd name="connsiteX17" fmla="*/ 218859 w 319293"/>
                <a:gd name="connsiteY17" fmla="*/ 181709 h 250152"/>
                <a:gd name="connsiteX18" fmla="*/ 213728 w 319293"/>
                <a:gd name="connsiteY18" fmla="*/ 204654 h 250152"/>
                <a:gd name="connsiteX19" fmla="*/ 190377 w 319293"/>
                <a:gd name="connsiteY19" fmla="*/ 212091 h 250152"/>
                <a:gd name="connsiteX20" fmla="*/ 178158 w 319293"/>
                <a:gd name="connsiteY20" fmla="*/ 232336 h 250152"/>
                <a:gd name="connsiteX21" fmla="*/ 121059 w 319293"/>
                <a:gd name="connsiteY21" fmla="*/ 232625 h 250152"/>
                <a:gd name="connsiteX22" fmla="*/ 97505 w 319293"/>
                <a:gd name="connsiteY22" fmla="*/ 250152 h 250152"/>
                <a:gd name="connsiteX23" fmla="*/ 96969 w 319293"/>
                <a:gd name="connsiteY23" fmla="*/ 250126 h 250152"/>
                <a:gd name="connsiteX24" fmla="*/ 79815 w 319293"/>
                <a:gd name="connsiteY24" fmla="*/ 249597 h 250152"/>
                <a:gd name="connsiteX25" fmla="*/ 71811 w 319293"/>
                <a:gd name="connsiteY25" fmla="*/ 228265 h 250152"/>
                <a:gd name="connsiteX26" fmla="*/ 44729 w 319293"/>
                <a:gd name="connsiteY26" fmla="*/ 215878 h 250152"/>
                <a:gd name="connsiteX27" fmla="*/ 44349 w 319293"/>
                <a:gd name="connsiteY27" fmla="*/ 201712 h 250152"/>
                <a:gd name="connsiteX28" fmla="*/ 57126 w 319293"/>
                <a:gd name="connsiteY28" fmla="*/ 186423 h 250152"/>
                <a:gd name="connsiteX29" fmla="*/ 47514 w 319293"/>
                <a:gd name="connsiteY29" fmla="*/ 177711 h 250152"/>
                <a:gd name="connsiteX30" fmla="*/ 56734 w 319293"/>
                <a:gd name="connsiteY30" fmla="*/ 159077 h 250152"/>
                <a:gd name="connsiteX31" fmla="*/ 42197 w 319293"/>
                <a:gd name="connsiteY31" fmla="*/ 138127 h 250152"/>
                <a:gd name="connsiteX32" fmla="*/ 55161 w 319293"/>
                <a:gd name="connsiteY32" fmla="*/ 137945 h 250152"/>
                <a:gd name="connsiteX33" fmla="*/ 57315 w 319293"/>
                <a:gd name="connsiteY33" fmla="*/ 93549 h 250152"/>
                <a:gd name="connsiteX34" fmla="*/ 76049 w 319293"/>
                <a:gd name="connsiteY34" fmla="*/ 74715 h 250152"/>
                <a:gd name="connsiteX35" fmla="*/ 65807 w 319293"/>
                <a:gd name="connsiteY35" fmla="*/ 62086 h 250152"/>
                <a:gd name="connsiteX36" fmla="*/ 25281 w 319293"/>
                <a:gd name="connsiteY36" fmla="*/ 64757 h 250152"/>
                <a:gd name="connsiteX37" fmla="*/ 25369 w 319293"/>
                <a:gd name="connsiteY37" fmla="*/ 55330 h 250152"/>
                <a:gd name="connsiteX38" fmla="*/ 11688 w 319293"/>
                <a:gd name="connsiteY38" fmla="*/ 62124 h 250152"/>
                <a:gd name="connsiteX39" fmla="*/ 7820 w 319293"/>
                <a:gd name="connsiteY39" fmla="*/ 56846 h 250152"/>
                <a:gd name="connsiteX40" fmla="*/ 15845 w 319293"/>
                <a:gd name="connsiteY40" fmla="*/ 48560 h 250152"/>
                <a:gd name="connsiteX41" fmla="*/ 8563 w 319293"/>
                <a:gd name="connsiteY41" fmla="*/ 51974 h 250152"/>
                <a:gd name="connsiteX42" fmla="*/ 12329 w 319293"/>
                <a:gd name="connsiteY42" fmla="*/ 36796 h 250152"/>
                <a:gd name="connsiteX43" fmla="*/ 4230 w 319293"/>
                <a:gd name="connsiteY43" fmla="*/ 42509 h 250152"/>
                <a:gd name="connsiteX44" fmla="*/ 0 w 319293"/>
                <a:gd name="connsiteY44" fmla="*/ 21073 h 25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9293" h="250152">
                  <a:moveTo>
                    <a:pt x="306915" y="130203"/>
                  </a:moveTo>
                  <a:lnTo>
                    <a:pt x="313458" y="135990"/>
                  </a:lnTo>
                  <a:lnTo>
                    <a:pt x="319293" y="136763"/>
                  </a:lnTo>
                  <a:lnTo>
                    <a:pt x="308823" y="151370"/>
                  </a:lnTo>
                  <a:lnTo>
                    <a:pt x="291224" y="141842"/>
                  </a:lnTo>
                  <a:close/>
                  <a:moveTo>
                    <a:pt x="34067" y="0"/>
                  </a:moveTo>
                  <a:lnTo>
                    <a:pt x="54469" y="9381"/>
                  </a:lnTo>
                  <a:lnTo>
                    <a:pt x="186923" y="13909"/>
                  </a:lnTo>
                  <a:lnTo>
                    <a:pt x="217588" y="33861"/>
                  </a:lnTo>
                  <a:lnTo>
                    <a:pt x="268115" y="40010"/>
                  </a:lnTo>
                  <a:lnTo>
                    <a:pt x="275105" y="43174"/>
                  </a:lnTo>
                  <a:lnTo>
                    <a:pt x="311692" y="45656"/>
                  </a:lnTo>
                  <a:lnTo>
                    <a:pt x="311634" y="65001"/>
                  </a:lnTo>
                  <a:lnTo>
                    <a:pt x="256001" y="93058"/>
                  </a:lnTo>
                  <a:lnTo>
                    <a:pt x="232965" y="126095"/>
                  </a:lnTo>
                  <a:lnTo>
                    <a:pt x="223227" y="145770"/>
                  </a:lnTo>
                  <a:lnTo>
                    <a:pt x="236948" y="168597"/>
                  </a:lnTo>
                  <a:lnTo>
                    <a:pt x="218859" y="181709"/>
                  </a:lnTo>
                  <a:lnTo>
                    <a:pt x="213728" y="204654"/>
                  </a:lnTo>
                  <a:lnTo>
                    <a:pt x="190377" y="212091"/>
                  </a:lnTo>
                  <a:lnTo>
                    <a:pt x="178158" y="232336"/>
                  </a:lnTo>
                  <a:lnTo>
                    <a:pt x="121059" y="232625"/>
                  </a:lnTo>
                  <a:lnTo>
                    <a:pt x="97505" y="250152"/>
                  </a:lnTo>
                  <a:lnTo>
                    <a:pt x="96969" y="250126"/>
                  </a:lnTo>
                  <a:lnTo>
                    <a:pt x="79815" y="249597"/>
                  </a:lnTo>
                  <a:lnTo>
                    <a:pt x="71811" y="228265"/>
                  </a:lnTo>
                  <a:lnTo>
                    <a:pt x="44729" y="215878"/>
                  </a:lnTo>
                  <a:lnTo>
                    <a:pt x="44349" y="201712"/>
                  </a:lnTo>
                  <a:lnTo>
                    <a:pt x="57126" y="186423"/>
                  </a:lnTo>
                  <a:lnTo>
                    <a:pt x="47514" y="177711"/>
                  </a:lnTo>
                  <a:lnTo>
                    <a:pt x="56734" y="159077"/>
                  </a:lnTo>
                  <a:lnTo>
                    <a:pt x="42197" y="138127"/>
                  </a:lnTo>
                  <a:lnTo>
                    <a:pt x="55161" y="137945"/>
                  </a:lnTo>
                  <a:lnTo>
                    <a:pt x="57315" y="93549"/>
                  </a:lnTo>
                  <a:lnTo>
                    <a:pt x="76049" y="74715"/>
                  </a:lnTo>
                  <a:lnTo>
                    <a:pt x="65807" y="62086"/>
                  </a:lnTo>
                  <a:lnTo>
                    <a:pt x="25281" y="64757"/>
                  </a:lnTo>
                  <a:lnTo>
                    <a:pt x="25369" y="55330"/>
                  </a:lnTo>
                  <a:lnTo>
                    <a:pt x="11688" y="62124"/>
                  </a:lnTo>
                  <a:lnTo>
                    <a:pt x="7820" y="56846"/>
                  </a:lnTo>
                  <a:lnTo>
                    <a:pt x="15845" y="48560"/>
                  </a:lnTo>
                  <a:lnTo>
                    <a:pt x="8563" y="51974"/>
                  </a:lnTo>
                  <a:lnTo>
                    <a:pt x="12329" y="36796"/>
                  </a:lnTo>
                  <a:lnTo>
                    <a:pt x="4230" y="42509"/>
                  </a:lnTo>
                  <a:lnTo>
                    <a:pt x="0" y="21073"/>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2" name="EU_Slovenia">
              <a:extLst>
                <a:ext uri="{FF2B5EF4-FFF2-40B4-BE49-F238E27FC236}">
                  <a16:creationId xmlns:a16="http://schemas.microsoft.com/office/drawing/2014/main" id="{2E654D28-3C8F-6121-2531-C177BB62DEF0}"/>
                </a:ext>
              </a:extLst>
            </p:cNvPr>
            <p:cNvSpPr/>
            <p:nvPr>
              <p:custDataLst>
                <p:tags r:id="rId110"/>
              </p:custDataLst>
            </p:nvPr>
          </p:nvSpPr>
          <p:spPr bwMode="gray">
            <a:xfrm>
              <a:off x="6284926" y="3501950"/>
              <a:ext cx="76476" cy="49489"/>
            </a:xfrm>
            <a:custGeom>
              <a:avLst/>
              <a:gdLst/>
              <a:ahLst/>
              <a:cxnLst/>
              <a:rect l="0" t="0" r="0" b="0"/>
              <a:pathLst>
                <a:path w="32249" h="20844">
                  <a:moveTo>
                    <a:pt x="3356" y="5002"/>
                  </a:moveTo>
                  <a:lnTo>
                    <a:pt x="11619" y="6732"/>
                  </a:lnTo>
                  <a:lnTo>
                    <a:pt x="27287" y="0"/>
                  </a:lnTo>
                  <a:lnTo>
                    <a:pt x="32248" y="5734"/>
                  </a:lnTo>
                  <a:lnTo>
                    <a:pt x="31894" y="5748"/>
                  </a:lnTo>
                  <a:lnTo>
                    <a:pt x="22716" y="9454"/>
                  </a:lnTo>
                  <a:lnTo>
                    <a:pt x="23147" y="14860"/>
                  </a:lnTo>
                  <a:lnTo>
                    <a:pt x="17914" y="20843"/>
                  </a:lnTo>
                  <a:lnTo>
                    <a:pt x="12183" y="17281"/>
                  </a:lnTo>
                  <a:lnTo>
                    <a:pt x="2086" y="20046"/>
                  </a:lnTo>
                  <a:lnTo>
                    <a:pt x="3338" y="18413"/>
                  </a:lnTo>
                  <a:lnTo>
                    <a:pt x="5361" y="17821"/>
                  </a:lnTo>
                  <a:lnTo>
                    <a:pt x="969" y="12460"/>
                  </a:lnTo>
                  <a:lnTo>
                    <a:pt x="2861" y="10061"/>
                  </a:lnTo>
                  <a:lnTo>
                    <a:pt x="0" y="8330"/>
                  </a:lnTo>
                  <a:lnTo>
                    <a:pt x="3356" y="500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3" name="EU_Republic of Moldova">
              <a:extLst>
                <a:ext uri="{FF2B5EF4-FFF2-40B4-BE49-F238E27FC236}">
                  <a16:creationId xmlns:a16="http://schemas.microsoft.com/office/drawing/2014/main" id="{62925359-222B-B06D-26C4-1F58F7CC9D54}"/>
                </a:ext>
              </a:extLst>
            </p:cNvPr>
            <p:cNvSpPr/>
            <p:nvPr>
              <p:custDataLst>
                <p:tags r:id="rId111"/>
              </p:custDataLst>
            </p:nvPr>
          </p:nvSpPr>
          <p:spPr bwMode="gray">
            <a:xfrm>
              <a:off x="6599183" y="3446189"/>
              <a:ext cx="82575" cy="104479"/>
            </a:xfrm>
            <a:custGeom>
              <a:avLst/>
              <a:gdLst/>
              <a:ahLst/>
              <a:cxnLst/>
              <a:rect l="0" t="0" r="0" b="0"/>
              <a:pathLst>
                <a:path w="34821" h="44005">
                  <a:moveTo>
                    <a:pt x="14847" y="23710"/>
                  </a:moveTo>
                  <a:lnTo>
                    <a:pt x="0" y="2922"/>
                  </a:lnTo>
                  <a:lnTo>
                    <a:pt x="11206" y="0"/>
                  </a:lnTo>
                  <a:lnTo>
                    <a:pt x="25070" y="6983"/>
                  </a:lnTo>
                  <a:lnTo>
                    <a:pt x="25495" y="15054"/>
                  </a:lnTo>
                  <a:lnTo>
                    <a:pt x="33150" y="24298"/>
                  </a:lnTo>
                  <a:lnTo>
                    <a:pt x="34820" y="30528"/>
                  </a:lnTo>
                  <a:lnTo>
                    <a:pt x="23595" y="29190"/>
                  </a:lnTo>
                  <a:lnTo>
                    <a:pt x="23370" y="36010"/>
                  </a:lnTo>
                  <a:lnTo>
                    <a:pt x="15799" y="44004"/>
                  </a:lnTo>
                  <a:lnTo>
                    <a:pt x="14847" y="23710"/>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4" name="EU_Romania">
              <a:extLst>
                <a:ext uri="{FF2B5EF4-FFF2-40B4-BE49-F238E27FC236}">
                  <a16:creationId xmlns:a16="http://schemas.microsoft.com/office/drawing/2014/main" id="{A64222FE-684F-F2CF-B12A-02DB9401C715}"/>
                </a:ext>
              </a:extLst>
            </p:cNvPr>
            <p:cNvSpPr/>
            <p:nvPr>
              <p:custDataLst>
                <p:tags r:id="rId112"/>
              </p:custDataLst>
            </p:nvPr>
          </p:nvSpPr>
          <p:spPr bwMode="gray">
            <a:xfrm>
              <a:off x="6448031" y="3453127"/>
              <a:ext cx="222996" cy="158231"/>
            </a:xfrm>
            <a:custGeom>
              <a:avLst/>
              <a:gdLst/>
              <a:ahLst/>
              <a:cxnLst/>
              <a:rect l="0" t="0" r="0" b="0"/>
              <a:pathLst>
                <a:path w="94035" h="66646">
                  <a:moveTo>
                    <a:pt x="4660" y="30652"/>
                  </a:moveTo>
                  <a:lnTo>
                    <a:pt x="9157" y="28918"/>
                  </a:lnTo>
                  <a:lnTo>
                    <a:pt x="17715" y="10842"/>
                  </a:lnTo>
                  <a:lnTo>
                    <a:pt x="26338" y="4532"/>
                  </a:lnTo>
                  <a:lnTo>
                    <a:pt x="46585" y="8150"/>
                  </a:lnTo>
                  <a:lnTo>
                    <a:pt x="63740" y="0"/>
                  </a:lnTo>
                  <a:lnTo>
                    <a:pt x="78587" y="20788"/>
                  </a:lnTo>
                  <a:lnTo>
                    <a:pt x="79539" y="41082"/>
                  </a:lnTo>
                  <a:lnTo>
                    <a:pt x="94034" y="44451"/>
                  </a:lnTo>
                  <a:lnTo>
                    <a:pt x="92885" y="49989"/>
                  </a:lnTo>
                  <a:lnTo>
                    <a:pt x="86073" y="48257"/>
                  </a:lnTo>
                  <a:lnTo>
                    <a:pt x="83223" y="64971"/>
                  </a:lnTo>
                  <a:lnTo>
                    <a:pt x="67754" y="59422"/>
                  </a:lnTo>
                  <a:lnTo>
                    <a:pt x="51692" y="66645"/>
                  </a:lnTo>
                  <a:lnTo>
                    <a:pt x="39190" y="65844"/>
                  </a:lnTo>
                  <a:lnTo>
                    <a:pt x="26143" y="63659"/>
                  </a:lnTo>
                  <a:lnTo>
                    <a:pt x="27832" y="60414"/>
                  </a:lnTo>
                  <a:lnTo>
                    <a:pt x="24205" y="58343"/>
                  </a:lnTo>
                  <a:lnTo>
                    <a:pt x="21963" y="54851"/>
                  </a:lnTo>
                  <a:lnTo>
                    <a:pt x="25039" y="53664"/>
                  </a:lnTo>
                  <a:lnTo>
                    <a:pt x="22182" y="51539"/>
                  </a:lnTo>
                  <a:lnTo>
                    <a:pt x="18854" y="54784"/>
                  </a:lnTo>
                  <a:lnTo>
                    <a:pt x="11394" y="50545"/>
                  </a:lnTo>
                  <a:lnTo>
                    <a:pt x="12526" y="45312"/>
                  </a:lnTo>
                  <a:lnTo>
                    <a:pt x="0" y="31529"/>
                  </a:lnTo>
                  <a:lnTo>
                    <a:pt x="4660" y="3065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5" name="EU_Portugal">
              <a:extLst>
                <a:ext uri="{FF2B5EF4-FFF2-40B4-BE49-F238E27FC236}">
                  <a16:creationId xmlns:a16="http://schemas.microsoft.com/office/drawing/2014/main" id="{D679AD58-D3FA-02DB-39A5-972D1CD1E6D6}"/>
                </a:ext>
              </a:extLst>
            </p:cNvPr>
            <p:cNvSpPr/>
            <p:nvPr>
              <p:custDataLst>
                <p:tags r:id="rId113"/>
              </p:custDataLst>
            </p:nvPr>
          </p:nvSpPr>
          <p:spPr bwMode="gray">
            <a:xfrm>
              <a:off x="5742639" y="3659128"/>
              <a:ext cx="78196" cy="158161"/>
            </a:xfrm>
            <a:custGeom>
              <a:avLst/>
              <a:gdLst/>
              <a:ahLst/>
              <a:cxnLst/>
              <a:rect l="0" t="0" r="0" b="0"/>
              <a:pathLst>
                <a:path w="32974" h="66617">
                  <a:moveTo>
                    <a:pt x="12797" y="3742"/>
                  </a:moveTo>
                  <a:lnTo>
                    <a:pt x="28903" y="2682"/>
                  </a:lnTo>
                  <a:lnTo>
                    <a:pt x="32973" y="7695"/>
                  </a:lnTo>
                  <a:lnTo>
                    <a:pt x="25528" y="15171"/>
                  </a:lnTo>
                  <a:lnTo>
                    <a:pt x="24672" y="32794"/>
                  </a:lnTo>
                  <a:lnTo>
                    <a:pt x="19520" y="32866"/>
                  </a:lnTo>
                  <a:lnTo>
                    <a:pt x="25297" y="41182"/>
                  </a:lnTo>
                  <a:lnTo>
                    <a:pt x="21633" y="48579"/>
                  </a:lnTo>
                  <a:lnTo>
                    <a:pt x="25453" y="52037"/>
                  </a:lnTo>
                  <a:lnTo>
                    <a:pt x="20375" y="58106"/>
                  </a:lnTo>
                  <a:lnTo>
                    <a:pt x="20526" y="63729"/>
                  </a:lnTo>
                  <a:lnTo>
                    <a:pt x="4942" y="66616"/>
                  </a:lnTo>
                  <a:lnTo>
                    <a:pt x="8111" y="49032"/>
                  </a:lnTo>
                  <a:lnTo>
                    <a:pt x="3006" y="48958"/>
                  </a:lnTo>
                  <a:lnTo>
                    <a:pt x="5000" y="42193"/>
                  </a:lnTo>
                  <a:lnTo>
                    <a:pt x="0" y="45246"/>
                  </a:lnTo>
                  <a:lnTo>
                    <a:pt x="8236" y="19545"/>
                  </a:lnTo>
                  <a:lnTo>
                    <a:pt x="7395" y="2697"/>
                  </a:lnTo>
                  <a:lnTo>
                    <a:pt x="12832" y="0"/>
                  </a:lnTo>
                  <a:lnTo>
                    <a:pt x="12797" y="374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6" name="EU_Poland">
              <a:extLst>
                <a:ext uri="{FF2B5EF4-FFF2-40B4-BE49-F238E27FC236}">
                  <a16:creationId xmlns:a16="http://schemas.microsoft.com/office/drawing/2014/main" id="{6AB8A85C-9932-F664-B5FA-3B0B7B89ACAD}"/>
                </a:ext>
              </a:extLst>
            </p:cNvPr>
            <p:cNvSpPr/>
            <p:nvPr>
              <p:custDataLst>
                <p:tags r:id="rId114"/>
              </p:custDataLst>
            </p:nvPr>
          </p:nvSpPr>
          <p:spPr bwMode="gray">
            <a:xfrm>
              <a:off x="6303093" y="3201354"/>
              <a:ext cx="236249" cy="224987"/>
            </a:xfrm>
            <a:custGeom>
              <a:avLst/>
              <a:gdLst/>
              <a:ahLst/>
              <a:cxnLst/>
              <a:rect l="0" t="0" r="0" b="0"/>
              <a:pathLst>
                <a:path w="99623" h="94762">
                  <a:moveTo>
                    <a:pt x="47020" y="86879"/>
                  </a:moveTo>
                  <a:lnTo>
                    <a:pt x="44280" y="80737"/>
                  </a:lnTo>
                  <a:lnTo>
                    <a:pt x="35086" y="77725"/>
                  </a:lnTo>
                  <a:lnTo>
                    <a:pt x="35736" y="74417"/>
                  </a:lnTo>
                  <a:lnTo>
                    <a:pt x="27411" y="72540"/>
                  </a:lnTo>
                  <a:lnTo>
                    <a:pt x="28530" y="76025"/>
                  </a:lnTo>
                  <a:lnTo>
                    <a:pt x="24927" y="77720"/>
                  </a:lnTo>
                  <a:lnTo>
                    <a:pt x="20566" y="72784"/>
                  </a:lnTo>
                  <a:lnTo>
                    <a:pt x="21927" y="69051"/>
                  </a:lnTo>
                  <a:lnTo>
                    <a:pt x="6791" y="65814"/>
                  </a:lnTo>
                  <a:lnTo>
                    <a:pt x="8872" y="59134"/>
                  </a:lnTo>
                  <a:lnTo>
                    <a:pt x="4502" y="50561"/>
                  </a:lnTo>
                  <a:lnTo>
                    <a:pt x="4911" y="38262"/>
                  </a:lnTo>
                  <a:lnTo>
                    <a:pt x="0" y="33469"/>
                  </a:lnTo>
                  <a:lnTo>
                    <a:pt x="1264" y="19482"/>
                  </a:lnTo>
                  <a:lnTo>
                    <a:pt x="4650" y="17497"/>
                  </a:lnTo>
                  <a:lnTo>
                    <a:pt x="697" y="16605"/>
                  </a:lnTo>
                  <a:lnTo>
                    <a:pt x="764" y="15594"/>
                  </a:lnTo>
                  <a:lnTo>
                    <a:pt x="37697" y="174"/>
                  </a:lnTo>
                  <a:lnTo>
                    <a:pt x="41858" y="0"/>
                  </a:lnTo>
                  <a:lnTo>
                    <a:pt x="45908" y="2624"/>
                  </a:lnTo>
                  <a:lnTo>
                    <a:pt x="42561" y="1624"/>
                  </a:lnTo>
                  <a:lnTo>
                    <a:pt x="44336" y="6936"/>
                  </a:lnTo>
                  <a:lnTo>
                    <a:pt x="46872" y="8343"/>
                  </a:lnTo>
                  <a:lnTo>
                    <a:pt x="54781" y="6454"/>
                  </a:lnTo>
                  <a:lnTo>
                    <a:pt x="55019" y="6582"/>
                  </a:lnTo>
                  <a:lnTo>
                    <a:pt x="50775" y="8763"/>
                  </a:lnTo>
                  <a:lnTo>
                    <a:pt x="56478" y="6897"/>
                  </a:lnTo>
                  <a:lnTo>
                    <a:pt x="86367" y="8163"/>
                  </a:lnTo>
                  <a:lnTo>
                    <a:pt x="93549" y="15280"/>
                  </a:lnTo>
                  <a:lnTo>
                    <a:pt x="97916" y="35629"/>
                  </a:lnTo>
                  <a:lnTo>
                    <a:pt x="90162" y="43021"/>
                  </a:lnTo>
                  <a:lnTo>
                    <a:pt x="94894" y="46329"/>
                  </a:lnTo>
                  <a:lnTo>
                    <a:pt x="94555" y="55252"/>
                  </a:lnTo>
                  <a:lnTo>
                    <a:pt x="99622" y="70535"/>
                  </a:lnTo>
                  <a:lnTo>
                    <a:pt x="85316" y="86029"/>
                  </a:lnTo>
                  <a:lnTo>
                    <a:pt x="87369" y="94761"/>
                  </a:lnTo>
                  <a:lnTo>
                    <a:pt x="84089" y="93594"/>
                  </a:lnTo>
                  <a:lnTo>
                    <a:pt x="74697" y="88125"/>
                  </a:lnTo>
                  <a:lnTo>
                    <a:pt x="59252" y="92129"/>
                  </a:lnTo>
                  <a:lnTo>
                    <a:pt x="53264" y="85605"/>
                  </a:lnTo>
                  <a:lnTo>
                    <a:pt x="47020" y="86879"/>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7" name="EU_Norway">
              <a:extLst>
                <a:ext uri="{FF2B5EF4-FFF2-40B4-BE49-F238E27FC236}">
                  <a16:creationId xmlns:a16="http://schemas.microsoft.com/office/drawing/2014/main" id="{D92095CF-C15F-E904-2B6F-7277332FADDA}"/>
                </a:ext>
              </a:extLst>
            </p:cNvPr>
            <p:cNvSpPr/>
            <p:nvPr>
              <p:custDataLst>
                <p:tags r:id="rId115"/>
              </p:custDataLst>
            </p:nvPr>
          </p:nvSpPr>
          <p:spPr bwMode="gray">
            <a:xfrm>
              <a:off x="6084441" y="2324601"/>
              <a:ext cx="620111" cy="737728"/>
            </a:xfrm>
            <a:custGeom>
              <a:avLst/>
              <a:gdLst/>
              <a:ahLst/>
              <a:cxnLst/>
              <a:rect l="0" t="0" r="0" b="0"/>
              <a:pathLst>
                <a:path w="261493" h="310723">
                  <a:moveTo>
                    <a:pt x="4080" y="240552"/>
                  </a:moveTo>
                  <a:lnTo>
                    <a:pt x="3479" y="240653"/>
                  </a:lnTo>
                  <a:lnTo>
                    <a:pt x="4164" y="240688"/>
                  </a:lnTo>
                  <a:lnTo>
                    <a:pt x="4080" y="240552"/>
                  </a:lnTo>
                  <a:lnTo>
                    <a:pt x="91" y="238792"/>
                  </a:lnTo>
                  <a:lnTo>
                    <a:pt x="18347" y="234740"/>
                  </a:lnTo>
                  <a:lnTo>
                    <a:pt x="2191" y="234227"/>
                  </a:lnTo>
                  <a:lnTo>
                    <a:pt x="4747" y="231592"/>
                  </a:lnTo>
                  <a:lnTo>
                    <a:pt x="2214" y="227405"/>
                  </a:lnTo>
                  <a:lnTo>
                    <a:pt x="14283" y="230757"/>
                  </a:lnTo>
                  <a:lnTo>
                    <a:pt x="9891" y="227322"/>
                  </a:lnTo>
                  <a:lnTo>
                    <a:pt x="13778" y="223970"/>
                  </a:lnTo>
                  <a:lnTo>
                    <a:pt x="16091" y="229701"/>
                  </a:lnTo>
                  <a:lnTo>
                    <a:pt x="14594" y="224012"/>
                  </a:lnTo>
                  <a:lnTo>
                    <a:pt x="19472" y="223035"/>
                  </a:lnTo>
                  <a:lnTo>
                    <a:pt x="21142" y="230093"/>
                  </a:lnTo>
                  <a:lnTo>
                    <a:pt x="24866" y="226964"/>
                  </a:lnTo>
                  <a:lnTo>
                    <a:pt x="18525" y="221666"/>
                  </a:lnTo>
                  <a:lnTo>
                    <a:pt x="13283" y="222303"/>
                  </a:lnTo>
                  <a:lnTo>
                    <a:pt x="17209" y="221232"/>
                  </a:lnTo>
                  <a:lnTo>
                    <a:pt x="13180" y="219577"/>
                  </a:lnTo>
                  <a:lnTo>
                    <a:pt x="32164" y="217069"/>
                  </a:lnTo>
                  <a:lnTo>
                    <a:pt x="20300" y="216360"/>
                  </a:lnTo>
                  <a:lnTo>
                    <a:pt x="21075" y="210992"/>
                  </a:lnTo>
                  <a:lnTo>
                    <a:pt x="36194" y="217855"/>
                  </a:lnTo>
                  <a:lnTo>
                    <a:pt x="29503" y="210044"/>
                  </a:lnTo>
                  <a:lnTo>
                    <a:pt x="36019" y="213761"/>
                  </a:lnTo>
                  <a:lnTo>
                    <a:pt x="32303" y="207622"/>
                  </a:lnTo>
                  <a:lnTo>
                    <a:pt x="40094" y="205708"/>
                  </a:lnTo>
                  <a:lnTo>
                    <a:pt x="35489" y="203776"/>
                  </a:lnTo>
                  <a:lnTo>
                    <a:pt x="38347" y="202626"/>
                  </a:lnTo>
                  <a:lnTo>
                    <a:pt x="37239" y="201200"/>
                  </a:lnTo>
                  <a:lnTo>
                    <a:pt x="40761" y="199895"/>
                  </a:lnTo>
                  <a:lnTo>
                    <a:pt x="44989" y="201920"/>
                  </a:lnTo>
                  <a:lnTo>
                    <a:pt x="42208" y="199522"/>
                  </a:lnTo>
                  <a:lnTo>
                    <a:pt x="47186" y="196385"/>
                  </a:lnTo>
                  <a:lnTo>
                    <a:pt x="53278" y="204499"/>
                  </a:lnTo>
                  <a:lnTo>
                    <a:pt x="51183" y="201268"/>
                  </a:lnTo>
                  <a:lnTo>
                    <a:pt x="59814" y="200262"/>
                  </a:lnTo>
                  <a:lnTo>
                    <a:pt x="57300" y="198046"/>
                  </a:lnTo>
                  <a:lnTo>
                    <a:pt x="65269" y="192698"/>
                  </a:lnTo>
                  <a:lnTo>
                    <a:pt x="61617" y="190632"/>
                  </a:lnTo>
                  <a:lnTo>
                    <a:pt x="65639" y="187419"/>
                  </a:lnTo>
                  <a:lnTo>
                    <a:pt x="63900" y="187127"/>
                  </a:lnTo>
                  <a:lnTo>
                    <a:pt x="64294" y="185335"/>
                  </a:lnTo>
                  <a:lnTo>
                    <a:pt x="63769" y="185202"/>
                  </a:lnTo>
                  <a:lnTo>
                    <a:pt x="62514" y="187679"/>
                  </a:lnTo>
                  <a:lnTo>
                    <a:pt x="56453" y="192295"/>
                  </a:lnTo>
                  <a:lnTo>
                    <a:pt x="59753" y="190272"/>
                  </a:lnTo>
                  <a:lnTo>
                    <a:pt x="61483" y="191559"/>
                  </a:lnTo>
                  <a:lnTo>
                    <a:pt x="60130" y="193810"/>
                  </a:lnTo>
                  <a:lnTo>
                    <a:pt x="51189" y="199255"/>
                  </a:lnTo>
                  <a:lnTo>
                    <a:pt x="48603" y="195515"/>
                  </a:lnTo>
                  <a:lnTo>
                    <a:pt x="51694" y="193270"/>
                  </a:lnTo>
                  <a:lnTo>
                    <a:pt x="46150" y="193232"/>
                  </a:lnTo>
                  <a:lnTo>
                    <a:pt x="52608" y="189445"/>
                  </a:lnTo>
                  <a:lnTo>
                    <a:pt x="50533" y="188078"/>
                  </a:lnTo>
                  <a:lnTo>
                    <a:pt x="55664" y="178120"/>
                  </a:lnTo>
                  <a:lnTo>
                    <a:pt x="60433" y="173994"/>
                  </a:lnTo>
                  <a:lnTo>
                    <a:pt x="62928" y="180610"/>
                  </a:lnTo>
                  <a:lnTo>
                    <a:pt x="67992" y="174499"/>
                  </a:lnTo>
                  <a:lnTo>
                    <a:pt x="65094" y="171430"/>
                  </a:lnTo>
                  <a:lnTo>
                    <a:pt x="72955" y="166115"/>
                  </a:lnTo>
                  <a:lnTo>
                    <a:pt x="63683" y="167379"/>
                  </a:lnTo>
                  <a:lnTo>
                    <a:pt x="70461" y="163072"/>
                  </a:lnTo>
                  <a:lnTo>
                    <a:pt x="70905" y="164013"/>
                  </a:lnTo>
                  <a:lnTo>
                    <a:pt x="71186" y="163309"/>
                  </a:lnTo>
                  <a:lnTo>
                    <a:pt x="72200" y="163704"/>
                  </a:lnTo>
                  <a:lnTo>
                    <a:pt x="76958" y="161462"/>
                  </a:lnTo>
                  <a:lnTo>
                    <a:pt x="80108" y="157293"/>
                  </a:lnTo>
                  <a:lnTo>
                    <a:pt x="73200" y="159198"/>
                  </a:lnTo>
                  <a:lnTo>
                    <a:pt x="77092" y="154641"/>
                  </a:lnTo>
                  <a:lnTo>
                    <a:pt x="74319" y="149114"/>
                  </a:lnTo>
                  <a:lnTo>
                    <a:pt x="78597" y="149390"/>
                  </a:lnTo>
                  <a:lnTo>
                    <a:pt x="77386" y="142553"/>
                  </a:lnTo>
                  <a:lnTo>
                    <a:pt x="82461" y="144211"/>
                  </a:lnTo>
                  <a:lnTo>
                    <a:pt x="81930" y="141980"/>
                  </a:lnTo>
                  <a:lnTo>
                    <a:pt x="80030" y="141128"/>
                  </a:lnTo>
                  <a:lnTo>
                    <a:pt x="80305" y="139475"/>
                  </a:lnTo>
                  <a:lnTo>
                    <a:pt x="77450" y="138866"/>
                  </a:lnTo>
                  <a:lnTo>
                    <a:pt x="92178" y="132555"/>
                  </a:lnTo>
                  <a:lnTo>
                    <a:pt x="80983" y="135921"/>
                  </a:lnTo>
                  <a:lnTo>
                    <a:pt x="86075" y="133004"/>
                  </a:lnTo>
                  <a:lnTo>
                    <a:pt x="80411" y="127639"/>
                  </a:lnTo>
                  <a:lnTo>
                    <a:pt x="87966" y="125537"/>
                  </a:lnTo>
                  <a:lnTo>
                    <a:pt x="82992" y="122746"/>
                  </a:lnTo>
                  <a:lnTo>
                    <a:pt x="90619" y="120945"/>
                  </a:lnTo>
                  <a:lnTo>
                    <a:pt x="86180" y="117305"/>
                  </a:lnTo>
                  <a:lnTo>
                    <a:pt x="108108" y="111001"/>
                  </a:lnTo>
                  <a:lnTo>
                    <a:pt x="94328" y="109417"/>
                  </a:lnTo>
                  <a:lnTo>
                    <a:pt x="101069" y="100655"/>
                  </a:lnTo>
                  <a:lnTo>
                    <a:pt x="107111" y="108576"/>
                  </a:lnTo>
                  <a:lnTo>
                    <a:pt x="106122" y="103104"/>
                  </a:lnTo>
                  <a:lnTo>
                    <a:pt x="109703" y="100961"/>
                  </a:lnTo>
                  <a:lnTo>
                    <a:pt x="98292" y="94473"/>
                  </a:lnTo>
                  <a:lnTo>
                    <a:pt x="109422" y="91339"/>
                  </a:lnTo>
                  <a:lnTo>
                    <a:pt x="110322" y="88948"/>
                  </a:lnTo>
                  <a:lnTo>
                    <a:pt x="103542" y="88346"/>
                  </a:lnTo>
                  <a:lnTo>
                    <a:pt x="110433" y="82706"/>
                  </a:lnTo>
                  <a:lnTo>
                    <a:pt x="112883" y="92277"/>
                  </a:lnTo>
                  <a:lnTo>
                    <a:pt x="115669" y="94767"/>
                  </a:lnTo>
                  <a:lnTo>
                    <a:pt x="112786" y="89252"/>
                  </a:lnTo>
                  <a:lnTo>
                    <a:pt x="117864" y="87514"/>
                  </a:lnTo>
                  <a:lnTo>
                    <a:pt x="111744" y="81859"/>
                  </a:lnTo>
                  <a:lnTo>
                    <a:pt x="118769" y="85779"/>
                  </a:lnTo>
                  <a:lnTo>
                    <a:pt x="113883" y="79422"/>
                  </a:lnTo>
                  <a:lnTo>
                    <a:pt x="124258" y="84637"/>
                  </a:lnTo>
                  <a:lnTo>
                    <a:pt x="122719" y="79422"/>
                  </a:lnTo>
                  <a:lnTo>
                    <a:pt x="126239" y="75150"/>
                  </a:lnTo>
                  <a:lnTo>
                    <a:pt x="115306" y="75583"/>
                  </a:lnTo>
                  <a:lnTo>
                    <a:pt x="127514" y="71574"/>
                  </a:lnTo>
                  <a:lnTo>
                    <a:pt x="123072" y="68813"/>
                  </a:lnTo>
                  <a:lnTo>
                    <a:pt x="128636" y="68751"/>
                  </a:lnTo>
                  <a:lnTo>
                    <a:pt x="124969" y="64651"/>
                  </a:lnTo>
                  <a:lnTo>
                    <a:pt x="132233" y="57744"/>
                  </a:lnTo>
                  <a:lnTo>
                    <a:pt x="133281" y="48282"/>
                  </a:lnTo>
                  <a:lnTo>
                    <a:pt x="145117" y="55672"/>
                  </a:lnTo>
                  <a:lnTo>
                    <a:pt x="140153" y="44656"/>
                  </a:lnTo>
                  <a:lnTo>
                    <a:pt x="148300" y="38968"/>
                  </a:lnTo>
                  <a:lnTo>
                    <a:pt x="147503" y="49904"/>
                  </a:lnTo>
                  <a:lnTo>
                    <a:pt x="153753" y="34371"/>
                  </a:lnTo>
                  <a:lnTo>
                    <a:pt x="150181" y="54818"/>
                  </a:lnTo>
                  <a:lnTo>
                    <a:pt x="159242" y="48202"/>
                  </a:lnTo>
                  <a:lnTo>
                    <a:pt x="155525" y="43914"/>
                  </a:lnTo>
                  <a:lnTo>
                    <a:pt x="163783" y="32869"/>
                  </a:lnTo>
                  <a:lnTo>
                    <a:pt x="171728" y="40977"/>
                  </a:lnTo>
                  <a:lnTo>
                    <a:pt x="168683" y="32463"/>
                  </a:lnTo>
                  <a:lnTo>
                    <a:pt x="171678" y="30123"/>
                  </a:lnTo>
                  <a:lnTo>
                    <a:pt x="163711" y="26183"/>
                  </a:lnTo>
                  <a:lnTo>
                    <a:pt x="180217" y="27406"/>
                  </a:lnTo>
                  <a:lnTo>
                    <a:pt x="173589" y="32308"/>
                  </a:lnTo>
                  <a:lnTo>
                    <a:pt x="183831" y="35174"/>
                  </a:lnTo>
                  <a:lnTo>
                    <a:pt x="187311" y="21041"/>
                  </a:lnTo>
                  <a:lnTo>
                    <a:pt x="198003" y="14985"/>
                  </a:lnTo>
                  <a:lnTo>
                    <a:pt x="193167" y="10286"/>
                  </a:lnTo>
                  <a:lnTo>
                    <a:pt x="196631" y="4616"/>
                  </a:lnTo>
                  <a:lnTo>
                    <a:pt x="209789" y="6953"/>
                  </a:lnTo>
                  <a:lnTo>
                    <a:pt x="201447" y="18649"/>
                  </a:lnTo>
                  <a:lnTo>
                    <a:pt x="203442" y="21670"/>
                  </a:lnTo>
                  <a:lnTo>
                    <a:pt x="200136" y="30874"/>
                  </a:lnTo>
                  <a:lnTo>
                    <a:pt x="203059" y="30817"/>
                  </a:lnTo>
                  <a:lnTo>
                    <a:pt x="216414" y="5356"/>
                  </a:lnTo>
                  <a:lnTo>
                    <a:pt x="215761" y="22737"/>
                  </a:lnTo>
                  <a:lnTo>
                    <a:pt x="221006" y="19422"/>
                  </a:lnTo>
                  <a:lnTo>
                    <a:pt x="226367" y="9451"/>
                  </a:lnTo>
                  <a:lnTo>
                    <a:pt x="222072" y="4761"/>
                  </a:lnTo>
                  <a:lnTo>
                    <a:pt x="227228" y="0"/>
                  </a:lnTo>
                  <a:lnTo>
                    <a:pt x="236219" y="4454"/>
                  </a:lnTo>
                  <a:lnTo>
                    <a:pt x="227186" y="15487"/>
                  </a:lnTo>
                  <a:lnTo>
                    <a:pt x="233661" y="12241"/>
                  </a:lnTo>
                  <a:lnTo>
                    <a:pt x="229228" y="19281"/>
                  </a:lnTo>
                  <a:lnTo>
                    <a:pt x="234067" y="18482"/>
                  </a:lnTo>
                  <a:lnTo>
                    <a:pt x="231100" y="31632"/>
                  </a:lnTo>
                  <a:lnTo>
                    <a:pt x="235986" y="11820"/>
                  </a:lnTo>
                  <a:lnTo>
                    <a:pt x="241072" y="7335"/>
                  </a:lnTo>
                  <a:lnTo>
                    <a:pt x="261492" y="24932"/>
                  </a:lnTo>
                  <a:lnTo>
                    <a:pt x="236836" y="30287"/>
                  </a:lnTo>
                  <a:lnTo>
                    <a:pt x="247428" y="34395"/>
                  </a:lnTo>
                  <a:lnTo>
                    <a:pt x="244367" y="37663"/>
                  </a:lnTo>
                  <a:lnTo>
                    <a:pt x="248086" y="36209"/>
                  </a:lnTo>
                  <a:lnTo>
                    <a:pt x="245578" y="43435"/>
                  </a:lnTo>
                  <a:lnTo>
                    <a:pt x="259260" y="39488"/>
                  </a:lnTo>
                  <a:lnTo>
                    <a:pt x="259811" y="46495"/>
                  </a:lnTo>
                  <a:lnTo>
                    <a:pt x="251745" y="43219"/>
                  </a:lnTo>
                  <a:lnTo>
                    <a:pt x="240285" y="60564"/>
                  </a:lnTo>
                  <a:lnTo>
                    <a:pt x="238553" y="57509"/>
                  </a:lnTo>
                  <a:lnTo>
                    <a:pt x="242472" y="44018"/>
                  </a:lnTo>
                  <a:lnTo>
                    <a:pt x="232370" y="36007"/>
                  </a:lnTo>
                  <a:lnTo>
                    <a:pt x="215211" y="35570"/>
                  </a:lnTo>
                  <a:lnTo>
                    <a:pt x="210170" y="42923"/>
                  </a:lnTo>
                  <a:lnTo>
                    <a:pt x="208322" y="62308"/>
                  </a:lnTo>
                  <a:lnTo>
                    <a:pt x="200060" y="73593"/>
                  </a:lnTo>
                  <a:lnTo>
                    <a:pt x="190475" y="66663"/>
                  </a:lnTo>
                  <a:lnTo>
                    <a:pt x="174695" y="70015"/>
                  </a:lnTo>
                  <a:lnTo>
                    <a:pt x="163919" y="52838"/>
                  </a:lnTo>
                  <a:lnTo>
                    <a:pt x="156520" y="60321"/>
                  </a:lnTo>
                  <a:lnTo>
                    <a:pt x="151681" y="60827"/>
                  </a:lnTo>
                  <a:lnTo>
                    <a:pt x="154214" y="67931"/>
                  </a:lnTo>
                  <a:lnTo>
                    <a:pt x="150089" y="80220"/>
                  </a:lnTo>
                  <a:lnTo>
                    <a:pt x="131619" y="75590"/>
                  </a:lnTo>
                  <a:lnTo>
                    <a:pt x="129553" y="90748"/>
                  </a:lnTo>
                  <a:lnTo>
                    <a:pt x="117981" y="91982"/>
                  </a:lnTo>
                  <a:lnTo>
                    <a:pt x="111569" y="104806"/>
                  </a:lnTo>
                  <a:lnTo>
                    <a:pt x="114250" y="114976"/>
                  </a:lnTo>
                  <a:lnTo>
                    <a:pt x="104339" y="128600"/>
                  </a:lnTo>
                  <a:lnTo>
                    <a:pt x="105392" y="133495"/>
                  </a:lnTo>
                  <a:lnTo>
                    <a:pt x="95761" y="137248"/>
                  </a:lnTo>
                  <a:lnTo>
                    <a:pt x="95642" y="157167"/>
                  </a:lnTo>
                  <a:lnTo>
                    <a:pt x="87336" y="174428"/>
                  </a:lnTo>
                  <a:lnTo>
                    <a:pt x="91875" y="177037"/>
                  </a:lnTo>
                  <a:lnTo>
                    <a:pt x="90594" y="187450"/>
                  </a:lnTo>
                  <a:lnTo>
                    <a:pt x="80092" y="186645"/>
                  </a:lnTo>
                  <a:lnTo>
                    <a:pt x="72105" y="197278"/>
                  </a:lnTo>
                  <a:lnTo>
                    <a:pt x="70075" y="204252"/>
                  </a:lnTo>
                  <a:lnTo>
                    <a:pt x="73669" y="226338"/>
                  </a:lnTo>
                  <a:lnTo>
                    <a:pt x="71955" y="237691"/>
                  </a:lnTo>
                  <a:lnTo>
                    <a:pt x="79272" y="245375"/>
                  </a:lnTo>
                  <a:lnTo>
                    <a:pt x="72811" y="252844"/>
                  </a:lnTo>
                  <a:lnTo>
                    <a:pt x="76655" y="262784"/>
                  </a:lnTo>
                  <a:lnTo>
                    <a:pt x="75653" y="270979"/>
                  </a:lnTo>
                  <a:lnTo>
                    <a:pt x="68871" y="276276"/>
                  </a:lnTo>
                  <a:lnTo>
                    <a:pt x="68222" y="291154"/>
                  </a:lnTo>
                  <a:lnTo>
                    <a:pt x="65003" y="293149"/>
                  </a:lnTo>
                  <a:lnTo>
                    <a:pt x="58686" y="289281"/>
                  </a:lnTo>
                  <a:lnTo>
                    <a:pt x="56289" y="278610"/>
                  </a:lnTo>
                  <a:lnTo>
                    <a:pt x="58194" y="275462"/>
                  </a:lnTo>
                  <a:lnTo>
                    <a:pt x="55986" y="275694"/>
                  </a:lnTo>
                  <a:lnTo>
                    <a:pt x="56291" y="282281"/>
                  </a:lnTo>
                  <a:lnTo>
                    <a:pt x="52933" y="278632"/>
                  </a:lnTo>
                  <a:lnTo>
                    <a:pt x="55875" y="286847"/>
                  </a:lnTo>
                  <a:lnTo>
                    <a:pt x="53022" y="292159"/>
                  </a:lnTo>
                  <a:lnTo>
                    <a:pt x="46119" y="290678"/>
                  </a:lnTo>
                  <a:lnTo>
                    <a:pt x="47641" y="293238"/>
                  </a:lnTo>
                  <a:lnTo>
                    <a:pt x="44805" y="295982"/>
                  </a:lnTo>
                  <a:lnTo>
                    <a:pt x="42622" y="299511"/>
                  </a:lnTo>
                  <a:lnTo>
                    <a:pt x="40669" y="300663"/>
                  </a:lnTo>
                  <a:lnTo>
                    <a:pt x="37837" y="303658"/>
                  </a:lnTo>
                  <a:lnTo>
                    <a:pt x="37630" y="304893"/>
                  </a:lnTo>
                  <a:lnTo>
                    <a:pt x="35814" y="306930"/>
                  </a:lnTo>
                  <a:lnTo>
                    <a:pt x="33192" y="308228"/>
                  </a:lnTo>
                  <a:lnTo>
                    <a:pt x="32822" y="309866"/>
                  </a:lnTo>
                  <a:lnTo>
                    <a:pt x="16689" y="310722"/>
                  </a:lnTo>
                  <a:lnTo>
                    <a:pt x="18383" y="307537"/>
                  </a:lnTo>
                  <a:lnTo>
                    <a:pt x="5289" y="297853"/>
                  </a:lnTo>
                  <a:lnTo>
                    <a:pt x="6239" y="292273"/>
                  </a:lnTo>
                  <a:lnTo>
                    <a:pt x="12397" y="296159"/>
                  </a:lnTo>
                  <a:lnTo>
                    <a:pt x="16944" y="291905"/>
                  </a:lnTo>
                  <a:lnTo>
                    <a:pt x="9375" y="291506"/>
                  </a:lnTo>
                  <a:lnTo>
                    <a:pt x="15400" y="282040"/>
                  </a:lnTo>
                  <a:lnTo>
                    <a:pt x="5822" y="287549"/>
                  </a:lnTo>
                  <a:lnTo>
                    <a:pt x="2491" y="282966"/>
                  </a:lnTo>
                  <a:lnTo>
                    <a:pt x="13775" y="276331"/>
                  </a:lnTo>
                  <a:lnTo>
                    <a:pt x="7694" y="276541"/>
                  </a:lnTo>
                  <a:lnTo>
                    <a:pt x="12758" y="267267"/>
                  </a:lnTo>
                  <a:lnTo>
                    <a:pt x="17116" y="264948"/>
                  </a:lnTo>
                  <a:lnTo>
                    <a:pt x="15922" y="271670"/>
                  </a:lnTo>
                  <a:lnTo>
                    <a:pt x="21791" y="263247"/>
                  </a:lnTo>
                  <a:lnTo>
                    <a:pt x="12919" y="264903"/>
                  </a:lnTo>
                  <a:lnTo>
                    <a:pt x="8183" y="273471"/>
                  </a:lnTo>
                  <a:lnTo>
                    <a:pt x="8055" y="265420"/>
                  </a:lnTo>
                  <a:lnTo>
                    <a:pt x="4822" y="270605"/>
                  </a:lnTo>
                  <a:lnTo>
                    <a:pt x="2133" y="266240"/>
                  </a:lnTo>
                  <a:lnTo>
                    <a:pt x="7736" y="264053"/>
                  </a:lnTo>
                  <a:lnTo>
                    <a:pt x="7719" y="259173"/>
                  </a:lnTo>
                  <a:lnTo>
                    <a:pt x="3325" y="262050"/>
                  </a:lnTo>
                  <a:lnTo>
                    <a:pt x="0" y="257030"/>
                  </a:lnTo>
                  <a:lnTo>
                    <a:pt x="5047" y="260540"/>
                  </a:lnTo>
                  <a:lnTo>
                    <a:pt x="3075" y="257542"/>
                  </a:lnTo>
                  <a:lnTo>
                    <a:pt x="6047" y="255520"/>
                  </a:lnTo>
                  <a:lnTo>
                    <a:pt x="789" y="252127"/>
                  </a:lnTo>
                  <a:lnTo>
                    <a:pt x="4905" y="252368"/>
                  </a:lnTo>
                  <a:lnTo>
                    <a:pt x="9919" y="250352"/>
                  </a:lnTo>
                  <a:lnTo>
                    <a:pt x="14433" y="251616"/>
                  </a:lnTo>
                  <a:lnTo>
                    <a:pt x="16616" y="249765"/>
                  </a:lnTo>
                  <a:lnTo>
                    <a:pt x="21850" y="255771"/>
                  </a:lnTo>
                  <a:lnTo>
                    <a:pt x="20719" y="250910"/>
                  </a:lnTo>
                  <a:lnTo>
                    <a:pt x="24997" y="249143"/>
                  </a:lnTo>
                  <a:lnTo>
                    <a:pt x="23750" y="246793"/>
                  </a:lnTo>
                  <a:lnTo>
                    <a:pt x="26455" y="242930"/>
                  </a:lnTo>
                  <a:lnTo>
                    <a:pt x="23803" y="245375"/>
                  </a:lnTo>
                  <a:lnTo>
                    <a:pt x="23441" y="247117"/>
                  </a:lnTo>
                  <a:lnTo>
                    <a:pt x="24250" y="248964"/>
                  </a:lnTo>
                  <a:lnTo>
                    <a:pt x="23491" y="249615"/>
                  </a:lnTo>
                  <a:lnTo>
                    <a:pt x="20266" y="250622"/>
                  </a:lnTo>
                  <a:lnTo>
                    <a:pt x="16352" y="248376"/>
                  </a:lnTo>
                  <a:lnTo>
                    <a:pt x="17747" y="244563"/>
                  </a:lnTo>
                  <a:lnTo>
                    <a:pt x="15915" y="247797"/>
                  </a:lnTo>
                  <a:lnTo>
                    <a:pt x="15694" y="250202"/>
                  </a:lnTo>
                  <a:lnTo>
                    <a:pt x="8203" y="249736"/>
                  </a:lnTo>
                  <a:lnTo>
                    <a:pt x="4683" y="251478"/>
                  </a:lnTo>
                  <a:lnTo>
                    <a:pt x="244" y="247539"/>
                  </a:lnTo>
                  <a:lnTo>
                    <a:pt x="7053" y="245416"/>
                  </a:lnTo>
                  <a:lnTo>
                    <a:pt x="200" y="244325"/>
                  </a:lnTo>
                  <a:lnTo>
                    <a:pt x="8761" y="243488"/>
                  </a:lnTo>
                  <a:lnTo>
                    <a:pt x="2019" y="241940"/>
                  </a:lnTo>
                  <a:lnTo>
                    <a:pt x="3450" y="241288"/>
                  </a:lnTo>
                  <a:lnTo>
                    <a:pt x="2197" y="240547"/>
                  </a:lnTo>
                  <a:lnTo>
                    <a:pt x="4080" y="24055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8" name="EU_Netherlands">
              <a:extLst>
                <a:ext uri="{FF2B5EF4-FFF2-40B4-BE49-F238E27FC236}">
                  <a16:creationId xmlns:a16="http://schemas.microsoft.com/office/drawing/2014/main" id="{FBA58FEC-0F0D-3BAD-3280-99C575A10C48}"/>
                </a:ext>
              </a:extLst>
            </p:cNvPr>
            <p:cNvSpPr/>
            <p:nvPr>
              <p:custDataLst>
                <p:tags r:id="rId116"/>
              </p:custDataLst>
            </p:nvPr>
          </p:nvSpPr>
          <p:spPr bwMode="gray">
            <a:xfrm>
              <a:off x="6047496" y="3258917"/>
              <a:ext cx="91003" cy="102774"/>
            </a:xfrm>
            <a:custGeom>
              <a:avLst/>
              <a:gdLst>
                <a:gd name="connsiteX0" fmla="*/ 0 w 96562"/>
                <a:gd name="connsiteY0" fmla="*/ 84333 h 109050"/>
                <a:gd name="connsiteX1" fmla="*/ 21842 w 96562"/>
                <a:gd name="connsiteY1" fmla="*/ 85278 h 109050"/>
                <a:gd name="connsiteX2" fmla="*/ 9894 w 96562"/>
                <a:gd name="connsiteY2" fmla="*/ 85485 h 109050"/>
                <a:gd name="connsiteX3" fmla="*/ 88089 w 96562"/>
                <a:gd name="connsiteY3" fmla="*/ 0 h 109050"/>
                <a:gd name="connsiteX4" fmla="*/ 96562 w 96562"/>
                <a:gd name="connsiteY4" fmla="*/ 7311 h 109050"/>
                <a:gd name="connsiteX5" fmla="*/ 92619 w 96562"/>
                <a:gd name="connsiteY5" fmla="*/ 32362 h 109050"/>
                <a:gd name="connsiteX6" fmla="*/ 83490 w 96562"/>
                <a:gd name="connsiteY6" fmla="*/ 36277 h 109050"/>
                <a:gd name="connsiteX7" fmla="*/ 92966 w 96562"/>
                <a:gd name="connsiteY7" fmla="*/ 43031 h 109050"/>
                <a:gd name="connsiteX8" fmla="*/ 87013 w 96562"/>
                <a:gd name="connsiteY8" fmla="*/ 60297 h 109050"/>
                <a:gd name="connsiteX9" fmla="*/ 65212 w 96562"/>
                <a:gd name="connsiteY9" fmla="*/ 66737 h 109050"/>
                <a:gd name="connsiteX10" fmla="*/ 71746 w 96562"/>
                <a:gd name="connsiteY10" fmla="*/ 80617 h 109050"/>
                <a:gd name="connsiteX11" fmla="*/ 62751 w 96562"/>
                <a:gd name="connsiteY11" fmla="*/ 97512 h 109050"/>
                <a:gd name="connsiteX12" fmla="*/ 66452 w 96562"/>
                <a:gd name="connsiteY12" fmla="*/ 109050 h 109050"/>
                <a:gd name="connsiteX13" fmla="*/ 57117 w 96562"/>
                <a:gd name="connsiteY13" fmla="*/ 105765 h 109050"/>
                <a:gd name="connsiteX14" fmla="*/ 62361 w 96562"/>
                <a:gd name="connsiteY14" fmla="*/ 93088 h 109050"/>
                <a:gd name="connsiteX15" fmla="*/ 42034 w 96562"/>
                <a:gd name="connsiteY15" fmla="*/ 79773 h 109050"/>
                <a:gd name="connsiteX16" fmla="*/ 22179 w 96562"/>
                <a:gd name="connsiteY16" fmla="*/ 84280 h 109050"/>
                <a:gd name="connsiteX17" fmla="*/ 1759 w 96562"/>
                <a:gd name="connsiteY17" fmla="*/ 77783 h 109050"/>
                <a:gd name="connsiteX18" fmla="*/ 23029 w 96562"/>
                <a:gd name="connsiteY18" fmla="*/ 81313 h 109050"/>
                <a:gd name="connsiteX19" fmla="*/ 7967 w 96562"/>
                <a:gd name="connsiteY19" fmla="*/ 70727 h 109050"/>
                <a:gd name="connsiteX20" fmla="*/ 20050 w 96562"/>
                <a:gd name="connsiteY20" fmla="*/ 71709 h 109050"/>
                <a:gd name="connsiteX21" fmla="*/ 12446 w 96562"/>
                <a:gd name="connsiteY21" fmla="*/ 66442 h 109050"/>
                <a:gd name="connsiteX22" fmla="*/ 30535 w 96562"/>
                <a:gd name="connsiteY22" fmla="*/ 39904 h 109050"/>
                <a:gd name="connsiteX23" fmla="*/ 51672 w 96562"/>
                <a:gd name="connsiteY23" fmla="*/ 48686 h 109050"/>
                <a:gd name="connsiteX24" fmla="*/ 54419 w 96562"/>
                <a:gd name="connsiteY24" fmla="*/ 47920 h 109050"/>
                <a:gd name="connsiteX25" fmla="*/ 56712 w 96562"/>
                <a:gd name="connsiteY25" fmla="*/ 44338 h 109050"/>
                <a:gd name="connsiteX26" fmla="*/ 60474 w 96562"/>
                <a:gd name="connsiteY26" fmla="*/ 42230 h 109050"/>
                <a:gd name="connsiteX27" fmla="*/ 63085 w 96562"/>
                <a:gd name="connsiteY27" fmla="*/ 37922 h 109050"/>
                <a:gd name="connsiteX28" fmla="*/ 62507 w 96562"/>
                <a:gd name="connsiteY28" fmla="*/ 33883 h 109050"/>
                <a:gd name="connsiteX29" fmla="*/ 56075 w 96562"/>
                <a:gd name="connsiteY29" fmla="*/ 31737 h 109050"/>
                <a:gd name="connsiteX30" fmla="*/ 56068 w 96562"/>
                <a:gd name="connsiteY30" fmla="*/ 27616 h 109050"/>
                <a:gd name="connsiteX31" fmla="*/ 59067 w 96562"/>
                <a:gd name="connsiteY31" fmla="*/ 24270 h 109050"/>
                <a:gd name="connsiteX32" fmla="*/ 50268 w 96562"/>
                <a:gd name="connsiteY32" fmla="*/ 22612 h 109050"/>
                <a:gd name="connsiteX33" fmla="*/ 51576 w 96562"/>
                <a:gd name="connsiteY33" fmla="*/ 18990 h 109050"/>
                <a:gd name="connsiteX34" fmla="*/ 50157 w 96562"/>
                <a:gd name="connsiteY34" fmla="*/ 14558 h 109050"/>
                <a:gd name="connsiteX35" fmla="*/ 43517 w 96562"/>
                <a:gd name="connsiteY35" fmla="*/ 19675 h 109050"/>
                <a:gd name="connsiteX36" fmla="*/ 48645 w 96562"/>
                <a:gd name="connsiteY36" fmla="*/ 29729 h 109050"/>
                <a:gd name="connsiteX37" fmla="*/ 41831 w 96562"/>
                <a:gd name="connsiteY37" fmla="*/ 32752 h 109050"/>
                <a:gd name="connsiteX38" fmla="*/ 41705 w 96562"/>
                <a:gd name="connsiteY38" fmla="*/ 43444 h 109050"/>
                <a:gd name="connsiteX39" fmla="*/ 30424 w 96562"/>
                <a:gd name="connsiteY39" fmla="*/ 39486 h 109050"/>
                <a:gd name="connsiteX40" fmla="*/ 34305 w 96562"/>
                <a:gd name="connsiteY40" fmla="*/ 19363 h 10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562" h="109050">
                  <a:moveTo>
                    <a:pt x="0" y="84333"/>
                  </a:moveTo>
                  <a:lnTo>
                    <a:pt x="21842" y="85278"/>
                  </a:lnTo>
                  <a:lnTo>
                    <a:pt x="9894" y="85485"/>
                  </a:lnTo>
                  <a:close/>
                  <a:moveTo>
                    <a:pt x="88089" y="0"/>
                  </a:moveTo>
                  <a:lnTo>
                    <a:pt x="96562" y="7311"/>
                  </a:lnTo>
                  <a:lnTo>
                    <a:pt x="92619" y="32362"/>
                  </a:lnTo>
                  <a:lnTo>
                    <a:pt x="83490" y="36277"/>
                  </a:lnTo>
                  <a:lnTo>
                    <a:pt x="92966" y="43031"/>
                  </a:lnTo>
                  <a:lnTo>
                    <a:pt x="87013" y="60297"/>
                  </a:lnTo>
                  <a:lnTo>
                    <a:pt x="65212" y="66737"/>
                  </a:lnTo>
                  <a:lnTo>
                    <a:pt x="71746" y="80617"/>
                  </a:lnTo>
                  <a:lnTo>
                    <a:pt x="62751" y="97512"/>
                  </a:lnTo>
                  <a:lnTo>
                    <a:pt x="66452" y="109050"/>
                  </a:lnTo>
                  <a:lnTo>
                    <a:pt x="57117" y="105765"/>
                  </a:lnTo>
                  <a:lnTo>
                    <a:pt x="62361" y="93088"/>
                  </a:lnTo>
                  <a:lnTo>
                    <a:pt x="42034" y="79773"/>
                  </a:lnTo>
                  <a:lnTo>
                    <a:pt x="22179" y="84280"/>
                  </a:lnTo>
                  <a:lnTo>
                    <a:pt x="1759" y="77783"/>
                  </a:lnTo>
                  <a:lnTo>
                    <a:pt x="23029" y="81313"/>
                  </a:lnTo>
                  <a:lnTo>
                    <a:pt x="7967" y="70727"/>
                  </a:lnTo>
                  <a:lnTo>
                    <a:pt x="20050" y="71709"/>
                  </a:lnTo>
                  <a:lnTo>
                    <a:pt x="12446" y="66442"/>
                  </a:lnTo>
                  <a:lnTo>
                    <a:pt x="30535" y="39904"/>
                  </a:lnTo>
                  <a:lnTo>
                    <a:pt x="51672" y="48686"/>
                  </a:lnTo>
                  <a:lnTo>
                    <a:pt x="54419" y="47920"/>
                  </a:lnTo>
                  <a:lnTo>
                    <a:pt x="56712" y="44338"/>
                  </a:lnTo>
                  <a:lnTo>
                    <a:pt x="60474" y="42230"/>
                  </a:lnTo>
                  <a:lnTo>
                    <a:pt x="63085" y="37922"/>
                  </a:lnTo>
                  <a:lnTo>
                    <a:pt x="62507" y="33883"/>
                  </a:lnTo>
                  <a:lnTo>
                    <a:pt x="56075" y="31737"/>
                  </a:lnTo>
                  <a:lnTo>
                    <a:pt x="56068" y="27616"/>
                  </a:lnTo>
                  <a:lnTo>
                    <a:pt x="59067" y="24270"/>
                  </a:lnTo>
                  <a:lnTo>
                    <a:pt x="50268" y="22612"/>
                  </a:lnTo>
                  <a:lnTo>
                    <a:pt x="51576" y="18990"/>
                  </a:lnTo>
                  <a:lnTo>
                    <a:pt x="50157" y="14558"/>
                  </a:lnTo>
                  <a:lnTo>
                    <a:pt x="43517" y="19675"/>
                  </a:lnTo>
                  <a:lnTo>
                    <a:pt x="48645" y="29729"/>
                  </a:lnTo>
                  <a:lnTo>
                    <a:pt x="41831" y="32752"/>
                  </a:lnTo>
                  <a:lnTo>
                    <a:pt x="41705" y="43444"/>
                  </a:lnTo>
                  <a:lnTo>
                    <a:pt x="30424" y="39486"/>
                  </a:lnTo>
                  <a:lnTo>
                    <a:pt x="34305" y="19363"/>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19" name="EU_Montenegro">
              <a:extLst>
                <a:ext uri="{FF2B5EF4-FFF2-40B4-BE49-F238E27FC236}">
                  <a16:creationId xmlns:a16="http://schemas.microsoft.com/office/drawing/2014/main" id="{7993C68C-8471-EBB1-E6FE-475ACC4833A8}"/>
                </a:ext>
              </a:extLst>
            </p:cNvPr>
            <p:cNvSpPr/>
            <p:nvPr>
              <p:custDataLst>
                <p:tags r:id="rId117"/>
              </p:custDataLst>
            </p:nvPr>
          </p:nvSpPr>
          <p:spPr bwMode="gray">
            <a:xfrm>
              <a:off x="6405214" y="3615079"/>
              <a:ext cx="44901" cy="53754"/>
            </a:xfrm>
            <a:custGeom>
              <a:avLst/>
              <a:gdLst/>
              <a:ahLst/>
              <a:cxnLst/>
              <a:rect l="0" t="0" r="0" b="0"/>
              <a:pathLst>
                <a:path w="18934" h="22641">
                  <a:moveTo>
                    <a:pt x="0" y="12963"/>
                  </a:moveTo>
                  <a:lnTo>
                    <a:pt x="2444" y="3545"/>
                  </a:lnTo>
                  <a:lnTo>
                    <a:pt x="7732" y="0"/>
                  </a:lnTo>
                  <a:lnTo>
                    <a:pt x="18933" y="8599"/>
                  </a:lnTo>
                  <a:lnTo>
                    <a:pt x="16158" y="13029"/>
                  </a:lnTo>
                  <a:lnTo>
                    <a:pt x="11902" y="12253"/>
                  </a:lnTo>
                  <a:lnTo>
                    <a:pt x="9122" y="22640"/>
                  </a:lnTo>
                  <a:lnTo>
                    <a:pt x="476" y="14541"/>
                  </a:lnTo>
                  <a:lnTo>
                    <a:pt x="0" y="12963"/>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0" name="EU_Luxembourg">
              <a:extLst>
                <a:ext uri="{FF2B5EF4-FFF2-40B4-BE49-F238E27FC236}">
                  <a16:creationId xmlns:a16="http://schemas.microsoft.com/office/drawing/2014/main" id="{BDD2793D-E3A8-EC82-7F50-C3A2281F8A9C}"/>
                </a:ext>
              </a:extLst>
            </p:cNvPr>
            <p:cNvSpPr/>
            <p:nvPr>
              <p:custDataLst>
                <p:tags r:id="rId118"/>
              </p:custDataLst>
            </p:nvPr>
          </p:nvSpPr>
          <p:spPr bwMode="gray">
            <a:xfrm>
              <a:off x="6105285" y="3383177"/>
              <a:ext cx="16993" cy="26567"/>
            </a:xfrm>
            <a:custGeom>
              <a:avLst/>
              <a:gdLst/>
              <a:ahLst/>
              <a:cxnLst/>
              <a:rect l="0" t="0" r="0" b="0"/>
              <a:pathLst>
                <a:path w="7166" h="11190">
                  <a:moveTo>
                    <a:pt x="2184" y="0"/>
                  </a:moveTo>
                  <a:lnTo>
                    <a:pt x="3265" y="834"/>
                  </a:lnTo>
                  <a:lnTo>
                    <a:pt x="7165" y="5797"/>
                  </a:lnTo>
                  <a:lnTo>
                    <a:pt x="5543" y="11189"/>
                  </a:lnTo>
                  <a:lnTo>
                    <a:pt x="0" y="9870"/>
                  </a:lnTo>
                  <a:lnTo>
                    <a:pt x="2184" y="0"/>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1" name="EU_Belgium">
              <a:extLst>
                <a:ext uri="{FF2B5EF4-FFF2-40B4-BE49-F238E27FC236}">
                  <a16:creationId xmlns:a16="http://schemas.microsoft.com/office/drawing/2014/main" id="{CDBEED46-26C4-4383-AC90-4A423191C204}"/>
                </a:ext>
              </a:extLst>
            </p:cNvPr>
            <p:cNvSpPr/>
            <p:nvPr>
              <p:custDataLst>
                <p:tags r:id="rId119"/>
              </p:custDataLst>
            </p:nvPr>
          </p:nvSpPr>
          <p:spPr bwMode="gray">
            <a:xfrm>
              <a:off x="6027831" y="3334099"/>
              <a:ext cx="91456" cy="72514"/>
            </a:xfrm>
            <a:custGeom>
              <a:avLst/>
              <a:gdLst/>
              <a:ahLst/>
              <a:cxnLst/>
              <a:rect l="0" t="0" r="0" b="0"/>
              <a:pathLst>
                <a:path w="38566" h="30542">
                  <a:moveTo>
                    <a:pt x="17607" y="3580"/>
                  </a:moveTo>
                  <a:lnTo>
                    <a:pt x="17106" y="1789"/>
                  </a:lnTo>
                  <a:lnTo>
                    <a:pt x="24997" y="0"/>
                  </a:lnTo>
                  <a:lnTo>
                    <a:pt x="33075" y="5285"/>
                  </a:lnTo>
                  <a:lnTo>
                    <a:pt x="30991" y="10317"/>
                  </a:lnTo>
                  <a:lnTo>
                    <a:pt x="34701" y="11621"/>
                  </a:lnTo>
                  <a:lnTo>
                    <a:pt x="38565" y="18452"/>
                  </a:lnTo>
                  <a:lnTo>
                    <a:pt x="35927" y="21505"/>
                  </a:lnTo>
                  <a:lnTo>
                    <a:pt x="34846" y="20671"/>
                  </a:lnTo>
                  <a:lnTo>
                    <a:pt x="32662" y="30541"/>
                  </a:lnTo>
                  <a:lnTo>
                    <a:pt x="23313" y="26645"/>
                  </a:lnTo>
                  <a:lnTo>
                    <a:pt x="22908" y="20869"/>
                  </a:lnTo>
                  <a:lnTo>
                    <a:pt x="16075" y="23833"/>
                  </a:lnTo>
                  <a:lnTo>
                    <a:pt x="16233" y="19080"/>
                  </a:lnTo>
                  <a:lnTo>
                    <a:pt x="0" y="6325"/>
                  </a:lnTo>
                  <a:lnTo>
                    <a:pt x="8292" y="1810"/>
                  </a:lnTo>
                  <a:lnTo>
                    <a:pt x="16972" y="2185"/>
                  </a:lnTo>
                  <a:lnTo>
                    <a:pt x="17607" y="3580"/>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2" name="EU_The former Yugoslav Republic of Macedonia">
              <a:extLst>
                <a:ext uri="{FF2B5EF4-FFF2-40B4-BE49-F238E27FC236}">
                  <a16:creationId xmlns:a16="http://schemas.microsoft.com/office/drawing/2014/main" id="{5AC7E263-0625-25E7-F51B-866D85BB1410}"/>
                </a:ext>
              </a:extLst>
            </p:cNvPr>
            <p:cNvSpPr/>
            <p:nvPr>
              <p:custDataLst>
                <p:tags r:id="rId120"/>
              </p:custDataLst>
            </p:nvPr>
          </p:nvSpPr>
          <p:spPr bwMode="gray">
            <a:xfrm>
              <a:off x="6453527" y="3653639"/>
              <a:ext cx="59808" cy="46608"/>
            </a:xfrm>
            <a:custGeom>
              <a:avLst/>
              <a:gdLst/>
              <a:ahLst/>
              <a:cxnLst/>
              <a:rect l="0" t="0" r="0" b="0"/>
              <a:pathLst>
                <a:path w="25220" h="19631">
                  <a:moveTo>
                    <a:pt x="3283" y="18929"/>
                  </a:moveTo>
                  <a:lnTo>
                    <a:pt x="0" y="13324"/>
                  </a:lnTo>
                  <a:lnTo>
                    <a:pt x="968" y="5954"/>
                  </a:lnTo>
                  <a:lnTo>
                    <a:pt x="18725" y="0"/>
                  </a:lnTo>
                  <a:lnTo>
                    <a:pt x="25219" y="7563"/>
                  </a:lnTo>
                  <a:lnTo>
                    <a:pt x="24428" y="13177"/>
                  </a:lnTo>
                  <a:lnTo>
                    <a:pt x="4907" y="19630"/>
                  </a:lnTo>
                  <a:lnTo>
                    <a:pt x="3283" y="18929"/>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3" name="EU_Slovakia">
              <a:extLst>
                <a:ext uri="{FF2B5EF4-FFF2-40B4-BE49-F238E27FC236}">
                  <a16:creationId xmlns:a16="http://schemas.microsoft.com/office/drawing/2014/main" id="{1511EF3D-6C6F-AD0C-5442-66485536D621}"/>
                </a:ext>
              </a:extLst>
            </p:cNvPr>
            <p:cNvSpPr/>
            <p:nvPr>
              <p:custDataLst>
                <p:tags r:id="rId121"/>
              </p:custDataLst>
            </p:nvPr>
          </p:nvSpPr>
          <p:spPr bwMode="gray">
            <a:xfrm>
              <a:off x="6369421" y="3404599"/>
              <a:ext cx="133083" cy="66224"/>
            </a:xfrm>
            <a:custGeom>
              <a:avLst/>
              <a:gdLst/>
              <a:ahLst/>
              <a:cxnLst/>
              <a:rect l="0" t="0" r="0" b="0"/>
              <a:pathLst>
                <a:path w="56120" h="27893">
                  <a:moveTo>
                    <a:pt x="3055" y="23920"/>
                  </a:moveTo>
                  <a:lnTo>
                    <a:pt x="2202" y="24106"/>
                  </a:lnTo>
                  <a:lnTo>
                    <a:pt x="0" y="14985"/>
                  </a:lnTo>
                  <a:lnTo>
                    <a:pt x="19050" y="1274"/>
                  </a:lnTo>
                  <a:lnTo>
                    <a:pt x="25294" y="0"/>
                  </a:lnTo>
                  <a:lnTo>
                    <a:pt x="31282" y="6524"/>
                  </a:lnTo>
                  <a:lnTo>
                    <a:pt x="46727" y="2520"/>
                  </a:lnTo>
                  <a:lnTo>
                    <a:pt x="56119" y="7989"/>
                  </a:lnTo>
                  <a:lnTo>
                    <a:pt x="52053" y="18112"/>
                  </a:lnTo>
                  <a:lnTo>
                    <a:pt x="37144" y="15828"/>
                  </a:lnTo>
                  <a:lnTo>
                    <a:pt x="17091" y="27892"/>
                  </a:lnTo>
                  <a:lnTo>
                    <a:pt x="3055" y="23920"/>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4" name="EU_Lithuania">
              <a:extLst>
                <a:ext uri="{FF2B5EF4-FFF2-40B4-BE49-F238E27FC236}">
                  <a16:creationId xmlns:a16="http://schemas.microsoft.com/office/drawing/2014/main" id="{7F1600F6-6125-30C4-665A-2FA70361198C}"/>
                </a:ext>
              </a:extLst>
            </p:cNvPr>
            <p:cNvSpPr/>
            <p:nvPr>
              <p:custDataLst>
                <p:tags r:id="rId122"/>
              </p:custDataLst>
            </p:nvPr>
          </p:nvSpPr>
          <p:spPr bwMode="gray">
            <a:xfrm>
              <a:off x="6464199" y="3134601"/>
              <a:ext cx="139365" cy="103031"/>
            </a:xfrm>
            <a:custGeom>
              <a:avLst/>
              <a:gdLst>
                <a:gd name="connsiteX0" fmla="*/ 3704 w 147878"/>
                <a:gd name="connsiteY0" fmla="*/ 31757 h 109322"/>
                <a:gd name="connsiteX1" fmla="*/ 2556 w 147878"/>
                <a:gd name="connsiteY1" fmla="*/ 49276 h 109322"/>
                <a:gd name="connsiteX2" fmla="*/ 1057 w 147878"/>
                <a:gd name="connsiteY2" fmla="*/ 51481 h 109322"/>
                <a:gd name="connsiteX3" fmla="*/ 0 w 147878"/>
                <a:gd name="connsiteY3" fmla="*/ 51010 h 109322"/>
                <a:gd name="connsiteX4" fmla="*/ 30112 w 147878"/>
                <a:gd name="connsiteY4" fmla="*/ 0 h 109322"/>
                <a:gd name="connsiteX5" fmla="*/ 102089 w 147878"/>
                <a:gd name="connsiteY5" fmla="*/ 5822 h 109322"/>
                <a:gd name="connsiteX6" fmla="*/ 142682 w 147878"/>
                <a:gd name="connsiteY6" fmla="*/ 33778 h 109322"/>
                <a:gd name="connsiteX7" fmla="*/ 138724 w 147878"/>
                <a:gd name="connsiteY7" fmla="*/ 48611 h 109322"/>
                <a:gd name="connsiteX8" fmla="*/ 147878 w 147878"/>
                <a:gd name="connsiteY8" fmla="*/ 51279 h 109322"/>
                <a:gd name="connsiteX9" fmla="*/ 121940 w 147878"/>
                <a:gd name="connsiteY9" fmla="*/ 69359 h 109322"/>
                <a:gd name="connsiteX10" fmla="*/ 115866 w 147878"/>
                <a:gd name="connsiteY10" fmla="*/ 92735 h 109322"/>
                <a:gd name="connsiteX11" fmla="*/ 121850 w 147878"/>
                <a:gd name="connsiteY11" fmla="*/ 100159 h 109322"/>
                <a:gd name="connsiteX12" fmla="*/ 64449 w 147878"/>
                <a:gd name="connsiteY12" fmla="*/ 109322 h 109322"/>
                <a:gd name="connsiteX13" fmla="*/ 46377 w 147878"/>
                <a:gd name="connsiteY13" fmla="*/ 91392 h 109322"/>
                <a:gd name="connsiteX14" fmla="*/ 47801 w 147878"/>
                <a:gd name="connsiteY14" fmla="*/ 68190 h 109322"/>
                <a:gd name="connsiteX15" fmla="*/ 12294 w 147878"/>
                <a:gd name="connsiteY15" fmla="*/ 52569 h 109322"/>
                <a:gd name="connsiteX16" fmla="*/ 8080 w 147878"/>
                <a:gd name="connsiteY16" fmla="*/ 52700 h 109322"/>
                <a:gd name="connsiteX17" fmla="*/ 2740 w 147878"/>
                <a:gd name="connsiteY17" fmla="*/ 15702 h 10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78" h="109322">
                  <a:moveTo>
                    <a:pt x="3704" y="31757"/>
                  </a:moveTo>
                  <a:lnTo>
                    <a:pt x="2556" y="49276"/>
                  </a:lnTo>
                  <a:lnTo>
                    <a:pt x="1057" y="51481"/>
                  </a:lnTo>
                  <a:lnTo>
                    <a:pt x="0" y="51010"/>
                  </a:lnTo>
                  <a:close/>
                  <a:moveTo>
                    <a:pt x="30112" y="0"/>
                  </a:moveTo>
                  <a:lnTo>
                    <a:pt x="102089" y="5822"/>
                  </a:lnTo>
                  <a:lnTo>
                    <a:pt x="142682" y="33778"/>
                  </a:lnTo>
                  <a:lnTo>
                    <a:pt x="138724" y="48611"/>
                  </a:lnTo>
                  <a:lnTo>
                    <a:pt x="147878" y="51279"/>
                  </a:lnTo>
                  <a:lnTo>
                    <a:pt x="121940" y="69359"/>
                  </a:lnTo>
                  <a:lnTo>
                    <a:pt x="115866" y="92735"/>
                  </a:lnTo>
                  <a:lnTo>
                    <a:pt x="121850" y="100159"/>
                  </a:lnTo>
                  <a:lnTo>
                    <a:pt x="64449" y="109322"/>
                  </a:lnTo>
                  <a:lnTo>
                    <a:pt x="46377" y="91392"/>
                  </a:lnTo>
                  <a:lnTo>
                    <a:pt x="47801" y="68190"/>
                  </a:lnTo>
                  <a:lnTo>
                    <a:pt x="12294" y="52569"/>
                  </a:lnTo>
                  <a:lnTo>
                    <a:pt x="8080" y="52700"/>
                  </a:lnTo>
                  <a:lnTo>
                    <a:pt x="2740" y="1570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5" name="EU_Belarus">
              <a:extLst>
                <a:ext uri="{FF2B5EF4-FFF2-40B4-BE49-F238E27FC236}">
                  <a16:creationId xmlns:a16="http://schemas.microsoft.com/office/drawing/2014/main" id="{367938CB-3931-759A-1245-6441804C86D8}"/>
                </a:ext>
              </a:extLst>
            </p:cNvPr>
            <p:cNvSpPr/>
            <p:nvPr>
              <p:custDataLst>
                <p:tags r:id="rId123"/>
              </p:custDataLst>
            </p:nvPr>
          </p:nvSpPr>
          <p:spPr bwMode="gray">
            <a:xfrm>
              <a:off x="6516905" y="3146300"/>
              <a:ext cx="227082" cy="196732"/>
            </a:xfrm>
            <a:custGeom>
              <a:avLst/>
              <a:gdLst/>
              <a:ahLst/>
              <a:cxnLst/>
              <a:rect l="0" t="0" r="0" b="0"/>
              <a:pathLst>
                <a:path w="95758" h="82862">
                  <a:moveTo>
                    <a:pt x="34478" y="8481"/>
                  </a:moveTo>
                  <a:lnTo>
                    <a:pt x="50026" y="0"/>
                  </a:lnTo>
                  <a:lnTo>
                    <a:pt x="77609" y="9761"/>
                  </a:lnTo>
                  <a:lnTo>
                    <a:pt x="78643" y="19591"/>
                  </a:lnTo>
                  <a:lnTo>
                    <a:pt x="76160" y="23936"/>
                  </a:lnTo>
                  <a:lnTo>
                    <a:pt x="86788" y="36471"/>
                  </a:lnTo>
                  <a:lnTo>
                    <a:pt x="85989" y="40918"/>
                  </a:lnTo>
                  <a:lnTo>
                    <a:pt x="95757" y="46645"/>
                  </a:lnTo>
                  <a:lnTo>
                    <a:pt x="81016" y="53970"/>
                  </a:lnTo>
                  <a:lnTo>
                    <a:pt x="86185" y="69051"/>
                  </a:lnTo>
                  <a:lnTo>
                    <a:pt x="77777" y="69609"/>
                  </a:lnTo>
                  <a:lnTo>
                    <a:pt x="73860" y="82861"/>
                  </a:lnTo>
                  <a:lnTo>
                    <a:pt x="26104" y="71796"/>
                  </a:lnTo>
                  <a:lnTo>
                    <a:pt x="12313" y="72647"/>
                  </a:lnTo>
                  <a:lnTo>
                    <a:pt x="4393" y="78440"/>
                  </a:lnTo>
                  <a:lnTo>
                    <a:pt x="4732" y="69517"/>
                  </a:lnTo>
                  <a:lnTo>
                    <a:pt x="0" y="66209"/>
                  </a:lnTo>
                  <a:lnTo>
                    <a:pt x="7754" y="58817"/>
                  </a:lnTo>
                  <a:lnTo>
                    <a:pt x="3387" y="38468"/>
                  </a:lnTo>
                  <a:lnTo>
                    <a:pt x="26199" y="34831"/>
                  </a:lnTo>
                  <a:lnTo>
                    <a:pt x="23821" y="31884"/>
                  </a:lnTo>
                  <a:lnTo>
                    <a:pt x="26235" y="22605"/>
                  </a:lnTo>
                  <a:lnTo>
                    <a:pt x="36543" y="15428"/>
                  </a:lnTo>
                  <a:lnTo>
                    <a:pt x="32905" y="14369"/>
                  </a:lnTo>
                  <a:lnTo>
                    <a:pt x="34478" y="8481"/>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6" name="EU_Latvia">
              <a:extLst>
                <a:ext uri="{FF2B5EF4-FFF2-40B4-BE49-F238E27FC236}">
                  <a16:creationId xmlns:a16="http://schemas.microsoft.com/office/drawing/2014/main" id="{341E8714-B12F-06CB-8C24-4FA02F28654F}"/>
                </a:ext>
              </a:extLst>
            </p:cNvPr>
            <p:cNvSpPr/>
            <p:nvPr>
              <p:custDataLst>
                <p:tags r:id="rId124"/>
              </p:custDataLst>
            </p:nvPr>
          </p:nvSpPr>
          <p:spPr bwMode="gray">
            <a:xfrm>
              <a:off x="6466782" y="3061685"/>
              <a:ext cx="168760" cy="104749"/>
            </a:xfrm>
            <a:custGeom>
              <a:avLst/>
              <a:gdLst/>
              <a:ahLst/>
              <a:cxnLst/>
              <a:rect l="0" t="0" r="0" b="0"/>
              <a:pathLst>
                <a:path w="71164" h="44120">
                  <a:moveTo>
                    <a:pt x="169" y="30495"/>
                  </a:moveTo>
                  <a:lnTo>
                    <a:pt x="19" y="23206"/>
                  </a:lnTo>
                  <a:lnTo>
                    <a:pt x="6816" y="9532"/>
                  </a:lnTo>
                  <a:lnTo>
                    <a:pt x="15586" y="6177"/>
                  </a:lnTo>
                  <a:lnTo>
                    <a:pt x="27341" y="20754"/>
                  </a:lnTo>
                  <a:lnTo>
                    <a:pt x="33558" y="15480"/>
                  </a:lnTo>
                  <a:lnTo>
                    <a:pt x="32633" y="4010"/>
                  </a:lnTo>
                  <a:lnTo>
                    <a:pt x="42433" y="0"/>
                  </a:lnTo>
                  <a:lnTo>
                    <a:pt x="54597" y="10480"/>
                  </a:lnTo>
                  <a:lnTo>
                    <a:pt x="63204" y="10302"/>
                  </a:lnTo>
                  <a:lnTo>
                    <a:pt x="68094" y="14637"/>
                  </a:lnTo>
                  <a:lnTo>
                    <a:pt x="66500" y="21773"/>
                  </a:lnTo>
                  <a:lnTo>
                    <a:pt x="71163" y="35638"/>
                  </a:lnTo>
                  <a:lnTo>
                    <a:pt x="55615" y="44119"/>
                  </a:lnTo>
                  <a:lnTo>
                    <a:pt x="39483" y="33022"/>
                  </a:lnTo>
                  <a:lnTo>
                    <a:pt x="10878" y="30711"/>
                  </a:lnTo>
                  <a:lnTo>
                    <a:pt x="0" y="36944"/>
                  </a:lnTo>
                  <a:lnTo>
                    <a:pt x="169" y="30495"/>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7" name="EU_Italy">
              <a:extLst>
                <a:ext uri="{FF2B5EF4-FFF2-40B4-BE49-F238E27FC236}">
                  <a16:creationId xmlns:a16="http://schemas.microsoft.com/office/drawing/2014/main" id="{ADEF1E83-FF7B-B969-1AD2-711A963F5782}"/>
                </a:ext>
              </a:extLst>
            </p:cNvPr>
            <p:cNvSpPr/>
            <p:nvPr>
              <p:custDataLst>
                <p:tags r:id="rId125"/>
              </p:custDataLst>
            </p:nvPr>
          </p:nvSpPr>
          <p:spPr bwMode="gray">
            <a:xfrm>
              <a:off x="6124536" y="3497361"/>
              <a:ext cx="282020" cy="331021"/>
            </a:xfrm>
            <a:custGeom>
              <a:avLst/>
              <a:gdLst>
                <a:gd name="connsiteX0" fmla="*/ 168514 w 299246"/>
                <a:gd name="connsiteY0" fmla="*/ 301449 h 351237"/>
                <a:gd name="connsiteX1" fmla="*/ 179893 w 299246"/>
                <a:gd name="connsiteY1" fmla="*/ 309380 h 351237"/>
                <a:gd name="connsiteX2" fmla="*/ 224179 w 299246"/>
                <a:gd name="connsiteY2" fmla="*/ 304057 h 351237"/>
                <a:gd name="connsiteX3" fmla="*/ 213052 w 299246"/>
                <a:gd name="connsiteY3" fmla="*/ 325022 h 351237"/>
                <a:gd name="connsiteX4" fmla="*/ 218839 w 299246"/>
                <a:gd name="connsiteY4" fmla="*/ 339913 h 351237"/>
                <a:gd name="connsiteX5" fmla="*/ 212918 w 299246"/>
                <a:gd name="connsiteY5" fmla="*/ 351237 h 351237"/>
                <a:gd name="connsiteX6" fmla="*/ 146006 w 299246"/>
                <a:gd name="connsiteY6" fmla="*/ 314950 h 351237"/>
                <a:gd name="connsiteX7" fmla="*/ 72811 w 299246"/>
                <a:gd name="connsiteY7" fmla="*/ 205567 h 351237"/>
                <a:gd name="connsiteX8" fmla="*/ 80675 w 299246"/>
                <a:gd name="connsiteY8" fmla="*/ 226230 h 351237"/>
                <a:gd name="connsiteX9" fmla="*/ 74218 w 299246"/>
                <a:gd name="connsiteY9" fmla="*/ 271362 h 351237"/>
                <a:gd name="connsiteX10" fmla="*/ 60356 w 299246"/>
                <a:gd name="connsiteY10" fmla="*/ 267596 h 351237"/>
                <a:gd name="connsiteX11" fmla="*/ 56352 w 299246"/>
                <a:gd name="connsiteY11" fmla="*/ 280162 h 351237"/>
                <a:gd name="connsiteX12" fmla="*/ 44971 w 299246"/>
                <a:gd name="connsiteY12" fmla="*/ 277589 h 351237"/>
                <a:gd name="connsiteX13" fmla="*/ 48741 w 299246"/>
                <a:gd name="connsiteY13" fmla="*/ 247999 h 351237"/>
                <a:gd name="connsiteX14" fmla="*/ 39576 w 299246"/>
                <a:gd name="connsiteY14" fmla="*/ 213349 h 351237"/>
                <a:gd name="connsiteX15" fmla="*/ 138598 w 299246"/>
                <a:gd name="connsiteY15" fmla="*/ 0 h 351237"/>
                <a:gd name="connsiteX16" fmla="*/ 146469 w 299246"/>
                <a:gd name="connsiteY16" fmla="*/ 11450 h 351237"/>
                <a:gd name="connsiteX17" fmla="*/ 178629 w 299246"/>
                <a:gd name="connsiteY17" fmla="*/ 17471 h 351237"/>
                <a:gd name="connsiteX18" fmla="*/ 170185 w 299246"/>
                <a:gd name="connsiteY18" fmla="*/ 25855 h 351237"/>
                <a:gd name="connsiteX19" fmla="*/ 177384 w 299246"/>
                <a:gd name="connsiteY19" fmla="*/ 30216 h 351237"/>
                <a:gd name="connsiteX20" fmla="*/ 172623 w 299246"/>
                <a:gd name="connsiteY20" fmla="*/ 36259 h 351237"/>
                <a:gd name="connsiteX21" fmla="*/ 183674 w 299246"/>
                <a:gd name="connsiteY21" fmla="*/ 49765 h 351237"/>
                <a:gd name="connsiteX22" fmla="*/ 178584 w 299246"/>
                <a:gd name="connsiteY22" fmla="*/ 51256 h 351237"/>
                <a:gd name="connsiteX23" fmla="*/ 165409 w 299246"/>
                <a:gd name="connsiteY23" fmla="*/ 44694 h 351237"/>
                <a:gd name="connsiteX24" fmla="*/ 142463 w 299246"/>
                <a:gd name="connsiteY24" fmla="*/ 55861 h 351237"/>
                <a:gd name="connsiteX25" fmla="*/ 139436 w 299246"/>
                <a:gd name="connsiteY25" fmla="*/ 63182 h 351237"/>
                <a:gd name="connsiteX26" fmla="*/ 148950 w 299246"/>
                <a:gd name="connsiteY26" fmla="*/ 73990 h 351237"/>
                <a:gd name="connsiteX27" fmla="*/ 141560 w 299246"/>
                <a:gd name="connsiteY27" fmla="*/ 82704 h 351237"/>
                <a:gd name="connsiteX28" fmla="*/ 144650 w 299246"/>
                <a:gd name="connsiteY28" fmla="*/ 99270 h 351237"/>
                <a:gd name="connsiteX29" fmla="*/ 176188 w 299246"/>
                <a:gd name="connsiteY29" fmla="*/ 123493 h 351237"/>
                <a:gd name="connsiteX30" fmla="*/ 186128 w 299246"/>
                <a:gd name="connsiteY30" fmla="*/ 153995 h 351237"/>
                <a:gd name="connsiteX31" fmla="*/ 204320 w 299246"/>
                <a:gd name="connsiteY31" fmla="*/ 173928 h 351237"/>
                <a:gd name="connsiteX32" fmla="*/ 239605 w 299246"/>
                <a:gd name="connsiteY32" fmla="*/ 179737 h 351237"/>
                <a:gd name="connsiteX33" fmla="*/ 234334 w 299246"/>
                <a:gd name="connsiteY33" fmla="*/ 194452 h 351237"/>
                <a:gd name="connsiteX34" fmla="*/ 286652 w 299246"/>
                <a:gd name="connsiteY34" fmla="*/ 222304 h 351237"/>
                <a:gd name="connsiteX35" fmla="*/ 299246 w 299246"/>
                <a:gd name="connsiteY35" fmla="*/ 239100 h 351237"/>
                <a:gd name="connsiteX36" fmla="*/ 295152 w 299246"/>
                <a:gd name="connsiteY36" fmla="*/ 250429 h 351237"/>
                <a:gd name="connsiteX37" fmla="*/ 282815 w 299246"/>
                <a:gd name="connsiteY37" fmla="*/ 234250 h 351237"/>
                <a:gd name="connsiteX38" fmla="*/ 259021 w 299246"/>
                <a:gd name="connsiteY38" fmla="*/ 228897 h 351237"/>
                <a:gd name="connsiteX39" fmla="*/ 248279 w 299246"/>
                <a:gd name="connsiteY39" fmla="*/ 251230 h 351237"/>
                <a:gd name="connsiteX40" fmla="*/ 264997 w 299246"/>
                <a:gd name="connsiteY40" fmla="*/ 263569 h 351237"/>
                <a:gd name="connsiteX41" fmla="*/ 265452 w 299246"/>
                <a:gd name="connsiteY41" fmla="*/ 277435 h 351237"/>
                <a:gd name="connsiteX42" fmla="*/ 251004 w 299246"/>
                <a:gd name="connsiteY42" fmla="*/ 282695 h 351237"/>
                <a:gd name="connsiteX43" fmla="*/ 237605 w 299246"/>
                <a:gd name="connsiteY43" fmla="*/ 310863 h 351237"/>
                <a:gd name="connsiteX44" fmla="*/ 226765 w 299246"/>
                <a:gd name="connsiteY44" fmla="*/ 308066 h 351237"/>
                <a:gd name="connsiteX45" fmla="*/ 241631 w 299246"/>
                <a:gd name="connsiteY45" fmla="*/ 279135 h 351237"/>
                <a:gd name="connsiteX46" fmla="*/ 227646 w 299246"/>
                <a:gd name="connsiteY46" fmla="*/ 242584 h 351237"/>
                <a:gd name="connsiteX47" fmla="*/ 112708 w 299246"/>
                <a:gd name="connsiteY47" fmla="*/ 163463 h 351237"/>
                <a:gd name="connsiteX48" fmla="*/ 87762 w 299246"/>
                <a:gd name="connsiteY48" fmla="*/ 107664 h 351237"/>
                <a:gd name="connsiteX49" fmla="*/ 53576 w 299246"/>
                <a:gd name="connsiteY49" fmla="*/ 92844 h 351237"/>
                <a:gd name="connsiteX50" fmla="*/ 22855 w 299246"/>
                <a:gd name="connsiteY50" fmla="*/ 115318 h 351237"/>
                <a:gd name="connsiteX51" fmla="*/ 26232 w 299246"/>
                <a:gd name="connsiteY51" fmla="*/ 101936 h 351237"/>
                <a:gd name="connsiteX52" fmla="*/ 8976 w 299246"/>
                <a:gd name="connsiteY52" fmla="*/ 97950 h 351237"/>
                <a:gd name="connsiteX53" fmla="*/ 10367 w 299246"/>
                <a:gd name="connsiteY53" fmla="*/ 78605 h 351237"/>
                <a:gd name="connsiteX54" fmla="*/ 0 w 299246"/>
                <a:gd name="connsiteY54" fmla="*/ 68677 h 351237"/>
                <a:gd name="connsiteX55" fmla="*/ 12785 w 299246"/>
                <a:gd name="connsiteY55" fmla="*/ 63402 h 351237"/>
                <a:gd name="connsiteX56" fmla="*/ 4512 w 299246"/>
                <a:gd name="connsiteY56" fmla="*/ 44601 h 351237"/>
                <a:gd name="connsiteX57" fmla="*/ 10528 w 299246"/>
                <a:gd name="connsiteY57" fmla="*/ 39129 h 351237"/>
                <a:gd name="connsiteX58" fmla="*/ 31101 w 299246"/>
                <a:gd name="connsiteY58" fmla="*/ 39595 h 351237"/>
                <a:gd name="connsiteX59" fmla="*/ 45713 w 299246"/>
                <a:gd name="connsiteY59" fmla="*/ 19789 h 351237"/>
                <a:gd name="connsiteX60" fmla="*/ 60816 w 299246"/>
                <a:gd name="connsiteY60" fmla="*/ 42537 h 351237"/>
                <a:gd name="connsiteX61" fmla="*/ 66988 w 299246"/>
                <a:gd name="connsiteY61" fmla="*/ 18600 h 351237"/>
                <a:gd name="connsiteX62" fmla="*/ 88328 w 299246"/>
                <a:gd name="connsiteY62" fmla="*/ 28404 h 351237"/>
                <a:gd name="connsiteX63" fmla="*/ 86323 w 299246"/>
                <a:gd name="connsiteY63" fmla="*/ 16982 h 351237"/>
                <a:gd name="connsiteX64" fmla="*/ 96765 w 299246"/>
                <a:gd name="connsiteY64" fmla="*/ 16748 h 351237"/>
                <a:gd name="connsiteX65" fmla="*/ 96914 w 299246"/>
                <a:gd name="connsiteY65" fmla="*/ 4809 h 35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99246" h="351237">
                  <a:moveTo>
                    <a:pt x="168514" y="301449"/>
                  </a:moveTo>
                  <a:lnTo>
                    <a:pt x="179893" y="309380"/>
                  </a:lnTo>
                  <a:lnTo>
                    <a:pt x="224179" y="304057"/>
                  </a:lnTo>
                  <a:lnTo>
                    <a:pt x="213052" y="325022"/>
                  </a:lnTo>
                  <a:lnTo>
                    <a:pt x="218839" y="339913"/>
                  </a:lnTo>
                  <a:lnTo>
                    <a:pt x="212918" y="351237"/>
                  </a:lnTo>
                  <a:lnTo>
                    <a:pt x="146006" y="314950"/>
                  </a:lnTo>
                  <a:close/>
                  <a:moveTo>
                    <a:pt x="72811" y="205567"/>
                  </a:moveTo>
                  <a:lnTo>
                    <a:pt x="80675" y="226230"/>
                  </a:lnTo>
                  <a:lnTo>
                    <a:pt x="74218" y="271362"/>
                  </a:lnTo>
                  <a:lnTo>
                    <a:pt x="60356" y="267596"/>
                  </a:lnTo>
                  <a:lnTo>
                    <a:pt x="56352" y="280162"/>
                  </a:lnTo>
                  <a:lnTo>
                    <a:pt x="44971" y="277589"/>
                  </a:lnTo>
                  <a:lnTo>
                    <a:pt x="48741" y="247999"/>
                  </a:lnTo>
                  <a:lnTo>
                    <a:pt x="39576" y="213349"/>
                  </a:lnTo>
                  <a:close/>
                  <a:moveTo>
                    <a:pt x="138598" y="0"/>
                  </a:moveTo>
                  <a:lnTo>
                    <a:pt x="146469" y="11450"/>
                  </a:lnTo>
                  <a:lnTo>
                    <a:pt x="178629" y="17471"/>
                  </a:lnTo>
                  <a:lnTo>
                    <a:pt x="170185" y="25855"/>
                  </a:lnTo>
                  <a:lnTo>
                    <a:pt x="177384" y="30216"/>
                  </a:lnTo>
                  <a:lnTo>
                    <a:pt x="172623" y="36259"/>
                  </a:lnTo>
                  <a:lnTo>
                    <a:pt x="183674" y="49765"/>
                  </a:lnTo>
                  <a:lnTo>
                    <a:pt x="178584" y="51256"/>
                  </a:lnTo>
                  <a:lnTo>
                    <a:pt x="165409" y="44694"/>
                  </a:lnTo>
                  <a:lnTo>
                    <a:pt x="142463" y="55861"/>
                  </a:lnTo>
                  <a:lnTo>
                    <a:pt x="139436" y="63182"/>
                  </a:lnTo>
                  <a:lnTo>
                    <a:pt x="148950" y="73990"/>
                  </a:lnTo>
                  <a:lnTo>
                    <a:pt x="141560" y="82704"/>
                  </a:lnTo>
                  <a:lnTo>
                    <a:pt x="144650" y="99270"/>
                  </a:lnTo>
                  <a:lnTo>
                    <a:pt x="176188" y="123493"/>
                  </a:lnTo>
                  <a:lnTo>
                    <a:pt x="186128" y="153995"/>
                  </a:lnTo>
                  <a:lnTo>
                    <a:pt x="204320" y="173928"/>
                  </a:lnTo>
                  <a:lnTo>
                    <a:pt x="239605" y="179737"/>
                  </a:lnTo>
                  <a:lnTo>
                    <a:pt x="234334" y="194452"/>
                  </a:lnTo>
                  <a:lnTo>
                    <a:pt x="286652" y="222304"/>
                  </a:lnTo>
                  <a:lnTo>
                    <a:pt x="299246" y="239100"/>
                  </a:lnTo>
                  <a:lnTo>
                    <a:pt x="295152" y="250429"/>
                  </a:lnTo>
                  <a:lnTo>
                    <a:pt x="282815" y="234250"/>
                  </a:lnTo>
                  <a:lnTo>
                    <a:pt x="259021" y="228897"/>
                  </a:lnTo>
                  <a:lnTo>
                    <a:pt x="248279" y="251230"/>
                  </a:lnTo>
                  <a:lnTo>
                    <a:pt x="264997" y="263569"/>
                  </a:lnTo>
                  <a:lnTo>
                    <a:pt x="265452" y="277435"/>
                  </a:lnTo>
                  <a:lnTo>
                    <a:pt x="251004" y="282695"/>
                  </a:lnTo>
                  <a:lnTo>
                    <a:pt x="237605" y="310863"/>
                  </a:lnTo>
                  <a:lnTo>
                    <a:pt x="226765" y="308066"/>
                  </a:lnTo>
                  <a:lnTo>
                    <a:pt x="241631" y="279135"/>
                  </a:lnTo>
                  <a:lnTo>
                    <a:pt x="227646" y="242584"/>
                  </a:lnTo>
                  <a:lnTo>
                    <a:pt x="112708" y="163463"/>
                  </a:lnTo>
                  <a:lnTo>
                    <a:pt x="87762" y="107664"/>
                  </a:lnTo>
                  <a:lnTo>
                    <a:pt x="53576" y="92844"/>
                  </a:lnTo>
                  <a:lnTo>
                    <a:pt x="22855" y="115318"/>
                  </a:lnTo>
                  <a:lnTo>
                    <a:pt x="26232" y="101936"/>
                  </a:lnTo>
                  <a:lnTo>
                    <a:pt x="8976" y="97950"/>
                  </a:lnTo>
                  <a:lnTo>
                    <a:pt x="10367" y="78605"/>
                  </a:lnTo>
                  <a:lnTo>
                    <a:pt x="0" y="68677"/>
                  </a:lnTo>
                  <a:lnTo>
                    <a:pt x="12785" y="63402"/>
                  </a:lnTo>
                  <a:lnTo>
                    <a:pt x="4512" y="44601"/>
                  </a:lnTo>
                  <a:lnTo>
                    <a:pt x="10528" y="39129"/>
                  </a:lnTo>
                  <a:lnTo>
                    <a:pt x="31101" y="39595"/>
                  </a:lnTo>
                  <a:lnTo>
                    <a:pt x="45713" y="19789"/>
                  </a:lnTo>
                  <a:lnTo>
                    <a:pt x="60816" y="42537"/>
                  </a:lnTo>
                  <a:lnTo>
                    <a:pt x="66988" y="18600"/>
                  </a:lnTo>
                  <a:lnTo>
                    <a:pt x="88328" y="28404"/>
                  </a:lnTo>
                  <a:lnTo>
                    <a:pt x="86323" y="16982"/>
                  </a:lnTo>
                  <a:lnTo>
                    <a:pt x="96765" y="16748"/>
                  </a:lnTo>
                  <a:lnTo>
                    <a:pt x="96914" y="4809"/>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8" name="EU_Iceland">
              <a:extLst>
                <a:ext uri="{FF2B5EF4-FFF2-40B4-BE49-F238E27FC236}">
                  <a16:creationId xmlns:a16="http://schemas.microsoft.com/office/drawing/2014/main" id="{0619F419-81C9-7A6F-3899-478A96E9F3F5}"/>
                </a:ext>
              </a:extLst>
            </p:cNvPr>
            <p:cNvSpPr/>
            <p:nvPr>
              <p:custDataLst>
                <p:tags r:id="rId126"/>
              </p:custDataLst>
            </p:nvPr>
          </p:nvSpPr>
          <p:spPr bwMode="gray">
            <a:xfrm>
              <a:off x="5385554" y="2628255"/>
              <a:ext cx="261875" cy="174997"/>
            </a:xfrm>
            <a:custGeom>
              <a:avLst/>
              <a:gdLst/>
              <a:ahLst/>
              <a:cxnLst/>
              <a:rect l="0" t="0" r="0" b="0"/>
              <a:pathLst>
                <a:path w="110429" h="73707">
                  <a:moveTo>
                    <a:pt x="94714" y="9076"/>
                  </a:moveTo>
                  <a:lnTo>
                    <a:pt x="99234" y="12754"/>
                  </a:lnTo>
                  <a:lnTo>
                    <a:pt x="96939" y="19186"/>
                  </a:lnTo>
                  <a:lnTo>
                    <a:pt x="102056" y="17928"/>
                  </a:lnTo>
                  <a:lnTo>
                    <a:pt x="99786" y="24912"/>
                  </a:lnTo>
                  <a:lnTo>
                    <a:pt x="109309" y="24550"/>
                  </a:lnTo>
                  <a:lnTo>
                    <a:pt x="109720" y="30565"/>
                  </a:lnTo>
                  <a:lnTo>
                    <a:pt x="105075" y="32149"/>
                  </a:lnTo>
                  <a:lnTo>
                    <a:pt x="110428" y="35096"/>
                  </a:lnTo>
                  <a:lnTo>
                    <a:pt x="100311" y="41508"/>
                  </a:lnTo>
                  <a:lnTo>
                    <a:pt x="100031" y="50633"/>
                  </a:lnTo>
                  <a:lnTo>
                    <a:pt x="96173" y="53911"/>
                  </a:lnTo>
                  <a:lnTo>
                    <a:pt x="91589" y="51424"/>
                  </a:lnTo>
                  <a:lnTo>
                    <a:pt x="58322" y="73706"/>
                  </a:lnTo>
                  <a:lnTo>
                    <a:pt x="34886" y="61219"/>
                  </a:lnTo>
                  <a:lnTo>
                    <a:pt x="18531" y="64386"/>
                  </a:lnTo>
                  <a:lnTo>
                    <a:pt x="18389" y="58119"/>
                  </a:lnTo>
                  <a:lnTo>
                    <a:pt x="31795" y="51122"/>
                  </a:lnTo>
                  <a:lnTo>
                    <a:pt x="24397" y="52752"/>
                  </a:lnTo>
                  <a:lnTo>
                    <a:pt x="30342" y="45066"/>
                  </a:lnTo>
                  <a:lnTo>
                    <a:pt x="23714" y="49526"/>
                  </a:lnTo>
                  <a:lnTo>
                    <a:pt x="21350" y="41156"/>
                  </a:lnTo>
                  <a:lnTo>
                    <a:pt x="4827" y="39311"/>
                  </a:lnTo>
                  <a:lnTo>
                    <a:pt x="27064" y="36017"/>
                  </a:lnTo>
                  <a:lnTo>
                    <a:pt x="19808" y="32673"/>
                  </a:lnTo>
                  <a:lnTo>
                    <a:pt x="28436" y="26016"/>
                  </a:lnTo>
                  <a:lnTo>
                    <a:pt x="0" y="24845"/>
                  </a:lnTo>
                  <a:lnTo>
                    <a:pt x="7367" y="24054"/>
                  </a:lnTo>
                  <a:lnTo>
                    <a:pt x="4364" y="17352"/>
                  </a:lnTo>
                  <a:lnTo>
                    <a:pt x="13159" y="18936"/>
                  </a:lnTo>
                  <a:lnTo>
                    <a:pt x="6692" y="15887"/>
                  </a:lnTo>
                  <a:lnTo>
                    <a:pt x="13289" y="16599"/>
                  </a:lnTo>
                  <a:lnTo>
                    <a:pt x="7233" y="12289"/>
                  </a:lnTo>
                  <a:lnTo>
                    <a:pt x="11711" y="12944"/>
                  </a:lnTo>
                  <a:lnTo>
                    <a:pt x="8767" y="9879"/>
                  </a:lnTo>
                  <a:lnTo>
                    <a:pt x="10686" y="7701"/>
                  </a:lnTo>
                  <a:lnTo>
                    <a:pt x="21175" y="16355"/>
                  </a:lnTo>
                  <a:lnTo>
                    <a:pt x="15700" y="7150"/>
                  </a:lnTo>
                  <a:lnTo>
                    <a:pt x="21081" y="5998"/>
                  </a:lnTo>
                  <a:lnTo>
                    <a:pt x="13536" y="3959"/>
                  </a:lnTo>
                  <a:lnTo>
                    <a:pt x="16047" y="1044"/>
                  </a:lnTo>
                  <a:lnTo>
                    <a:pt x="31428" y="11947"/>
                  </a:lnTo>
                  <a:lnTo>
                    <a:pt x="29392" y="13763"/>
                  </a:lnTo>
                  <a:lnTo>
                    <a:pt x="32045" y="19139"/>
                  </a:lnTo>
                  <a:lnTo>
                    <a:pt x="27645" y="18348"/>
                  </a:lnTo>
                  <a:lnTo>
                    <a:pt x="34578" y="32957"/>
                  </a:lnTo>
                  <a:lnTo>
                    <a:pt x="36150" y="22644"/>
                  </a:lnTo>
                  <a:lnTo>
                    <a:pt x="40956" y="24912"/>
                  </a:lnTo>
                  <a:lnTo>
                    <a:pt x="41178" y="10571"/>
                  </a:lnTo>
                  <a:lnTo>
                    <a:pt x="43631" y="9426"/>
                  </a:lnTo>
                  <a:lnTo>
                    <a:pt x="50906" y="19321"/>
                  </a:lnTo>
                  <a:lnTo>
                    <a:pt x="50892" y="11229"/>
                  </a:lnTo>
                  <a:lnTo>
                    <a:pt x="57581" y="7901"/>
                  </a:lnTo>
                  <a:lnTo>
                    <a:pt x="64728" y="21325"/>
                  </a:lnTo>
                  <a:lnTo>
                    <a:pt x="62428" y="8306"/>
                  </a:lnTo>
                  <a:lnTo>
                    <a:pt x="79475" y="10373"/>
                  </a:lnTo>
                  <a:lnTo>
                    <a:pt x="80145" y="0"/>
                  </a:lnTo>
                  <a:lnTo>
                    <a:pt x="91603" y="9096"/>
                  </a:lnTo>
                  <a:lnTo>
                    <a:pt x="98314" y="3523"/>
                  </a:lnTo>
                  <a:lnTo>
                    <a:pt x="94714" y="9076"/>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29" name="EU_Hungary">
              <a:extLst>
                <a:ext uri="{FF2B5EF4-FFF2-40B4-BE49-F238E27FC236}">
                  <a16:creationId xmlns:a16="http://schemas.microsoft.com/office/drawing/2014/main" id="{E64BA254-98B4-2C0C-AA93-7E30E17D2AF7}"/>
                </a:ext>
              </a:extLst>
            </p:cNvPr>
            <p:cNvSpPr/>
            <p:nvPr>
              <p:custDataLst>
                <p:tags r:id="rId127"/>
              </p:custDataLst>
            </p:nvPr>
          </p:nvSpPr>
          <p:spPr bwMode="gray">
            <a:xfrm>
              <a:off x="6349632" y="3442177"/>
              <a:ext cx="160855" cy="95371"/>
            </a:xfrm>
            <a:custGeom>
              <a:avLst/>
              <a:gdLst/>
              <a:ahLst/>
              <a:cxnLst/>
              <a:rect l="0" t="0" r="0" b="0"/>
              <a:pathLst>
                <a:path w="67831" h="40169">
                  <a:moveTo>
                    <a:pt x="27052" y="39048"/>
                  </a:moveTo>
                  <a:lnTo>
                    <a:pt x="15576" y="40168"/>
                  </a:lnTo>
                  <a:lnTo>
                    <a:pt x="4961" y="30910"/>
                  </a:lnTo>
                  <a:lnTo>
                    <a:pt x="0" y="25176"/>
                  </a:lnTo>
                  <a:lnTo>
                    <a:pt x="3988" y="23170"/>
                  </a:lnTo>
                  <a:lnTo>
                    <a:pt x="6021" y="15252"/>
                  </a:lnTo>
                  <a:lnTo>
                    <a:pt x="3388" y="12965"/>
                  </a:lnTo>
                  <a:lnTo>
                    <a:pt x="9421" y="12795"/>
                  </a:lnTo>
                  <a:lnTo>
                    <a:pt x="10546" y="8278"/>
                  </a:lnTo>
                  <a:lnTo>
                    <a:pt x="11399" y="8092"/>
                  </a:lnTo>
                  <a:lnTo>
                    <a:pt x="25435" y="12064"/>
                  </a:lnTo>
                  <a:lnTo>
                    <a:pt x="45488" y="0"/>
                  </a:lnTo>
                  <a:lnTo>
                    <a:pt x="60397" y="2284"/>
                  </a:lnTo>
                  <a:lnTo>
                    <a:pt x="67830" y="9144"/>
                  </a:lnTo>
                  <a:lnTo>
                    <a:pt x="59207" y="15454"/>
                  </a:lnTo>
                  <a:lnTo>
                    <a:pt x="50649" y="33530"/>
                  </a:lnTo>
                  <a:lnTo>
                    <a:pt x="46152" y="35264"/>
                  </a:lnTo>
                  <a:lnTo>
                    <a:pt x="41492" y="36141"/>
                  </a:lnTo>
                  <a:lnTo>
                    <a:pt x="27052" y="39048"/>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0" name="EU_Croatia">
              <a:extLst>
                <a:ext uri="{FF2B5EF4-FFF2-40B4-BE49-F238E27FC236}">
                  <a16:creationId xmlns:a16="http://schemas.microsoft.com/office/drawing/2014/main" id="{342B9F07-6792-AA16-C1C2-95D8050A09C7}"/>
                </a:ext>
              </a:extLst>
            </p:cNvPr>
            <p:cNvSpPr/>
            <p:nvPr>
              <p:custDataLst>
                <p:tags r:id="rId128"/>
              </p:custDataLst>
            </p:nvPr>
          </p:nvSpPr>
          <p:spPr bwMode="gray">
            <a:xfrm>
              <a:off x="6289873" y="3515564"/>
              <a:ext cx="138308" cy="134036"/>
            </a:xfrm>
            <a:custGeom>
              <a:avLst/>
              <a:gdLst>
                <a:gd name="connsiteX0" fmla="*/ 85868 w 146754"/>
                <a:gd name="connsiteY0" fmla="*/ 121737 h 142224"/>
                <a:gd name="connsiteX1" fmla="*/ 93284 w 146754"/>
                <a:gd name="connsiteY1" fmla="*/ 123105 h 142224"/>
                <a:gd name="connsiteX2" fmla="*/ 102113 w 146754"/>
                <a:gd name="connsiteY2" fmla="*/ 127161 h 142224"/>
                <a:gd name="connsiteX3" fmla="*/ 122389 w 146754"/>
                <a:gd name="connsiteY3" fmla="*/ 138248 h 142224"/>
                <a:gd name="connsiteX4" fmla="*/ 123587 w 146754"/>
                <a:gd name="connsiteY4" fmla="*/ 142224 h 142224"/>
                <a:gd name="connsiteX5" fmla="*/ 74740 w 146754"/>
                <a:gd name="connsiteY5" fmla="*/ 115376 h 142224"/>
                <a:gd name="connsiteX6" fmla="*/ 90545 w 146754"/>
                <a:gd name="connsiteY6" fmla="*/ 118998 h 142224"/>
                <a:gd name="connsiteX7" fmla="*/ 69987 w 146754"/>
                <a:gd name="connsiteY7" fmla="*/ 116646 h 142224"/>
                <a:gd name="connsiteX8" fmla="*/ 18208 w 146754"/>
                <a:gd name="connsiteY8" fmla="*/ 47047 h 142224"/>
                <a:gd name="connsiteX9" fmla="*/ 21726 w 146754"/>
                <a:gd name="connsiteY9" fmla="*/ 56507 h 142224"/>
                <a:gd name="connsiteX10" fmla="*/ 22687 w 146754"/>
                <a:gd name="connsiteY10" fmla="*/ 67266 h 142224"/>
                <a:gd name="connsiteX11" fmla="*/ 17675 w 146754"/>
                <a:gd name="connsiteY11" fmla="*/ 56592 h 142224"/>
                <a:gd name="connsiteX12" fmla="*/ 20347 w 146754"/>
                <a:gd name="connsiteY12" fmla="*/ 56308 h 142224"/>
                <a:gd name="connsiteX13" fmla="*/ 75895 w 146754"/>
                <a:gd name="connsiteY13" fmla="*/ 0 h 142224"/>
                <a:gd name="connsiteX14" fmla="*/ 102608 w 146754"/>
                <a:gd name="connsiteY14" fmla="*/ 23323 h 142224"/>
                <a:gd name="connsiteX15" fmla="*/ 131483 w 146754"/>
                <a:gd name="connsiteY15" fmla="*/ 20501 h 142224"/>
                <a:gd name="connsiteX16" fmla="*/ 135592 w 146754"/>
                <a:gd name="connsiteY16" fmla="*/ 39756 h 142224"/>
                <a:gd name="connsiteX17" fmla="*/ 146754 w 146754"/>
                <a:gd name="connsiteY17" fmla="*/ 45227 h 142224"/>
                <a:gd name="connsiteX18" fmla="*/ 137086 w 146754"/>
                <a:gd name="connsiteY18" fmla="*/ 58224 h 142224"/>
                <a:gd name="connsiteX19" fmla="*/ 117266 w 146754"/>
                <a:gd name="connsiteY19" fmla="*/ 48336 h 142224"/>
                <a:gd name="connsiteX20" fmla="*/ 55232 w 146754"/>
                <a:gd name="connsiteY20" fmla="*/ 47155 h 142224"/>
                <a:gd name="connsiteX21" fmla="*/ 64200 w 146754"/>
                <a:gd name="connsiteY21" fmla="*/ 81615 h 142224"/>
                <a:gd name="connsiteX22" fmla="*/ 100319 w 146754"/>
                <a:gd name="connsiteY22" fmla="*/ 125279 h 142224"/>
                <a:gd name="connsiteX23" fmla="*/ 82853 w 146754"/>
                <a:gd name="connsiteY23" fmla="*/ 109415 h 142224"/>
                <a:gd name="connsiteX24" fmla="*/ 60305 w 146754"/>
                <a:gd name="connsiteY24" fmla="*/ 105895 h 142224"/>
                <a:gd name="connsiteX25" fmla="*/ 22422 w 146754"/>
                <a:gd name="connsiteY25" fmla="*/ 42177 h 142224"/>
                <a:gd name="connsiteX26" fmla="*/ 17641 w 146754"/>
                <a:gd name="connsiteY26" fmla="*/ 41678 h 142224"/>
                <a:gd name="connsiteX27" fmla="*/ 7737 w 146754"/>
                <a:gd name="connsiteY27" fmla="*/ 61310 h 142224"/>
                <a:gd name="connsiteX28" fmla="*/ 0 w 146754"/>
                <a:gd name="connsiteY28" fmla="*/ 36055 h 142224"/>
                <a:gd name="connsiteX29" fmla="*/ 25406 w 146754"/>
                <a:gd name="connsiteY29" fmla="*/ 29089 h 142224"/>
                <a:gd name="connsiteX30" fmla="*/ 39827 w 146754"/>
                <a:gd name="connsiteY30" fmla="*/ 38063 h 142224"/>
                <a:gd name="connsiteX31" fmla="*/ 52995 w 146754"/>
                <a:gd name="connsiteY31" fmla="*/ 22990 h 142224"/>
                <a:gd name="connsiteX32" fmla="*/ 51910 w 146754"/>
                <a:gd name="connsiteY32" fmla="*/ 9371 h 142224"/>
                <a:gd name="connsiteX33" fmla="*/ 75005 w 146754"/>
                <a:gd name="connsiteY33" fmla="*/ 35 h 14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754" h="142224">
                  <a:moveTo>
                    <a:pt x="85868" y="121737"/>
                  </a:moveTo>
                  <a:lnTo>
                    <a:pt x="93284" y="123105"/>
                  </a:lnTo>
                  <a:lnTo>
                    <a:pt x="102113" y="127161"/>
                  </a:lnTo>
                  <a:lnTo>
                    <a:pt x="122389" y="138248"/>
                  </a:lnTo>
                  <a:lnTo>
                    <a:pt x="123587" y="142224"/>
                  </a:lnTo>
                  <a:close/>
                  <a:moveTo>
                    <a:pt x="74740" y="115376"/>
                  </a:moveTo>
                  <a:lnTo>
                    <a:pt x="90545" y="118998"/>
                  </a:lnTo>
                  <a:lnTo>
                    <a:pt x="69987" y="116646"/>
                  </a:lnTo>
                  <a:close/>
                  <a:moveTo>
                    <a:pt x="18208" y="47047"/>
                  </a:moveTo>
                  <a:lnTo>
                    <a:pt x="21726" y="56507"/>
                  </a:lnTo>
                  <a:lnTo>
                    <a:pt x="22687" y="67266"/>
                  </a:lnTo>
                  <a:lnTo>
                    <a:pt x="17675" y="56592"/>
                  </a:lnTo>
                  <a:lnTo>
                    <a:pt x="20347" y="56308"/>
                  </a:lnTo>
                  <a:close/>
                  <a:moveTo>
                    <a:pt x="75895" y="0"/>
                  </a:moveTo>
                  <a:lnTo>
                    <a:pt x="102608" y="23323"/>
                  </a:lnTo>
                  <a:lnTo>
                    <a:pt x="131483" y="20501"/>
                  </a:lnTo>
                  <a:lnTo>
                    <a:pt x="135592" y="39756"/>
                  </a:lnTo>
                  <a:lnTo>
                    <a:pt x="146754" y="45227"/>
                  </a:lnTo>
                  <a:lnTo>
                    <a:pt x="137086" y="58224"/>
                  </a:lnTo>
                  <a:lnTo>
                    <a:pt x="117266" y="48336"/>
                  </a:lnTo>
                  <a:lnTo>
                    <a:pt x="55232" y="47155"/>
                  </a:lnTo>
                  <a:lnTo>
                    <a:pt x="64200" y="81615"/>
                  </a:lnTo>
                  <a:lnTo>
                    <a:pt x="100319" y="125279"/>
                  </a:lnTo>
                  <a:lnTo>
                    <a:pt x="82853" y="109415"/>
                  </a:lnTo>
                  <a:lnTo>
                    <a:pt x="60305" y="105895"/>
                  </a:lnTo>
                  <a:lnTo>
                    <a:pt x="22422" y="42177"/>
                  </a:lnTo>
                  <a:lnTo>
                    <a:pt x="17641" y="41678"/>
                  </a:lnTo>
                  <a:lnTo>
                    <a:pt x="7737" y="61310"/>
                  </a:lnTo>
                  <a:lnTo>
                    <a:pt x="0" y="36055"/>
                  </a:lnTo>
                  <a:lnTo>
                    <a:pt x="25406" y="29089"/>
                  </a:lnTo>
                  <a:lnTo>
                    <a:pt x="39827" y="38063"/>
                  </a:lnTo>
                  <a:lnTo>
                    <a:pt x="52995" y="22990"/>
                  </a:lnTo>
                  <a:lnTo>
                    <a:pt x="51910" y="9371"/>
                  </a:lnTo>
                  <a:lnTo>
                    <a:pt x="75005" y="35"/>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1" name="EU_Greece">
              <a:extLst>
                <a:ext uri="{FF2B5EF4-FFF2-40B4-BE49-F238E27FC236}">
                  <a16:creationId xmlns:a16="http://schemas.microsoft.com/office/drawing/2014/main" id="{3D2C1447-61B2-82C7-2A0D-B763A8C396B6}"/>
                </a:ext>
              </a:extLst>
            </p:cNvPr>
            <p:cNvSpPr/>
            <p:nvPr>
              <p:custDataLst>
                <p:tags r:id="rId129"/>
              </p:custDataLst>
            </p:nvPr>
          </p:nvSpPr>
          <p:spPr bwMode="gray">
            <a:xfrm>
              <a:off x="6442076" y="3673222"/>
              <a:ext cx="157081" cy="205126"/>
            </a:xfrm>
            <a:custGeom>
              <a:avLst/>
              <a:gdLst>
                <a:gd name="connsiteX0" fmla="*/ 90495 w 166675"/>
                <a:gd name="connsiteY0" fmla="*/ 196943 h 217654"/>
                <a:gd name="connsiteX1" fmla="*/ 96841 w 166675"/>
                <a:gd name="connsiteY1" fmla="*/ 199782 h 217654"/>
                <a:gd name="connsiteX2" fmla="*/ 158036 w 166675"/>
                <a:gd name="connsiteY2" fmla="*/ 211842 h 217654"/>
                <a:gd name="connsiteX3" fmla="*/ 119341 w 166675"/>
                <a:gd name="connsiteY3" fmla="*/ 217654 h 217654"/>
                <a:gd name="connsiteX4" fmla="*/ 88348 w 166675"/>
                <a:gd name="connsiteY4" fmla="*/ 207002 h 217654"/>
                <a:gd name="connsiteX5" fmla="*/ 86861 w 166675"/>
                <a:gd name="connsiteY5" fmla="*/ 94396 h 217654"/>
                <a:gd name="connsiteX6" fmla="*/ 104272 w 166675"/>
                <a:gd name="connsiteY6" fmla="*/ 101072 h 217654"/>
                <a:gd name="connsiteX7" fmla="*/ 114596 w 166675"/>
                <a:gd name="connsiteY7" fmla="*/ 122246 h 217654"/>
                <a:gd name="connsiteX8" fmla="*/ 70959 w 166675"/>
                <a:gd name="connsiteY8" fmla="*/ 95177 h 217654"/>
                <a:gd name="connsiteX9" fmla="*/ 160216 w 166675"/>
                <a:gd name="connsiteY9" fmla="*/ 80759 h 217654"/>
                <a:gd name="connsiteX10" fmla="*/ 166187 w 166675"/>
                <a:gd name="connsiteY10" fmla="*/ 89241 h 217654"/>
                <a:gd name="connsiteX11" fmla="*/ 146502 w 166675"/>
                <a:gd name="connsiteY11" fmla="*/ 83686 h 217654"/>
                <a:gd name="connsiteX12" fmla="*/ 84133 w 166675"/>
                <a:gd name="connsiteY12" fmla="*/ 48916 h 217654"/>
                <a:gd name="connsiteX13" fmla="*/ 84185 w 166675"/>
                <a:gd name="connsiteY13" fmla="*/ 48951 h 217654"/>
                <a:gd name="connsiteX14" fmla="*/ 93102 w 166675"/>
                <a:gd name="connsiteY14" fmla="*/ 59889 h 217654"/>
                <a:gd name="connsiteX15" fmla="*/ 159810 w 166675"/>
                <a:gd name="connsiteY15" fmla="*/ 0 h 217654"/>
                <a:gd name="connsiteX16" fmla="*/ 166675 w 166675"/>
                <a:gd name="connsiteY16" fmla="*/ 12001 h 217654"/>
                <a:gd name="connsiteX17" fmla="*/ 151849 w 166675"/>
                <a:gd name="connsiteY17" fmla="*/ 32667 h 217654"/>
                <a:gd name="connsiteX18" fmla="*/ 129037 w 166675"/>
                <a:gd name="connsiteY18" fmla="*/ 23484 h 217654"/>
                <a:gd name="connsiteX19" fmla="*/ 93738 w 166675"/>
                <a:gd name="connsiteY19" fmla="*/ 32027 h 217654"/>
                <a:gd name="connsiteX20" fmla="*/ 110421 w 166675"/>
                <a:gd name="connsiteY20" fmla="*/ 51994 h 217654"/>
                <a:gd name="connsiteX21" fmla="*/ 93550 w 166675"/>
                <a:gd name="connsiteY21" fmla="*/ 45439 h 217654"/>
                <a:gd name="connsiteX22" fmla="*/ 98693 w 166675"/>
                <a:gd name="connsiteY22" fmla="*/ 58867 h 217654"/>
                <a:gd name="connsiteX23" fmla="*/ 84185 w 166675"/>
                <a:gd name="connsiteY23" fmla="*/ 48951 h 217654"/>
                <a:gd name="connsiteX24" fmla="*/ 73761 w 166675"/>
                <a:gd name="connsiteY24" fmla="*/ 36163 h 217654"/>
                <a:gd name="connsiteX25" fmla="*/ 64947 w 166675"/>
                <a:gd name="connsiteY25" fmla="*/ 41265 h 217654"/>
                <a:gd name="connsiteX26" fmla="*/ 65045 w 166675"/>
                <a:gd name="connsiteY26" fmla="*/ 56594 h 217654"/>
                <a:gd name="connsiteX27" fmla="*/ 83917 w 166675"/>
                <a:gd name="connsiteY27" fmla="*/ 83867 h 217654"/>
                <a:gd name="connsiteX28" fmla="*/ 73671 w 166675"/>
                <a:gd name="connsiteY28" fmla="*/ 77990 h 217654"/>
                <a:gd name="connsiteX29" fmla="*/ 77068 w 166675"/>
                <a:gd name="connsiteY29" fmla="*/ 88447 h 217654"/>
                <a:gd name="connsiteX30" fmla="*/ 63241 w 166675"/>
                <a:gd name="connsiteY30" fmla="*/ 94269 h 217654"/>
                <a:gd name="connsiteX31" fmla="*/ 102258 w 166675"/>
                <a:gd name="connsiteY31" fmla="*/ 115532 h 217654"/>
                <a:gd name="connsiteX32" fmla="*/ 101267 w 166675"/>
                <a:gd name="connsiteY32" fmla="*/ 132947 h 217654"/>
                <a:gd name="connsiteX33" fmla="*/ 88210 w 166675"/>
                <a:gd name="connsiteY33" fmla="*/ 120540 h 217654"/>
                <a:gd name="connsiteX34" fmla="*/ 75020 w 166675"/>
                <a:gd name="connsiteY34" fmla="*/ 125651 h 217654"/>
                <a:gd name="connsiteX35" fmla="*/ 88159 w 166675"/>
                <a:gd name="connsiteY35" fmla="*/ 140006 h 217654"/>
                <a:gd name="connsiteX36" fmla="*/ 68336 w 166675"/>
                <a:gd name="connsiteY36" fmla="*/ 135597 h 217654"/>
                <a:gd name="connsiteX37" fmla="*/ 80226 w 166675"/>
                <a:gd name="connsiteY37" fmla="*/ 171443 h 217654"/>
                <a:gd name="connsiteX38" fmla="*/ 66031 w 166675"/>
                <a:gd name="connsiteY38" fmla="*/ 159752 h 217654"/>
                <a:gd name="connsiteX39" fmla="*/ 62375 w 166675"/>
                <a:gd name="connsiteY39" fmla="*/ 172879 h 217654"/>
                <a:gd name="connsiteX40" fmla="*/ 53918 w 166675"/>
                <a:gd name="connsiteY40" fmla="*/ 152909 h 217654"/>
                <a:gd name="connsiteX41" fmla="*/ 42638 w 166675"/>
                <a:gd name="connsiteY41" fmla="*/ 159412 h 217654"/>
                <a:gd name="connsiteX42" fmla="*/ 41259 w 166675"/>
                <a:gd name="connsiteY42" fmla="*/ 139610 h 217654"/>
                <a:gd name="connsiteX43" fmla="*/ 27588 w 166675"/>
                <a:gd name="connsiteY43" fmla="*/ 126485 h 217654"/>
                <a:gd name="connsiteX44" fmla="*/ 46508 w 166675"/>
                <a:gd name="connsiteY44" fmla="*/ 110914 h 217654"/>
                <a:gd name="connsiteX45" fmla="*/ 71917 w 166675"/>
                <a:gd name="connsiteY45" fmla="*/ 123817 h 217654"/>
                <a:gd name="connsiteX46" fmla="*/ 80925 w 166675"/>
                <a:gd name="connsiteY46" fmla="*/ 116937 h 217654"/>
                <a:gd name="connsiteX47" fmla="*/ 60224 w 166675"/>
                <a:gd name="connsiteY47" fmla="*/ 107468 h 217654"/>
                <a:gd name="connsiteX48" fmla="*/ 28630 w 166675"/>
                <a:gd name="connsiteY48" fmla="*/ 112093 h 217654"/>
                <a:gd name="connsiteX49" fmla="*/ 24644 w 166675"/>
                <a:gd name="connsiteY49" fmla="*/ 100318 h 217654"/>
                <a:gd name="connsiteX50" fmla="*/ 18172 w 166675"/>
                <a:gd name="connsiteY50" fmla="*/ 96083 h 217654"/>
                <a:gd name="connsiteX51" fmla="*/ 28685 w 166675"/>
                <a:gd name="connsiteY51" fmla="*/ 89584 h 217654"/>
                <a:gd name="connsiteX52" fmla="*/ 18165 w 166675"/>
                <a:gd name="connsiteY52" fmla="*/ 91186 h 217654"/>
                <a:gd name="connsiteX53" fmla="*/ 0 w 166675"/>
                <a:gd name="connsiteY53" fmla="*/ 67127 h 217654"/>
                <a:gd name="connsiteX54" fmla="*/ 16655 w 166675"/>
                <a:gd name="connsiteY54" fmla="*/ 53770 h 217654"/>
                <a:gd name="connsiteX55" fmla="*/ 24496 w 166675"/>
                <a:gd name="connsiteY55" fmla="*/ 28671 h 217654"/>
                <a:gd name="connsiteX56" fmla="*/ 73615 w 166675"/>
                <a:gd name="connsiteY56" fmla="*/ 12415 h 217654"/>
                <a:gd name="connsiteX57" fmla="*/ 107039 w 166675"/>
                <a:gd name="connsiteY57" fmla="*/ 4736 h 217654"/>
                <a:gd name="connsiteX58" fmla="*/ 132733 w 166675"/>
                <a:gd name="connsiteY58" fmla="*/ 15737 h 217654"/>
                <a:gd name="connsiteX59" fmla="*/ 154247 w 166675"/>
                <a:gd name="connsiteY59" fmla="*/ 11991 h 217654"/>
                <a:gd name="connsiteX60" fmla="*/ 152387 w 166675"/>
                <a:gd name="connsiteY60" fmla="*/ 458 h 217654"/>
                <a:gd name="connsiteX61" fmla="*/ 158127 w 166675"/>
                <a:gd name="connsiteY61" fmla="*/ 101 h 21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66675" h="217654">
                  <a:moveTo>
                    <a:pt x="90495" y="196943"/>
                  </a:moveTo>
                  <a:lnTo>
                    <a:pt x="96841" y="199782"/>
                  </a:lnTo>
                  <a:lnTo>
                    <a:pt x="158036" y="211842"/>
                  </a:lnTo>
                  <a:lnTo>
                    <a:pt x="119341" y="217654"/>
                  </a:lnTo>
                  <a:lnTo>
                    <a:pt x="88348" y="207002"/>
                  </a:lnTo>
                  <a:close/>
                  <a:moveTo>
                    <a:pt x="86861" y="94396"/>
                  </a:moveTo>
                  <a:lnTo>
                    <a:pt x="104272" y="101072"/>
                  </a:lnTo>
                  <a:lnTo>
                    <a:pt x="114596" y="122246"/>
                  </a:lnTo>
                  <a:lnTo>
                    <a:pt x="70959" y="95177"/>
                  </a:lnTo>
                  <a:close/>
                  <a:moveTo>
                    <a:pt x="160216" y="80759"/>
                  </a:moveTo>
                  <a:lnTo>
                    <a:pt x="166187" y="89241"/>
                  </a:lnTo>
                  <a:lnTo>
                    <a:pt x="146502" y="83686"/>
                  </a:lnTo>
                  <a:close/>
                  <a:moveTo>
                    <a:pt x="84133" y="48916"/>
                  </a:moveTo>
                  <a:lnTo>
                    <a:pt x="84185" y="48951"/>
                  </a:lnTo>
                  <a:lnTo>
                    <a:pt x="93102" y="59889"/>
                  </a:lnTo>
                  <a:close/>
                  <a:moveTo>
                    <a:pt x="159810" y="0"/>
                  </a:moveTo>
                  <a:lnTo>
                    <a:pt x="166675" y="12001"/>
                  </a:lnTo>
                  <a:lnTo>
                    <a:pt x="151849" y="32667"/>
                  </a:lnTo>
                  <a:lnTo>
                    <a:pt x="129037" y="23484"/>
                  </a:lnTo>
                  <a:lnTo>
                    <a:pt x="93738" y="32027"/>
                  </a:lnTo>
                  <a:lnTo>
                    <a:pt x="110421" y="51994"/>
                  </a:lnTo>
                  <a:lnTo>
                    <a:pt x="93550" y="45439"/>
                  </a:lnTo>
                  <a:lnTo>
                    <a:pt x="98693" y="58867"/>
                  </a:lnTo>
                  <a:lnTo>
                    <a:pt x="84185" y="48951"/>
                  </a:lnTo>
                  <a:lnTo>
                    <a:pt x="73761" y="36163"/>
                  </a:lnTo>
                  <a:lnTo>
                    <a:pt x="64947" y="41265"/>
                  </a:lnTo>
                  <a:lnTo>
                    <a:pt x="65045" y="56594"/>
                  </a:lnTo>
                  <a:lnTo>
                    <a:pt x="83917" y="83867"/>
                  </a:lnTo>
                  <a:lnTo>
                    <a:pt x="73671" y="77990"/>
                  </a:lnTo>
                  <a:lnTo>
                    <a:pt x="77068" y="88447"/>
                  </a:lnTo>
                  <a:lnTo>
                    <a:pt x="63241" y="94269"/>
                  </a:lnTo>
                  <a:lnTo>
                    <a:pt x="102258" y="115532"/>
                  </a:lnTo>
                  <a:lnTo>
                    <a:pt x="101267" y="132947"/>
                  </a:lnTo>
                  <a:lnTo>
                    <a:pt x="88210" y="120540"/>
                  </a:lnTo>
                  <a:lnTo>
                    <a:pt x="75020" y="125651"/>
                  </a:lnTo>
                  <a:lnTo>
                    <a:pt x="88159" y="140006"/>
                  </a:lnTo>
                  <a:lnTo>
                    <a:pt x="68336" y="135597"/>
                  </a:lnTo>
                  <a:lnTo>
                    <a:pt x="80226" y="171443"/>
                  </a:lnTo>
                  <a:lnTo>
                    <a:pt x="66031" y="159752"/>
                  </a:lnTo>
                  <a:lnTo>
                    <a:pt x="62375" y="172879"/>
                  </a:lnTo>
                  <a:lnTo>
                    <a:pt x="53918" y="152909"/>
                  </a:lnTo>
                  <a:lnTo>
                    <a:pt x="42638" y="159412"/>
                  </a:lnTo>
                  <a:lnTo>
                    <a:pt x="41259" y="139610"/>
                  </a:lnTo>
                  <a:lnTo>
                    <a:pt x="27588" y="126485"/>
                  </a:lnTo>
                  <a:lnTo>
                    <a:pt x="46508" y="110914"/>
                  </a:lnTo>
                  <a:lnTo>
                    <a:pt x="71917" y="123817"/>
                  </a:lnTo>
                  <a:lnTo>
                    <a:pt x="80925" y="116937"/>
                  </a:lnTo>
                  <a:lnTo>
                    <a:pt x="60224" y="107468"/>
                  </a:lnTo>
                  <a:lnTo>
                    <a:pt x="28630" y="112093"/>
                  </a:lnTo>
                  <a:lnTo>
                    <a:pt x="24644" y="100318"/>
                  </a:lnTo>
                  <a:lnTo>
                    <a:pt x="18172" y="96083"/>
                  </a:lnTo>
                  <a:lnTo>
                    <a:pt x="28685" y="89584"/>
                  </a:lnTo>
                  <a:lnTo>
                    <a:pt x="18165" y="91186"/>
                  </a:lnTo>
                  <a:lnTo>
                    <a:pt x="0" y="67127"/>
                  </a:lnTo>
                  <a:lnTo>
                    <a:pt x="16655" y="53770"/>
                  </a:lnTo>
                  <a:lnTo>
                    <a:pt x="24496" y="28671"/>
                  </a:lnTo>
                  <a:lnTo>
                    <a:pt x="73615" y="12415"/>
                  </a:lnTo>
                  <a:lnTo>
                    <a:pt x="107039" y="4736"/>
                  </a:lnTo>
                  <a:lnTo>
                    <a:pt x="132733" y="15737"/>
                  </a:lnTo>
                  <a:lnTo>
                    <a:pt x="154247" y="11991"/>
                  </a:lnTo>
                  <a:lnTo>
                    <a:pt x="152387" y="458"/>
                  </a:lnTo>
                  <a:lnTo>
                    <a:pt x="158127" y="101"/>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2" name="EU_Germany">
              <a:extLst>
                <a:ext uri="{FF2B5EF4-FFF2-40B4-BE49-F238E27FC236}">
                  <a16:creationId xmlns:a16="http://schemas.microsoft.com/office/drawing/2014/main" id="{97B109D9-A01B-E396-6043-98272F8132FA}"/>
                </a:ext>
              </a:extLst>
            </p:cNvPr>
            <p:cNvSpPr/>
            <p:nvPr>
              <p:custDataLst>
                <p:tags r:id="rId130"/>
              </p:custDataLst>
            </p:nvPr>
          </p:nvSpPr>
          <p:spPr bwMode="gray">
            <a:xfrm>
              <a:off x="6106632" y="3192409"/>
              <a:ext cx="217503" cy="295425"/>
            </a:xfrm>
            <a:custGeom>
              <a:avLst/>
              <a:gdLst/>
              <a:ahLst/>
              <a:cxnLst/>
              <a:rect l="0" t="0" r="0" b="0"/>
              <a:pathLst>
                <a:path w="91718" h="124430">
                  <a:moveTo>
                    <a:pt x="51147" y="11643"/>
                  </a:moveTo>
                  <a:lnTo>
                    <a:pt x="49538" y="20015"/>
                  </a:lnTo>
                  <a:lnTo>
                    <a:pt x="66622" y="10034"/>
                  </a:lnTo>
                  <a:lnTo>
                    <a:pt x="70595" y="10846"/>
                  </a:lnTo>
                  <a:lnTo>
                    <a:pt x="65050" y="13624"/>
                  </a:lnTo>
                  <a:lnTo>
                    <a:pt x="71592" y="11314"/>
                  </a:lnTo>
                  <a:lnTo>
                    <a:pt x="75911" y="16510"/>
                  </a:lnTo>
                  <a:lnTo>
                    <a:pt x="78536" y="15254"/>
                  </a:lnTo>
                  <a:lnTo>
                    <a:pt x="79484" y="20775"/>
                  </a:lnTo>
                  <a:lnTo>
                    <a:pt x="84109" y="23248"/>
                  </a:lnTo>
                  <a:lnTo>
                    <a:pt x="82845" y="37236"/>
                  </a:lnTo>
                  <a:lnTo>
                    <a:pt x="87756" y="42029"/>
                  </a:lnTo>
                  <a:lnTo>
                    <a:pt x="87347" y="54328"/>
                  </a:lnTo>
                  <a:lnTo>
                    <a:pt x="91717" y="62901"/>
                  </a:lnTo>
                  <a:lnTo>
                    <a:pt x="89636" y="69581"/>
                  </a:lnTo>
                  <a:lnTo>
                    <a:pt x="84450" y="66600"/>
                  </a:lnTo>
                  <a:lnTo>
                    <a:pt x="62290" y="78140"/>
                  </a:lnTo>
                  <a:lnTo>
                    <a:pt x="68098" y="92067"/>
                  </a:lnTo>
                  <a:lnTo>
                    <a:pt x="79689" y="102016"/>
                  </a:lnTo>
                  <a:lnTo>
                    <a:pt x="68936" y="111812"/>
                  </a:lnTo>
                  <a:lnTo>
                    <a:pt x="71520" y="121542"/>
                  </a:lnTo>
                  <a:lnTo>
                    <a:pt x="68709" y="118371"/>
                  </a:lnTo>
                  <a:lnTo>
                    <a:pt x="52309" y="122638"/>
                  </a:lnTo>
                  <a:lnTo>
                    <a:pt x="46134" y="119740"/>
                  </a:lnTo>
                  <a:lnTo>
                    <a:pt x="43086" y="124429"/>
                  </a:lnTo>
                  <a:lnTo>
                    <a:pt x="37020" y="120503"/>
                  </a:lnTo>
                  <a:lnTo>
                    <a:pt x="27014" y="116545"/>
                  </a:lnTo>
                  <a:lnTo>
                    <a:pt x="27117" y="119748"/>
                  </a:lnTo>
                  <a:lnTo>
                    <a:pt x="18325" y="120460"/>
                  </a:lnTo>
                  <a:lnTo>
                    <a:pt x="17236" y="119850"/>
                  </a:lnTo>
                  <a:lnTo>
                    <a:pt x="17142" y="111874"/>
                  </a:lnTo>
                  <a:lnTo>
                    <a:pt x="23614" y="99115"/>
                  </a:lnTo>
                  <a:lnTo>
                    <a:pt x="4975" y="91538"/>
                  </a:lnTo>
                  <a:lnTo>
                    <a:pt x="6597" y="86146"/>
                  </a:lnTo>
                  <a:lnTo>
                    <a:pt x="2697" y="81183"/>
                  </a:lnTo>
                  <a:lnTo>
                    <a:pt x="5335" y="78130"/>
                  </a:lnTo>
                  <a:lnTo>
                    <a:pt x="1471" y="71299"/>
                  </a:lnTo>
                  <a:lnTo>
                    <a:pt x="0" y="66719"/>
                  </a:lnTo>
                  <a:lnTo>
                    <a:pt x="3575" y="60013"/>
                  </a:lnTo>
                  <a:lnTo>
                    <a:pt x="978" y="54503"/>
                  </a:lnTo>
                  <a:lnTo>
                    <a:pt x="9642" y="51947"/>
                  </a:lnTo>
                  <a:lnTo>
                    <a:pt x="12008" y="45093"/>
                  </a:lnTo>
                  <a:lnTo>
                    <a:pt x="8242" y="42412"/>
                  </a:lnTo>
                  <a:lnTo>
                    <a:pt x="11870" y="40858"/>
                  </a:lnTo>
                  <a:lnTo>
                    <a:pt x="13437" y="30914"/>
                  </a:lnTo>
                  <a:lnTo>
                    <a:pt x="11509" y="28035"/>
                  </a:lnTo>
                  <a:lnTo>
                    <a:pt x="14311" y="23481"/>
                  </a:lnTo>
                  <a:lnTo>
                    <a:pt x="21436" y="23064"/>
                  </a:lnTo>
                  <a:lnTo>
                    <a:pt x="26383" y="29051"/>
                  </a:lnTo>
                  <a:lnTo>
                    <a:pt x="28008" y="19950"/>
                  </a:lnTo>
                  <a:lnTo>
                    <a:pt x="39678" y="25991"/>
                  </a:lnTo>
                  <a:lnTo>
                    <a:pt x="30350" y="19153"/>
                  </a:lnTo>
                  <a:lnTo>
                    <a:pt x="30189" y="13125"/>
                  </a:lnTo>
                  <a:lnTo>
                    <a:pt x="27347" y="12444"/>
                  </a:lnTo>
                  <a:lnTo>
                    <a:pt x="31522" y="9618"/>
                  </a:lnTo>
                  <a:lnTo>
                    <a:pt x="27158" y="3225"/>
                  </a:lnTo>
                  <a:lnTo>
                    <a:pt x="24164" y="5324"/>
                  </a:lnTo>
                  <a:lnTo>
                    <a:pt x="25286" y="0"/>
                  </a:lnTo>
                  <a:lnTo>
                    <a:pt x="27998" y="2439"/>
                  </a:lnTo>
                  <a:lnTo>
                    <a:pt x="35806" y="3963"/>
                  </a:lnTo>
                  <a:lnTo>
                    <a:pt x="41081" y="5078"/>
                  </a:lnTo>
                  <a:lnTo>
                    <a:pt x="40056" y="10373"/>
                  </a:lnTo>
                  <a:lnTo>
                    <a:pt x="51147" y="11643"/>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3" name="EU_France">
              <a:extLst>
                <a:ext uri="{FF2B5EF4-FFF2-40B4-BE49-F238E27FC236}">
                  <a16:creationId xmlns:a16="http://schemas.microsoft.com/office/drawing/2014/main" id="{56441227-ABCF-3A89-1C33-79B5954088A4}"/>
                </a:ext>
              </a:extLst>
            </p:cNvPr>
            <p:cNvSpPr/>
            <p:nvPr>
              <p:custDataLst>
                <p:tags r:id="rId131"/>
              </p:custDataLst>
            </p:nvPr>
          </p:nvSpPr>
          <p:spPr bwMode="gray">
            <a:xfrm>
              <a:off x="5854255" y="3349117"/>
              <a:ext cx="339851" cy="335095"/>
            </a:xfrm>
            <a:custGeom>
              <a:avLst/>
              <a:gdLst>
                <a:gd name="connsiteX0" fmla="*/ 355567 w 360607"/>
                <a:gd name="connsiteY0" fmla="*/ 299826 h 355559"/>
                <a:gd name="connsiteX1" fmla="*/ 357924 w 360607"/>
                <a:gd name="connsiteY1" fmla="*/ 310991 h 355559"/>
                <a:gd name="connsiteX2" fmla="*/ 360607 w 360607"/>
                <a:gd name="connsiteY2" fmla="*/ 330208 h 355559"/>
                <a:gd name="connsiteX3" fmla="*/ 351234 w 360607"/>
                <a:gd name="connsiteY3" fmla="*/ 355559 h 355559"/>
                <a:gd name="connsiteX4" fmla="*/ 341380 w 360607"/>
                <a:gd name="connsiteY4" fmla="*/ 349059 h 355559"/>
                <a:gd name="connsiteX5" fmla="*/ 336010 w 360607"/>
                <a:gd name="connsiteY5" fmla="*/ 321086 h 355559"/>
                <a:gd name="connsiteX6" fmla="*/ 354080 w 360607"/>
                <a:gd name="connsiteY6" fmla="*/ 311107 h 355559"/>
                <a:gd name="connsiteX7" fmla="*/ 184177 w 360607"/>
                <a:gd name="connsiteY7" fmla="*/ 0 h 355559"/>
                <a:gd name="connsiteX8" fmla="*/ 225024 w 360607"/>
                <a:gd name="connsiteY8" fmla="*/ 32133 h 355559"/>
                <a:gd name="connsiteX9" fmla="*/ 224626 w 360607"/>
                <a:gd name="connsiteY9" fmla="*/ 44106 h 355559"/>
                <a:gd name="connsiteX10" fmla="*/ 241820 w 360607"/>
                <a:gd name="connsiteY10" fmla="*/ 36639 h 355559"/>
                <a:gd name="connsiteX11" fmla="*/ 242839 w 360607"/>
                <a:gd name="connsiteY11" fmla="*/ 51191 h 355559"/>
                <a:gd name="connsiteX12" fmla="*/ 266363 w 360607"/>
                <a:gd name="connsiteY12" fmla="*/ 61005 h 355559"/>
                <a:gd name="connsiteX13" fmla="*/ 280311 w 360607"/>
                <a:gd name="connsiteY13" fmla="*/ 64328 h 355559"/>
                <a:gd name="connsiteX14" fmla="*/ 327211 w 360607"/>
                <a:gd name="connsiteY14" fmla="*/ 83416 h 355559"/>
                <a:gd name="connsiteX15" fmla="*/ 310926 w 360607"/>
                <a:gd name="connsiteY15" fmla="*/ 115559 h 355559"/>
                <a:gd name="connsiteX16" fmla="*/ 311160 w 360607"/>
                <a:gd name="connsiteY16" fmla="*/ 135653 h 355559"/>
                <a:gd name="connsiteX17" fmla="*/ 296120 w 360607"/>
                <a:gd name="connsiteY17" fmla="*/ 138910 h 355559"/>
                <a:gd name="connsiteX18" fmla="*/ 270359 w 360607"/>
                <a:gd name="connsiteY18" fmla="*/ 186352 h 355559"/>
                <a:gd name="connsiteX19" fmla="*/ 291111 w 360607"/>
                <a:gd name="connsiteY19" fmla="*/ 178154 h 355559"/>
                <a:gd name="connsiteX20" fmla="*/ 297318 w 360607"/>
                <a:gd name="connsiteY20" fmla="*/ 196429 h 355559"/>
                <a:gd name="connsiteX21" fmla="*/ 291302 w 360607"/>
                <a:gd name="connsiteY21" fmla="*/ 201901 h 355559"/>
                <a:gd name="connsiteX22" fmla="*/ 299575 w 360607"/>
                <a:gd name="connsiteY22" fmla="*/ 220702 h 355559"/>
                <a:gd name="connsiteX23" fmla="*/ 286790 w 360607"/>
                <a:gd name="connsiteY23" fmla="*/ 225977 h 355559"/>
                <a:gd name="connsiteX24" fmla="*/ 297157 w 360607"/>
                <a:gd name="connsiteY24" fmla="*/ 235905 h 355559"/>
                <a:gd name="connsiteX25" fmla="*/ 295766 w 360607"/>
                <a:gd name="connsiteY25" fmla="*/ 255250 h 355559"/>
                <a:gd name="connsiteX26" fmla="*/ 313022 w 360607"/>
                <a:gd name="connsiteY26" fmla="*/ 259236 h 355559"/>
                <a:gd name="connsiteX27" fmla="*/ 309645 w 360607"/>
                <a:gd name="connsiteY27" fmla="*/ 272618 h 355559"/>
                <a:gd name="connsiteX28" fmla="*/ 307413 w 360607"/>
                <a:gd name="connsiteY28" fmla="*/ 273701 h 355559"/>
                <a:gd name="connsiteX29" fmla="*/ 306830 w 360607"/>
                <a:gd name="connsiteY29" fmla="*/ 273248 h 355559"/>
                <a:gd name="connsiteX30" fmla="*/ 306117 w 360607"/>
                <a:gd name="connsiteY30" fmla="*/ 274013 h 355559"/>
                <a:gd name="connsiteX31" fmla="*/ 306213 w 360607"/>
                <a:gd name="connsiteY31" fmla="*/ 274747 h 355559"/>
                <a:gd name="connsiteX32" fmla="*/ 275356 w 360607"/>
                <a:gd name="connsiteY32" fmla="*/ 298216 h 355559"/>
                <a:gd name="connsiteX33" fmla="*/ 246824 w 360607"/>
                <a:gd name="connsiteY33" fmla="*/ 280697 h 355559"/>
                <a:gd name="connsiteX34" fmla="*/ 219983 w 360607"/>
                <a:gd name="connsiteY34" fmla="*/ 281246 h 355559"/>
                <a:gd name="connsiteX35" fmla="*/ 197757 w 360607"/>
                <a:gd name="connsiteY35" fmla="*/ 297566 h 355559"/>
                <a:gd name="connsiteX36" fmla="*/ 200178 w 360607"/>
                <a:gd name="connsiteY36" fmla="*/ 319272 h 355559"/>
                <a:gd name="connsiteX37" fmla="*/ 163592 w 360607"/>
                <a:gd name="connsiteY37" fmla="*/ 316790 h 355559"/>
                <a:gd name="connsiteX38" fmla="*/ 165054 w 360607"/>
                <a:gd name="connsiteY38" fmla="*/ 314722 h 355559"/>
                <a:gd name="connsiteX39" fmla="*/ 156601 w 360607"/>
                <a:gd name="connsiteY39" fmla="*/ 313626 h 355559"/>
                <a:gd name="connsiteX40" fmla="*/ 106075 w 360607"/>
                <a:gd name="connsiteY40" fmla="*/ 307477 h 355559"/>
                <a:gd name="connsiteX41" fmla="*/ 75409 w 360607"/>
                <a:gd name="connsiteY41" fmla="*/ 287524 h 355559"/>
                <a:gd name="connsiteX42" fmla="*/ 94151 w 360607"/>
                <a:gd name="connsiteY42" fmla="*/ 241442 h 355559"/>
                <a:gd name="connsiteX43" fmla="*/ 88761 w 360607"/>
                <a:gd name="connsiteY43" fmla="*/ 241896 h 355559"/>
                <a:gd name="connsiteX44" fmla="*/ 92948 w 360607"/>
                <a:gd name="connsiteY44" fmla="*/ 209695 h 355559"/>
                <a:gd name="connsiteX45" fmla="*/ 106717 w 360607"/>
                <a:gd name="connsiteY45" fmla="*/ 233623 h 355559"/>
                <a:gd name="connsiteX46" fmla="*/ 100678 w 360607"/>
                <a:gd name="connsiteY46" fmla="*/ 213411 h 355559"/>
                <a:gd name="connsiteX47" fmla="*/ 88997 w 360607"/>
                <a:gd name="connsiteY47" fmla="*/ 204752 h 355559"/>
                <a:gd name="connsiteX48" fmla="*/ 93353 w 360607"/>
                <a:gd name="connsiteY48" fmla="*/ 197263 h 355559"/>
                <a:gd name="connsiteX49" fmla="*/ 92175 w 360607"/>
                <a:gd name="connsiteY49" fmla="*/ 182447 h 355559"/>
                <a:gd name="connsiteX50" fmla="*/ 66603 w 360607"/>
                <a:gd name="connsiteY50" fmla="*/ 163326 h 355559"/>
                <a:gd name="connsiteX51" fmla="*/ 70294 w 360607"/>
                <a:gd name="connsiteY51" fmla="*/ 156091 h 355559"/>
                <a:gd name="connsiteX52" fmla="*/ 65596 w 360607"/>
                <a:gd name="connsiteY52" fmla="*/ 152678 h 355559"/>
                <a:gd name="connsiteX53" fmla="*/ 66520 w 360607"/>
                <a:gd name="connsiteY53" fmla="*/ 147065 h 355559"/>
                <a:gd name="connsiteX54" fmla="*/ 76725 w 360607"/>
                <a:gd name="connsiteY54" fmla="*/ 149559 h 355559"/>
                <a:gd name="connsiteX55" fmla="*/ 69811 w 360607"/>
                <a:gd name="connsiteY55" fmla="*/ 145538 h 355559"/>
                <a:gd name="connsiteX56" fmla="*/ 62619 w 360607"/>
                <a:gd name="connsiteY56" fmla="*/ 148518 h 355559"/>
                <a:gd name="connsiteX57" fmla="*/ 56301 w 360607"/>
                <a:gd name="connsiteY57" fmla="*/ 146374 h 355559"/>
                <a:gd name="connsiteX58" fmla="*/ 60810 w 360607"/>
                <a:gd name="connsiteY58" fmla="*/ 138650 h 355559"/>
                <a:gd name="connsiteX59" fmla="*/ 52330 w 360607"/>
                <a:gd name="connsiteY59" fmla="*/ 133683 h 355559"/>
                <a:gd name="connsiteX60" fmla="*/ 42056 w 360607"/>
                <a:gd name="connsiteY60" fmla="*/ 139842 h 355559"/>
                <a:gd name="connsiteX61" fmla="*/ 10352 w 360607"/>
                <a:gd name="connsiteY61" fmla="*/ 127430 h 355559"/>
                <a:gd name="connsiteX62" fmla="*/ 1298 w 360607"/>
                <a:gd name="connsiteY62" fmla="*/ 118545 h 355559"/>
                <a:gd name="connsiteX63" fmla="*/ 14888 w 360607"/>
                <a:gd name="connsiteY63" fmla="*/ 108745 h 355559"/>
                <a:gd name="connsiteX64" fmla="*/ 0 w 360607"/>
                <a:gd name="connsiteY64" fmla="*/ 100797 h 355559"/>
                <a:gd name="connsiteX65" fmla="*/ 39175 w 360607"/>
                <a:gd name="connsiteY65" fmla="*/ 87014 h 355559"/>
                <a:gd name="connsiteX66" fmla="*/ 52652 w 360607"/>
                <a:gd name="connsiteY66" fmla="*/ 101091 h 355559"/>
                <a:gd name="connsiteX67" fmla="*/ 85776 w 360607"/>
                <a:gd name="connsiteY67" fmla="*/ 95688 h 355559"/>
                <a:gd name="connsiteX68" fmla="*/ 71363 w 360607"/>
                <a:gd name="connsiteY68" fmla="*/ 54050 h 355559"/>
                <a:gd name="connsiteX69" fmla="*/ 88411 w 360607"/>
                <a:gd name="connsiteY69" fmla="*/ 55597 h 355559"/>
                <a:gd name="connsiteX70" fmla="*/ 92193 w 360607"/>
                <a:gd name="connsiteY70" fmla="*/ 67974 h 355559"/>
                <a:gd name="connsiteX71" fmla="*/ 130908 w 360607"/>
                <a:gd name="connsiteY71" fmla="*/ 64628 h 355559"/>
                <a:gd name="connsiteX72" fmla="*/ 122089 w 360607"/>
                <a:gd name="connsiteY72" fmla="*/ 61718 h 355559"/>
                <a:gd name="connsiteX73" fmla="*/ 156986 w 360607"/>
                <a:gd name="connsiteY73" fmla="*/ 38385 h 355559"/>
                <a:gd name="connsiteX74" fmla="*/ 161111 w 360607"/>
                <a:gd name="connsiteY74" fmla="*/ 8538 h 35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0607" h="355559">
                  <a:moveTo>
                    <a:pt x="355567" y="299826"/>
                  </a:moveTo>
                  <a:lnTo>
                    <a:pt x="357924" y="310991"/>
                  </a:lnTo>
                  <a:lnTo>
                    <a:pt x="360607" y="330208"/>
                  </a:lnTo>
                  <a:lnTo>
                    <a:pt x="351234" y="355559"/>
                  </a:lnTo>
                  <a:lnTo>
                    <a:pt x="341380" y="349059"/>
                  </a:lnTo>
                  <a:lnTo>
                    <a:pt x="336010" y="321086"/>
                  </a:lnTo>
                  <a:lnTo>
                    <a:pt x="354080" y="311107"/>
                  </a:lnTo>
                  <a:close/>
                  <a:moveTo>
                    <a:pt x="184177" y="0"/>
                  </a:moveTo>
                  <a:lnTo>
                    <a:pt x="225024" y="32133"/>
                  </a:lnTo>
                  <a:lnTo>
                    <a:pt x="224626" y="44106"/>
                  </a:lnTo>
                  <a:lnTo>
                    <a:pt x="241820" y="36639"/>
                  </a:lnTo>
                  <a:lnTo>
                    <a:pt x="242839" y="51191"/>
                  </a:lnTo>
                  <a:lnTo>
                    <a:pt x="266363" y="61005"/>
                  </a:lnTo>
                  <a:lnTo>
                    <a:pt x="280311" y="64328"/>
                  </a:lnTo>
                  <a:lnTo>
                    <a:pt x="327211" y="83416"/>
                  </a:lnTo>
                  <a:lnTo>
                    <a:pt x="310926" y="115559"/>
                  </a:lnTo>
                  <a:lnTo>
                    <a:pt x="311160" y="135653"/>
                  </a:lnTo>
                  <a:lnTo>
                    <a:pt x="296120" y="138910"/>
                  </a:lnTo>
                  <a:lnTo>
                    <a:pt x="270359" y="186352"/>
                  </a:lnTo>
                  <a:lnTo>
                    <a:pt x="291111" y="178154"/>
                  </a:lnTo>
                  <a:lnTo>
                    <a:pt x="297318" y="196429"/>
                  </a:lnTo>
                  <a:lnTo>
                    <a:pt x="291302" y="201901"/>
                  </a:lnTo>
                  <a:lnTo>
                    <a:pt x="299575" y="220702"/>
                  </a:lnTo>
                  <a:lnTo>
                    <a:pt x="286790" y="225977"/>
                  </a:lnTo>
                  <a:lnTo>
                    <a:pt x="297157" y="235905"/>
                  </a:lnTo>
                  <a:lnTo>
                    <a:pt x="295766" y="255250"/>
                  </a:lnTo>
                  <a:lnTo>
                    <a:pt x="313022" y="259236"/>
                  </a:lnTo>
                  <a:lnTo>
                    <a:pt x="309645" y="272618"/>
                  </a:lnTo>
                  <a:lnTo>
                    <a:pt x="307413" y="273701"/>
                  </a:lnTo>
                  <a:lnTo>
                    <a:pt x="306830" y="273248"/>
                  </a:lnTo>
                  <a:lnTo>
                    <a:pt x="306117" y="274013"/>
                  </a:lnTo>
                  <a:lnTo>
                    <a:pt x="306213" y="274747"/>
                  </a:lnTo>
                  <a:lnTo>
                    <a:pt x="275356" y="298216"/>
                  </a:lnTo>
                  <a:lnTo>
                    <a:pt x="246824" y="280697"/>
                  </a:lnTo>
                  <a:lnTo>
                    <a:pt x="219983" y="281246"/>
                  </a:lnTo>
                  <a:lnTo>
                    <a:pt x="197757" y="297566"/>
                  </a:lnTo>
                  <a:lnTo>
                    <a:pt x="200178" y="319272"/>
                  </a:lnTo>
                  <a:lnTo>
                    <a:pt x="163592" y="316790"/>
                  </a:lnTo>
                  <a:lnTo>
                    <a:pt x="165054" y="314722"/>
                  </a:lnTo>
                  <a:lnTo>
                    <a:pt x="156601" y="313626"/>
                  </a:lnTo>
                  <a:lnTo>
                    <a:pt x="106075" y="307477"/>
                  </a:lnTo>
                  <a:lnTo>
                    <a:pt x="75409" y="287524"/>
                  </a:lnTo>
                  <a:lnTo>
                    <a:pt x="94151" y="241442"/>
                  </a:lnTo>
                  <a:lnTo>
                    <a:pt x="88761" y="241896"/>
                  </a:lnTo>
                  <a:lnTo>
                    <a:pt x="92948" y="209695"/>
                  </a:lnTo>
                  <a:lnTo>
                    <a:pt x="106717" y="233623"/>
                  </a:lnTo>
                  <a:lnTo>
                    <a:pt x="100678" y="213411"/>
                  </a:lnTo>
                  <a:lnTo>
                    <a:pt x="88997" y="204752"/>
                  </a:lnTo>
                  <a:lnTo>
                    <a:pt x="93353" y="197263"/>
                  </a:lnTo>
                  <a:lnTo>
                    <a:pt x="92175" y="182447"/>
                  </a:lnTo>
                  <a:lnTo>
                    <a:pt x="66603" y="163326"/>
                  </a:lnTo>
                  <a:lnTo>
                    <a:pt x="70294" y="156091"/>
                  </a:lnTo>
                  <a:lnTo>
                    <a:pt x="65596" y="152678"/>
                  </a:lnTo>
                  <a:lnTo>
                    <a:pt x="66520" y="147065"/>
                  </a:lnTo>
                  <a:lnTo>
                    <a:pt x="76725" y="149559"/>
                  </a:lnTo>
                  <a:lnTo>
                    <a:pt x="69811" y="145538"/>
                  </a:lnTo>
                  <a:lnTo>
                    <a:pt x="62619" y="148518"/>
                  </a:lnTo>
                  <a:lnTo>
                    <a:pt x="56301" y="146374"/>
                  </a:lnTo>
                  <a:lnTo>
                    <a:pt x="60810" y="138650"/>
                  </a:lnTo>
                  <a:lnTo>
                    <a:pt x="52330" y="133683"/>
                  </a:lnTo>
                  <a:lnTo>
                    <a:pt x="42056" y="139842"/>
                  </a:lnTo>
                  <a:lnTo>
                    <a:pt x="10352" y="127430"/>
                  </a:lnTo>
                  <a:lnTo>
                    <a:pt x="1298" y="118545"/>
                  </a:lnTo>
                  <a:lnTo>
                    <a:pt x="14888" y="108745"/>
                  </a:lnTo>
                  <a:lnTo>
                    <a:pt x="0" y="100797"/>
                  </a:lnTo>
                  <a:lnTo>
                    <a:pt x="39175" y="87014"/>
                  </a:lnTo>
                  <a:lnTo>
                    <a:pt x="52652" y="101091"/>
                  </a:lnTo>
                  <a:lnTo>
                    <a:pt x="85776" y="95688"/>
                  </a:lnTo>
                  <a:lnTo>
                    <a:pt x="71363" y="54050"/>
                  </a:lnTo>
                  <a:lnTo>
                    <a:pt x="88411" y="55597"/>
                  </a:lnTo>
                  <a:lnTo>
                    <a:pt x="92193" y="67974"/>
                  </a:lnTo>
                  <a:lnTo>
                    <a:pt x="130908" y="64628"/>
                  </a:lnTo>
                  <a:lnTo>
                    <a:pt x="122089" y="61718"/>
                  </a:lnTo>
                  <a:lnTo>
                    <a:pt x="156986" y="38385"/>
                  </a:lnTo>
                  <a:lnTo>
                    <a:pt x="161111" y="8538"/>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4" name="EU_Finland">
              <a:extLst>
                <a:ext uri="{FF2B5EF4-FFF2-40B4-BE49-F238E27FC236}">
                  <a16:creationId xmlns:a16="http://schemas.microsoft.com/office/drawing/2014/main" id="{FB97078D-16CC-C013-012E-060A4F5D07E0}"/>
                </a:ext>
              </a:extLst>
            </p:cNvPr>
            <p:cNvSpPr/>
            <p:nvPr>
              <p:custDataLst>
                <p:tags r:id="rId132"/>
              </p:custDataLst>
            </p:nvPr>
          </p:nvSpPr>
          <p:spPr bwMode="gray">
            <a:xfrm>
              <a:off x="6455615" y="2409050"/>
              <a:ext cx="261051" cy="573431"/>
            </a:xfrm>
            <a:custGeom>
              <a:avLst/>
              <a:gdLst/>
              <a:ahLst/>
              <a:cxnLst/>
              <a:rect l="0" t="0" r="0" b="0"/>
              <a:pathLst>
                <a:path w="110082" h="241524">
                  <a:moveTo>
                    <a:pt x="75850" y="437"/>
                  </a:moveTo>
                  <a:lnTo>
                    <a:pt x="85952" y="8448"/>
                  </a:lnTo>
                  <a:lnTo>
                    <a:pt x="82033" y="21939"/>
                  </a:lnTo>
                  <a:lnTo>
                    <a:pt x="83765" y="24994"/>
                  </a:lnTo>
                  <a:lnTo>
                    <a:pt x="78511" y="29305"/>
                  </a:lnTo>
                  <a:lnTo>
                    <a:pt x="82397" y="30762"/>
                  </a:lnTo>
                  <a:lnTo>
                    <a:pt x="78766" y="39360"/>
                  </a:lnTo>
                  <a:lnTo>
                    <a:pt x="81125" y="48431"/>
                  </a:lnTo>
                  <a:lnTo>
                    <a:pt x="94477" y="61822"/>
                  </a:lnTo>
                  <a:lnTo>
                    <a:pt x="84941" y="82522"/>
                  </a:lnTo>
                  <a:lnTo>
                    <a:pt x="95533" y="111811"/>
                  </a:lnTo>
                  <a:lnTo>
                    <a:pt x="92380" y="113410"/>
                  </a:lnTo>
                  <a:lnTo>
                    <a:pt x="90558" y="130761"/>
                  </a:lnTo>
                  <a:lnTo>
                    <a:pt x="99972" y="147222"/>
                  </a:lnTo>
                  <a:lnTo>
                    <a:pt x="94125" y="158114"/>
                  </a:lnTo>
                  <a:lnTo>
                    <a:pt x="110081" y="176589"/>
                  </a:lnTo>
                  <a:lnTo>
                    <a:pt x="72269" y="226615"/>
                  </a:lnTo>
                  <a:lnTo>
                    <a:pt x="59163" y="228635"/>
                  </a:lnTo>
                  <a:lnTo>
                    <a:pt x="60783" y="224556"/>
                  </a:lnTo>
                  <a:lnTo>
                    <a:pt x="53391" y="232784"/>
                  </a:lnTo>
                  <a:lnTo>
                    <a:pt x="23288" y="241523"/>
                  </a:lnTo>
                  <a:lnTo>
                    <a:pt x="27575" y="237235"/>
                  </a:lnTo>
                  <a:lnTo>
                    <a:pt x="22936" y="234717"/>
                  </a:lnTo>
                  <a:lnTo>
                    <a:pt x="25061" y="230659"/>
                  </a:lnTo>
                  <a:lnTo>
                    <a:pt x="24750" y="230530"/>
                  </a:lnTo>
                  <a:lnTo>
                    <a:pt x="20819" y="233175"/>
                  </a:lnTo>
                  <a:lnTo>
                    <a:pt x="19941" y="233410"/>
                  </a:lnTo>
                  <a:lnTo>
                    <a:pt x="18663" y="232728"/>
                  </a:lnTo>
                  <a:lnTo>
                    <a:pt x="20513" y="229749"/>
                  </a:lnTo>
                  <a:lnTo>
                    <a:pt x="7777" y="224431"/>
                  </a:lnTo>
                  <a:lnTo>
                    <a:pt x="10872" y="205945"/>
                  </a:lnTo>
                  <a:lnTo>
                    <a:pt x="4838" y="183192"/>
                  </a:lnTo>
                  <a:lnTo>
                    <a:pt x="11052" y="174156"/>
                  </a:lnTo>
                  <a:lnTo>
                    <a:pt x="9169" y="170064"/>
                  </a:lnTo>
                  <a:lnTo>
                    <a:pt x="17563" y="168651"/>
                  </a:lnTo>
                  <a:lnTo>
                    <a:pt x="16072" y="164425"/>
                  </a:lnTo>
                  <a:lnTo>
                    <a:pt x="27380" y="154645"/>
                  </a:lnTo>
                  <a:lnTo>
                    <a:pt x="37625" y="140234"/>
                  </a:lnTo>
                  <a:lnTo>
                    <a:pt x="39613" y="133717"/>
                  </a:lnTo>
                  <a:lnTo>
                    <a:pt x="48663" y="130132"/>
                  </a:lnTo>
                  <a:lnTo>
                    <a:pt x="47300" y="116850"/>
                  </a:lnTo>
                  <a:lnTo>
                    <a:pt x="40883" y="113376"/>
                  </a:lnTo>
                  <a:lnTo>
                    <a:pt x="41083" y="107493"/>
                  </a:lnTo>
                  <a:lnTo>
                    <a:pt x="35861" y="109499"/>
                  </a:lnTo>
                  <a:lnTo>
                    <a:pt x="30811" y="97220"/>
                  </a:lnTo>
                  <a:lnTo>
                    <a:pt x="34269" y="84945"/>
                  </a:lnTo>
                  <a:lnTo>
                    <a:pt x="29908" y="75839"/>
                  </a:lnTo>
                  <a:lnTo>
                    <a:pt x="31869" y="69120"/>
                  </a:lnTo>
                  <a:lnTo>
                    <a:pt x="28502" y="67831"/>
                  </a:lnTo>
                  <a:lnTo>
                    <a:pt x="30852" y="55281"/>
                  </a:lnTo>
                  <a:lnTo>
                    <a:pt x="12283" y="38304"/>
                  </a:lnTo>
                  <a:lnTo>
                    <a:pt x="0" y="24751"/>
                  </a:lnTo>
                  <a:lnTo>
                    <a:pt x="7399" y="17268"/>
                  </a:lnTo>
                  <a:lnTo>
                    <a:pt x="18175" y="34445"/>
                  </a:lnTo>
                  <a:lnTo>
                    <a:pt x="33955" y="31093"/>
                  </a:lnTo>
                  <a:lnTo>
                    <a:pt x="43540" y="38023"/>
                  </a:lnTo>
                  <a:lnTo>
                    <a:pt x="51802" y="26738"/>
                  </a:lnTo>
                  <a:lnTo>
                    <a:pt x="53650" y="7353"/>
                  </a:lnTo>
                  <a:lnTo>
                    <a:pt x="58691" y="0"/>
                  </a:lnTo>
                  <a:lnTo>
                    <a:pt x="75850" y="437"/>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5" name="EU_Czech Republic">
              <a:extLst>
                <a:ext uri="{FF2B5EF4-FFF2-40B4-BE49-F238E27FC236}">
                  <a16:creationId xmlns:a16="http://schemas.microsoft.com/office/drawing/2014/main" id="{404B07D8-222C-F358-7CE4-9A6558D83C31}"/>
                </a:ext>
              </a:extLst>
            </p:cNvPr>
            <p:cNvSpPr/>
            <p:nvPr>
              <p:custDataLst>
                <p:tags r:id="rId133"/>
              </p:custDataLst>
            </p:nvPr>
          </p:nvSpPr>
          <p:spPr bwMode="gray">
            <a:xfrm>
              <a:off x="6254348" y="3350533"/>
              <a:ext cx="160251" cy="91000"/>
            </a:xfrm>
            <a:custGeom>
              <a:avLst/>
              <a:gdLst/>
              <a:ahLst/>
              <a:cxnLst/>
              <a:rect l="0" t="0" r="0" b="0"/>
              <a:pathLst>
                <a:path w="67576" h="38328">
                  <a:moveTo>
                    <a:pt x="26066" y="38327"/>
                  </a:moveTo>
                  <a:lnTo>
                    <a:pt x="17399" y="35416"/>
                  </a:lnTo>
                  <a:lnTo>
                    <a:pt x="5808" y="25467"/>
                  </a:lnTo>
                  <a:lnTo>
                    <a:pt x="0" y="11540"/>
                  </a:lnTo>
                  <a:lnTo>
                    <a:pt x="22160" y="0"/>
                  </a:lnTo>
                  <a:lnTo>
                    <a:pt x="27346" y="2981"/>
                  </a:lnTo>
                  <a:lnTo>
                    <a:pt x="42482" y="6218"/>
                  </a:lnTo>
                  <a:lnTo>
                    <a:pt x="41121" y="9951"/>
                  </a:lnTo>
                  <a:lnTo>
                    <a:pt x="45482" y="14887"/>
                  </a:lnTo>
                  <a:lnTo>
                    <a:pt x="49085" y="13192"/>
                  </a:lnTo>
                  <a:lnTo>
                    <a:pt x="47966" y="9707"/>
                  </a:lnTo>
                  <a:lnTo>
                    <a:pt x="56291" y="11584"/>
                  </a:lnTo>
                  <a:lnTo>
                    <a:pt x="55641" y="14892"/>
                  </a:lnTo>
                  <a:lnTo>
                    <a:pt x="64835" y="17904"/>
                  </a:lnTo>
                  <a:lnTo>
                    <a:pt x="67575" y="24046"/>
                  </a:lnTo>
                  <a:lnTo>
                    <a:pt x="48525" y="37757"/>
                  </a:lnTo>
                  <a:lnTo>
                    <a:pt x="29321" y="31685"/>
                  </a:lnTo>
                  <a:lnTo>
                    <a:pt x="26066" y="38327"/>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6" name="EU_Austria">
              <a:extLst>
                <a:ext uri="{FF2B5EF4-FFF2-40B4-BE49-F238E27FC236}">
                  <a16:creationId xmlns:a16="http://schemas.microsoft.com/office/drawing/2014/main" id="{9BB0478B-D38F-F0ED-6214-73F4168A7ED2}"/>
                </a:ext>
              </a:extLst>
            </p:cNvPr>
            <p:cNvSpPr/>
            <p:nvPr>
              <p:custDataLst>
                <p:tags r:id="rId134"/>
              </p:custDataLst>
            </p:nvPr>
          </p:nvSpPr>
          <p:spPr bwMode="gray">
            <a:xfrm>
              <a:off x="6193638" y="3425758"/>
              <a:ext cx="181007" cy="92178"/>
            </a:xfrm>
            <a:custGeom>
              <a:avLst/>
              <a:gdLst/>
              <a:ahLst/>
              <a:cxnLst/>
              <a:rect l="0" t="0" r="0" b="0"/>
              <a:pathLst>
                <a:path w="76329" h="38824">
                  <a:moveTo>
                    <a:pt x="43000" y="3731"/>
                  </a:moveTo>
                  <a:lnTo>
                    <a:pt x="51667" y="6642"/>
                  </a:lnTo>
                  <a:lnTo>
                    <a:pt x="54922" y="0"/>
                  </a:lnTo>
                  <a:lnTo>
                    <a:pt x="74126" y="6072"/>
                  </a:lnTo>
                  <a:lnTo>
                    <a:pt x="76328" y="15193"/>
                  </a:lnTo>
                  <a:lnTo>
                    <a:pt x="75203" y="19710"/>
                  </a:lnTo>
                  <a:lnTo>
                    <a:pt x="69170" y="19880"/>
                  </a:lnTo>
                  <a:lnTo>
                    <a:pt x="71803" y="22167"/>
                  </a:lnTo>
                  <a:lnTo>
                    <a:pt x="69770" y="30085"/>
                  </a:lnTo>
                  <a:lnTo>
                    <a:pt x="65782" y="32091"/>
                  </a:lnTo>
                  <a:lnTo>
                    <a:pt x="50114" y="38823"/>
                  </a:lnTo>
                  <a:lnTo>
                    <a:pt x="41851" y="37093"/>
                  </a:lnTo>
                  <a:lnTo>
                    <a:pt x="29070" y="34703"/>
                  </a:lnTo>
                  <a:lnTo>
                    <a:pt x="25942" y="30158"/>
                  </a:lnTo>
                  <a:lnTo>
                    <a:pt x="9376" y="32067"/>
                  </a:lnTo>
                  <a:lnTo>
                    <a:pt x="650" y="29246"/>
                  </a:lnTo>
                  <a:lnTo>
                    <a:pt x="0" y="26147"/>
                  </a:lnTo>
                  <a:lnTo>
                    <a:pt x="331" y="22218"/>
                  </a:lnTo>
                  <a:lnTo>
                    <a:pt x="6397" y="26144"/>
                  </a:lnTo>
                  <a:lnTo>
                    <a:pt x="9445" y="21455"/>
                  </a:lnTo>
                  <a:lnTo>
                    <a:pt x="15620" y="24353"/>
                  </a:lnTo>
                  <a:lnTo>
                    <a:pt x="32020" y="20086"/>
                  </a:lnTo>
                  <a:lnTo>
                    <a:pt x="34831" y="23257"/>
                  </a:lnTo>
                  <a:lnTo>
                    <a:pt x="32247" y="13527"/>
                  </a:lnTo>
                  <a:lnTo>
                    <a:pt x="43000" y="3731"/>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7" name="EU_Estonia">
              <a:extLst>
                <a:ext uri="{FF2B5EF4-FFF2-40B4-BE49-F238E27FC236}">
                  <a16:creationId xmlns:a16="http://schemas.microsoft.com/office/drawing/2014/main" id="{BAED523E-AABB-0091-A94B-BCFDD66BC51C}"/>
                </a:ext>
              </a:extLst>
            </p:cNvPr>
            <p:cNvSpPr/>
            <p:nvPr>
              <p:custDataLst>
                <p:tags r:id="rId135"/>
              </p:custDataLst>
            </p:nvPr>
          </p:nvSpPr>
          <p:spPr bwMode="gray">
            <a:xfrm>
              <a:off x="6485283" y="2990772"/>
              <a:ext cx="150311" cy="95796"/>
            </a:xfrm>
            <a:custGeom>
              <a:avLst/>
              <a:gdLst>
                <a:gd name="connsiteX0" fmla="*/ 29158 w 159492"/>
                <a:gd name="connsiteY0" fmla="*/ 50606 h 101646"/>
                <a:gd name="connsiteX1" fmla="*/ 37764 w 159492"/>
                <a:gd name="connsiteY1" fmla="*/ 58136 h 101646"/>
                <a:gd name="connsiteX2" fmla="*/ 4082 w 159492"/>
                <a:gd name="connsiteY2" fmla="*/ 82933 h 101646"/>
                <a:gd name="connsiteX3" fmla="*/ 9295 w 159492"/>
                <a:gd name="connsiteY3" fmla="*/ 72370 h 101646"/>
                <a:gd name="connsiteX4" fmla="*/ 0 w 159492"/>
                <a:gd name="connsiteY4" fmla="*/ 55085 h 101646"/>
                <a:gd name="connsiteX5" fmla="*/ 23092 w 159492"/>
                <a:gd name="connsiteY5" fmla="*/ 31044 h 101646"/>
                <a:gd name="connsiteX6" fmla="*/ 30530 w 159492"/>
                <a:gd name="connsiteY6" fmla="*/ 39029 h 101646"/>
                <a:gd name="connsiteX7" fmla="*/ 5289 w 159492"/>
                <a:gd name="connsiteY7" fmla="*/ 33979 h 101646"/>
                <a:gd name="connsiteX8" fmla="*/ 99350 w 159492"/>
                <a:gd name="connsiteY8" fmla="*/ 0 h 101646"/>
                <a:gd name="connsiteX9" fmla="*/ 155604 w 159492"/>
                <a:gd name="connsiteY9" fmla="*/ 7472 h 101646"/>
                <a:gd name="connsiteX10" fmla="*/ 159492 w 159492"/>
                <a:gd name="connsiteY10" fmla="*/ 15823 h 101646"/>
                <a:gd name="connsiteX11" fmla="*/ 140763 w 159492"/>
                <a:gd name="connsiteY11" fmla="*/ 40139 h 101646"/>
                <a:gd name="connsiteX12" fmla="*/ 150753 w 159492"/>
                <a:gd name="connsiteY12" fmla="*/ 85251 h 101646"/>
                <a:gd name="connsiteX13" fmla="*/ 139404 w 159492"/>
                <a:gd name="connsiteY13" fmla="*/ 101197 h 101646"/>
                <a:gd name="connsiteX14" fmla="*/ 117747 w 159492"/>
                <a:gd name="connsiteY14" fmla="*/ 101646 h 101646"/>
                <a:gd name="connsiteX15" fmla="*/ 87139 w 159492"/>
                <a:gd name="connsiteY15" fmla="*/ 75244 h 101646"/>
                <a:gd name="connsiteX16" fmla="*/ 62480 w 159492"/>
                <a:gd name="connsiteY16" fmla="*/ 85346 h 101646"/>
                <a:gd name="connsiteX17" fmla="*/ 68534 w 159492"/>
                <a:gd name="connsiteY17" fmla="*/ 63638 h 101646"/>
                <a:gd name="connsiteX18" fmla="*/ 47724 w 159492"/>
                <a:gd name="connsiteY18" fmla="*/ 61542 h 101646"/>
                <a:gd name="connsiteX19" fmla="*/ 41861 w 159492"/>
                <a:gd name="connsiteY19" fmla="*/ 45940 h 101646"/>
                <a:gd name="connsiteX20" fmla="*/ 51408 w 159492"/>
                <a:gd name="connsiteY20" fmla="*/ 42325 h 101646"/>
                <a:gd name="connsiteX21" fmla="*/ 41547 w 159492"/>
                <a:gd name="connsiteY21" fmla="*/ 40312 h 101646"/>
                <a:gd name="connsiteX22" fmla="*/ 41071 w 159492"/>
                <a:gd name="connsiteY22" fmla="*/ 20919 h 1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492" h="101646">
                  <a:moveTo>
                    <a:pt x="29158" y="50606"/>
                  </a:moveTo>
                  <a:lnTo>
                    <a:pt x="37764" y="58136"/>
                  </a:lnTo>
                  <a:lnTo>
                    <a:pt x="4082" y="82933"/>
                  </a:lnTo>
                  <a:lnTo>
                    <a:pt x="9295" y="72370"/>
                  </a:lnTo>
                  <a:lnTo>
                    <a:pt x="0" y="55085"/>
                  </a:lnTo>
                  <a:close/>
                  <a:moveTo>
                    <a:pt x="23092" y="31044"/>
                  </a:moveTo>
                  <a:lnTo>
                    <a:pt x="30530" y="39029"/>
                  </a:lnTo>
                  <a:lnTo>
                    <a:pt x="5289" y="33979"/>
                  </a:lnTo>
                  <a:close/>
                  <a:moveTo>
                    <a:pt x="99350" y="0"/>
                  </a:moveTo>
                  <a:lnTo>
                    <a:pt x="155604" y="7472"/>
                  </a:lnTo>
                  <a:lnTo>
                    <a:pt x="159492" y="15823"/>
                  </a:lnTo>
                  <a:lnTo>
                    <a:pt x="140763" y="40139"/>
                  </a:lnTo>
                  <a:lnTo>
                    <a:pt x="150753" y="85251"/>
                  </a:lnTo>
                  <a:lnTo>
                    <a:pt x="139404" y="101197"/>
                  </a:lnTo>
                  <a:lnTo>
                    <a:pt x="117747" y="101646"/>
                  </a:lnTo>
                  <a:lnTo>
                    <a:pt x="87139" y="75244"/>
                  </a:lnTo>
                  <a:lnTo>
                    <a:pt x="62480" y="85346"/>
                  </a:lnTo>
                  <a:lnTo>
                    <a:pt x="68534" y="63638"/>
                  </a:lnTo>
                  <a:lnTo>
                    <a:pt x="47724" y="61542"/>
                  </a:lnTo>
                  <a:lnTo>
                    <a:pt x="41861" y="45940"/>
                  </a:lnTo>
                  <a:lnTo>
                    <a:pt x="51408" y="42325"/>
                  </a:lnTo>
                  <a:lnTo>
                    <a:pt x="41547" y="40312"/>
                  </a:lnTo>
                  <a:lnTo>
                    <a:pt x="41071" y="20919"/>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8" name="EU_Ireland">
              <a:extLst>
                <a:ext uri="{FF2B5EF4-FFF2-40B4-BE49-F238E27FC236}">
                  <a16:creationId xmlns:a16="http://schemas.microsoft.com/office/drawing/2014/main" id="{B6B2EE35-D030-E635-0158-749001EA93E4}"/>
                </a:ext>
              </a:extLst>
            </p:cNvPr>
            <p:cNvSpPr/>
            <p:nvPr>
              <p:custDataLst>
                <p:tags r:id="rId136"/>
              </p:custDataLst>
            </p:nvPr>
          </p:nvSpPr>
          <p:spPr bwMode="gray">
            <a:xfrm>
              <a:off x="5719486" y="3178827"/>
              <a:ext cx="105479" cy="156840"/>
            </a:xfrm>
            <a:custGeom>
              <a:avLst/>
              <a:gdLst/>
              <a:ahLst/>
              <a:cxnLst/>
              <a:rect l="0" t="0" r="0" b="0"/>
              <a:pathLst>
                <a:path w="44479" h="66060">
                  <a:moveTo>
                    <a:pt x="30545" y="7460"/>
                  </a:moveTo>
                  <a:lnTo>
                    <a:pt x="23014" y="16309"/>
                  </a:lnTo>
                  <a:lnTo>
                    <a:pt x="29014" y="21705"/>
                  </a:lnTo>
                  <a:lnTo>
                    <a:pt x="34300" y="16725"/>
                  </a:lnTo>
                  <a:lnTo>
                    <a:pt x="41939" y="22168"/>
                  </a:lnTo>
                  <a:lnTo>
                    <a:pt x="44478" y="41594"/>
                  </a:lnTo>
                  <a:lnTo>
                    <a:pt x="40997" y="54220"/>
                  </a:lnTo>
                  <a:lnTo>
                    <a:pt x="34661" y="52501"/>
                  </a:lnTo>
                  <a:lnTo>
                    <a:pt x="12267" y="65497"/>
                  </a:lnTo>
                  <a:lnTo>
                    <a:pt x="6434" y="66059"/>
                  </a:lnTo>
                  <a:lnTo>
                    <a:pt x="9253" y="61158"/>
                  </a:lnTo>
                  <a:lnTo>
                    <a:pt x="3284" y="63684"/>
                  </a:lnTo>
                  <a:lnTo>
                    <a:pt x="8834" y="59181"/>
                  </a:lnTo>
                  <a:lnTo>
                    <a:pt x="1223" y="60626"/>
                  </a:lnTo>
                  <a:lnTo>
                    <a:pt x="7031" y="54691"/>
                  </a:lnTo>
                  <a:lnTo>
                    <a:pt x="0" y="54143"/>
                  </a:lnTo>
                  <a:lnTo>
                    <a:pt x="16425" y="46217"/>
                  </a:lnTo>
                  <a:lnTo>
                    <a:pt x="5245" y="48024"/>
                  </a:lnTo>
                  <a:lnTo>
                    <a:pt x="15198" y="36278"/>
                  </a:lnTo>
                  <a:lnTo>
                    <a:pt x="2850" y="33873"/>
                  </a:lnTo>
                  <a:lnTo>
                    <a:pt x="8995" y="26251"/>
                  </a:lnTo>
                  <a:lnTo>
                    <a:pt x="5203" y="26128"/>
                  </a:lnTo>
                  <a:lnTo>
                    <a:pt x="6731" y="24855"/>
                  </a:lnTo>
                  <a:lnTo>
                    <a:pt x="4548" y="20134"/>
                  </a:lnTo>
                  <a:lnTo>
                    <a:pt x="3364" y="22226"/>
                  </a:lnTo>
                  <a:lnTo>
                    <a:pt x="3486" y="19944"/>
                  </a:lnTo>
                  <a:lnTo>
                    <a:pt x="19892" y="19193"/>
                  </a:lnTo>
                  <a:lnTo>
                    <a:pt x="17925" y="17898"/>
                  </a:lnTo>
                  <a:lnTo>
                    <a:pt x="22725" y="13005"/>
                  </a:lnTo>
                  <a:lnTo>
                    <a:pt x="16600" y="12002"/>
                  </a:lnTo>
                  <a:lnTo>
                    <a:pt x="21434" y="4745"/>
                  </a:lnTo>
                  <a:lnTo>
                    <a:pt x="28034" y="1845"/>
                  </a:lnTo>
                  <a:lnTo>
                    <a:pt x="27795" y="7547"/>
                  </a:lnTo>
                  <a:lnTo>
                    <a:pt x="30670" y="0"/>
                  </a:lnTo>
                  <a:lnTo>
                    <a:pt x="35292" y="2523"/>
                  </a:lnTo>
                  <a:lnTo>
                    <a:pt x="32084" y="5415"/>
                  </a:lnTo>
                  <a:lnTo>
                    <a:pt x="30545" y="7460"/>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39" name="EU_Denmark">
              <a:extLst>
                <a:ext uri="{FF2B5EF4-FFF2-40B4-BE49-F238E27FC236}">
                  <a16:creationId xmlns:a16="http://schemas.microsoft.com/office/drawing/2014/main" id="{182B9D72-D205-816C-B6C7-A9037AD2DAF4}"/>
                </a:ext>
              </a:extLst>
            </p:cNvPr>
            <p:cNvSpPr/>
            <p:nvPr>
              <p:custDataLst>
                <p:tags r:id="rId137"/>
              </p:custDataLst>
            </p:nvPr>
          </p:nvSpPr>
          <p:spPr bwMode="gray">
            <a:xfrm>
              <a:off x="6159336" y="3077248"/>
              <a:ext cx="106241" cy="130415"/>
            </a:xfrm>
            <a:custGeom>
              <a:avLst/>
              <a:gdLst>
                <a:gd name="connsiteX0" fmla="*/ 86224 w 112729"/>
                <a:gd name="connsiteY0" fmla="*/ 131990 h 138382"/>
                <a:gd name="connsiteX1" fmla="*/ 94835 w 112729"/>
                <a:gd name="connsiteY1" fmla="*/ 138382 h 138382"/>
                <a:gd name="connsiteX2" fmla="*/ 73039 w 112729"/>
                <a:gd name="connsiteY2" fmla="*/ 133688 h 138382"/>
                <a:gd name="connsiteX3" fmla="*/ 63712 w 112729"/>
                <a:gd name="connsiteY3" fmla="*/ 97119 h 138382"/>
                <a:gd name="connsiteX4" fmla="*/ 66885 w 112729"/>
                <a:gd name="connsiteY4" fmla="*/ 103218 h 138382"/>
                <a:gd name="connsiteX5" fmla="*/ 67828 w 112729"/>
                <a:gd name="connsiteY5" fmla="*/ 119139 h 138382"/>
                <a:gd name="connsiteX6" fmla="*/ 60657 w 112729"/>
                <a:gd name="connsiteY6" fmla="*/ 123258 h 138382"/>
                <a:gd name="connsiteX7" fmla="*/ 51976 w 112729"/>
                <a:gd name="connsiteY7" fmla="*/ 120815 h 138382"/>
                <a:gd name="connsiteX8" fmla="*/ 51115 w 112729"/>
                <a:gd name="connsiteY8" fmla="*/ 116653 h 138382"/>
                <a:gd name="connsiteX9" fmla="*/ 48277 w 112729"/>
                <a:gd name="connsiteY9" fmla="*/ 116016 h 138382"/>
                <a:gd name="connsiteX10" fmla="*/ 45537 w 112729"/>
                <a:gd name="connsiteY10" fmla="*/ 112199 h 138382"/>
                <a:gd name="connsiteX11" fmla="*/ 43370 w 112729"/>
                <a:gd name="connsiteY11" fmla="*/ 105243 h 138382"/>
                <a:gd name="connsiteX12" fmla="*/ 39966 w 112729"/>
                <a:gd name="connsiteY12" fmla="*/ 102465 h 138382"/>
                <a:gd name="connsiteX13" fmla="*/ 41805 w 112729"/>
                <a:gd name="connsiteY13" fmla="*/ 100636 h 138382"/>
                <a:gd name="connsiteX14" fmla="*/ 43428 w 112729"/>
                <a:gd name="connsiteY14" fmla="*/ 100313 h 138382"/>
                <a:gd name="connsiteX15" fmla="*/ 45741 w 112729"/>
                <a:gd name="connsiteY15" fmla="*/ 102167 h 138382"/>
                <a:gd name="connsiteX16" fmla="*/ 55924 w 112729"/>
                <a:gd name="connsiteY16" fmla="*/ 97220 h 138382"/>
                <a:gd name="connsiteX17" fmla="*/ 60174 w 112729"/>
                <a:gd name="connsiteY17" fmla="*/ 105180 h 138382"/>
                <a:gd name="connsiteX18" fmla="*/ 112729 w 112729"/>
                <a:gd name="connsiteY18" fmla="*/ 80396 h 138382"/>
                <a:gd name="connsiteX19" fmla="*/ 103258 w 112729"/>
                <a:gd name="connsiteY19" fmla="*/ 103379 h 138382"/>
                <a:gd name="connsiteX20" fmla="*/ 110074 w 112729"/>
                <a:gd name="connsiteY20" fmla="*/ 111904 h 138382"/>
                <a:gd name="connsiteX21" fmla="*/ 100266 w 112729"/>
                <a:gd name="connsiteY21" fmla="*/ 125905 h 138382"/>
                <a:gd name="connsiteX22" fmla="*/ 79501 w 112729"/>
                <a:gd name="connsiteY22" fmla="*/ 115733 h 138382"/>
                <a:gd name="connsiteX23" fmla="*/ 70113 w 112729"/>
                <a:gd name="connsiteY23" fmla="*/ 92055 h 138382"/>
                <a:gd name="connsiteX24" fmla="*/ 92516 w 112729"/>
                <a:gd name="connsiteY24" fmla="*/ 81635 h 138382"/>
                <a:gd name="connsiteX25" fmla="*/ 99896 w 112729"/>
                <a:gd name="connsiteY25" fmla="*/ 95594 h 138382"/>
                <a:gd name="connsiteX26" fmla="*/ 94919 w 112729"/>
                <a:gd name="connsiteY26" fmla="*/ 81547 h 138382"/>
                <a:gd name="connsiteX27" fmla="*/ 47484 w 112729"/>
                <a:gd name="connsiteY27" fmla="*/ 31077 h 138382"/>
                <a:gd name="connsiteX28" fmla="*/ 55979 w 112729"/>
                <a:gd name="connsiteY28" fmla="*/ 35264 h 138382"/>
                <a:gd name="connsiteX29" fmla="*/ 55813 w 112729"/>
                <a:gd name="connsiteY29" fmla="*/ 46013 h 138382"/>
                <a:gd name="connsiteX30" fmla="*/ 44769 w 112729"/>
                <a:gd name="connsiteY30" fmla="*/ 50500 h 138382"/>
                <a:gd name="connsiteX31" fmla="*/ 72362 w 112729"/>
                <a:gd name="connsiteY31" fmla="*/ 60136 h 138382"/>
                <a:gd name="connsiteX32" fmla="*/ 54341 w 112729"/>
                <a:gd name="connsiteY32" fmla="*/ 71984 h 138382"/>
                <a:gd name="connsiteX33" fmla="*/ 47950 w 112729"/>
                <a:gd name="connsiteY33" fmla="*/ 93287 h 138382"/>
                <a:gd name="connsiteX34" fmla="*/ 36808 w 112729"/>
                <a:gd name="connsiteY34" fmla="*/ 93249 h 138382"/>
                <a:gd name="connsiteX35" fmla="*/ 43581 w 112729"/>
                <a:gd name="connsiteY35" fmla="*/ 97763 h 138382"/>
                <a:gd name="connsiteX36" fmla="*/ 40688 w 112729"/>
                <a:gd name="connsiteY36" fmla="*/ 101043 h 138382"/>
                <a:gd name="connsiteX37" fmla="*/ 37771 w 112729"/>
                <a:gd name="connsiteY37" fmla="*/ 105908 h 138382"/>
                <a:gd name="connsiteX38" fmla="*/ 40295 w 112729"/>
                <a:gd name="connsiteY38" fmla="*/ 115856 h 138382"/>
                <a:gd name="connsiteX39" fmla="*/ 34523 w 112729"/>
                <a:gd name="connsiteY39" fmla="*/ 119076 h 138382"/>
                <a:gd name="connsiteX40" fmla="*/ 42293 w 112729"/>
                <a:gd name="connsiteY40" fmla="*/ 129301 h 138382"/>
                <a:gd name="connsiteX41" fmla="*/ 34173 w 112729"/>
                <a:gd name="connsiteY41" fmla="*/ 132179 h 138382"/>
                <a:gd name="connsiteX42" fmla="*/ 14526 w 112729"/>
                <a:gd name="connsiteY42" fmla="*/ 128339 h 138382"/>
                <a:gd name="connsiteX43" fmla="*/ 13504 w 112729"/>
                <a:gd name="connsiteY43" fmla="*/ 105648 h 138382"/>
                <a:gd name="connsiteX44" fmla="*/ 0 w 112729"/>
                <a:gd name="connsiteY44" fmla="*/ 100252 h 138382"/>
                <a:gd name="connsiteX45" fmla="*/ 1006 w 112729"/>
                <a:gd name="connsiteY45" fmla="*/ 80696 h 138382"/>
                <a:gd name="connsiteX46" fmla="*/ 7800 w 112729"/>
                <a:gd name="connsiteY46" fmla="*/ 84658 h 138382"/>
                <a:gd name="connsiteX47" fmla="*/ 531 w 112729"/>
                <a:gd name="connsiteY47" fmla="*/ 79244 h 138382"/>
                <a:gd name="connsiteX48" fmla="*/ 1965 w 112729"/>
                <a:gd name="connsiteY48" fmla="*/ 50359 h 138382"/>
                <a:gd name="connsiteX49" fmla="*/ 16131 w 112729"/>
                <a:gd name="connsiteY49" fmla="*/ 58184 h 138382"/>
                <a:gd name="connsiteX50" fmla="*/ 24870 w 112729"/>
                <a:gd name="connsiteY50" fmla="*/ 43283 h 138382"/>
                <a:gd name="connsiteX51" fmla="*/ 31063 w 112729"/>
                <a:gd name="connsiteY51" fmla="*/ 56206 h 138382"/>
                <a:gd name="connsiteX52" fmla="*/ 27452 w 112729"/>
                <a:gd name="connsiteY52" fmla="*/ 38279 h 138382"/>
                <a:gd name="connsiteX53" fmla="*/ 30753 w 112729"/>
                <a:gd name="connsiteY53" fmla="*/ 34309 h 138382"/>
                <a:gd name="connsiteX54" fmla="*/ 64385 w 112729"/>
                <a:gd name="connsiteY54" fmla="*/ 0 h 138382"/>
                <a:gd name="connsiteX55" fmla="*/ 59013 w 112729"/>
                <a:gd name="connsiteY55" fmla="*/ 6787 h 138382"/>
                <a:gd name="connsiteX56" fmla="*/ 56600 w 112729"/>
                <a:gd name="connsiteY56" fmla="*/ 34786 h 138382"/>
                <a:gd name="connsiteX57" fmla="*/ 48299 w 112729"/>
                <a:gd name="connsiteY57" fmla="*/ 30231 h 138382"/>
                <a:gd name="connsiteX58" fmla="*/ 29105 w 112729"/>
                <a:gd name="connsiteY58" fmla="*/ 34604 h 138382"/>
                <a:gd name="connsiteX59" fmla="*/ 25874 w 112729"/>
                <a:gd name="connsiteY59" fmla="*/ 31956 h 138382"/>
                <a:gd name="connsiteX60" fmla="*/ 14684 w 112729"/>
                <a:gd name="connsiteY60" fmla="*/ 36929 h 138382"/>
                <a:gd name="connsiteX61" fmla="*/ 8268 w 112729"/>
                <a:gd name="connsiteY61" fmla="*/ 49223 h 138382"/>
                <a:gd name="connsiteX62" fmla="*/ 12686 w 112729"/>
                <a:gd name="connsiteY62" fmla="*/ 48858 h 138382"/>
                <a:gd name="connsiteX63" fmla="*/ 11770 w 112729"/>
                <a:gd name="connsiteY63" fmla="*/ 53604 h 138382"/>
                <a:gd name="connsiteX64" fmla="*/ 3852 w 112729"/>
                <a:gd name="connsiteY64" fmla="*/ 47888 h 138382"/>
                <a:gd name="connsiteX65" fmla="*/ 13336 w 112729"/>
                <a:gd name="connsiteY65" fmla="*/ 28762 h 13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2729" h="138382">
                  <a:moveTo>
                    <a:pt x="86224" y="131990"/>
                  </a:moveTo>
                  <a:lnTo>
                    <a:pt x="94835" y="138382"/>
                  </a:lnTo>
                  <a:lnTo>
                    <a:pt x="73039" y="133688"/>
                  </a:lnTo>
                  <a:close/>
                  <a:moveTo>
                    <a:pt x="63712" y="97119"/>
                  </a:moveTo>
                  <a:lnTo>
                    <a:pt x="66885" y="103218"/>
                  </a:lnTo>
                  <a:lnTo>
                    <a:pt x="67828" y="119139"/>
                  </a:lnTo>
                  <a:lnTo>
                    <a:pt x="60657" y="123258"/>
                  </a:lnTo>
                  <a:lnTo>
                    <a:pt x="51976" y="120815"/>
                  </a:lnTo>
                  <a:lnTo>
                    <a:pt x="51115" y="116653"/>
                  </a:lnTo>
                  <a:lnTo>
                    <a:pt x="48277" y="116016"/>
                  </a:lnTo>
                  <a:lnTo>
                    <a:pt x="45537" y="112199"/>
                  </a:lnTo>
                  <a:lnTo>
                    <a:pt x="43370" y="105243"/>
                  </a:lnTo>
                  <a:lnTo>
                    <a:pt x="39966" y="102465"/>
                  </a:lnTo>
                  <a:lnTo>
                    <a:pt x="41805" y="100636"/>
                  </a:lnTo>
                  <a:lnTo>
                    <a:pt x="43428" y="100313"/>
                  </a:lnTo>
                  <a:lnTo>
                    <a:pt x="45741" y="102167"/>
                  </a:lnTo>
                  <a:lnTo>
                    <a:pt x="55924" y="97220"/>
                  </a:lnTo>
                  <a:lnTo>
                    <a:pt x="60174" y="105180"/>
                  </a:lnTo>
                  <a:close/>
                  <a:moveTo>
                    <a:pt x="112729" y="80396"/>
                  </a:moveTo>
                  <a:lnTo>
                    <a:pt x="103258" y="103379"/>
                  </a:lnTo>
                  <a:lnTo>
                    <a:pt x="110074" y="111904"/>
                  </a:lnTo>
                  <a:lnTo>
                    <a:pt x="100266" y="125905"/>
                  </a:lnTo>
                  <a:lnTo>
                    <a:pt x="79501" y="115733"/>
                  </a:lnTo>
                  <a:lnTo>
                    <a:pt x="70113" y="92055"/>
                  </a:lnTo>
                  <a:lnTo>
                    <a:pt x="92516" y="81635"/>
                  </a:lnTo>
                  <a:lnTo>
                    <a:pt x="99896" y="95594"/>
                  </a:lnTo>
                  <a:lnTo>
                    <a:pt x="94919" y="81547"/>
                  </a:lnTo>
                  <a:close/>
                  <a:moveTo>
                    <a:pt x="47484" y="31077"/>
                  </a:moveTo>
                  <a:lnTo>
                    <a:pt x="55979" y="35264"/>
                  </a:lnTo>
                  <a:lnTo>
                    <a:pt x="55813" y="46013"/>
                  </a:lnTo>
                  <a:lnTo>
                    <a:pt x="44769" y="50500"/>
                  </a:lnTo>
                  <a:lnTo>
                    <a:pt x="72362" y="60136"/>
                  </a:lnTo>
                  <a:lnTo>
                    <a:pt x="54341" y="71984"/>
                  </a:lnTo>
                  <a:lnTo>
                    <a:pt x="47950" y="93287"/>
                  </a:lnTo>
                  <a:lnTo>
                    <a:pt x="36808" y="93249"/>
                  </a:lnTo>
                  <a:lnTo>
                    <a:pt x="43581" y="97763"/>
                  </a:lnTo>
                  <a:lnTo>
                    <a:pt x="40688" y="101043"/>
                  </a:lnTo>
                  <a:lnTo>
                    <a:pt x="37771" y="105908"/>
                  </a:lnTo>
                  <a:lnTo>
                    <a:pt x="40295" y="115856"/>
                  </a:lnTo>
                  <a:lnTo>
                    <a:pt x="34523" y="119076"/>
                  </a:lnTo>
                  <a:lnTo>
                    <a:pt x="42293" y="129301"/>
                  </a:lnTo>
                  <a:lnTo>
                    <a:pt x="34173" y="132179"/>
                  </a:lnTo>
                  <a:lnTo>
                    <a:pt x="14526" y="128339"/>
                  </a:lnTo>
                  <a:lnTo>
                    <a:pt x="13504" y="105648"/>
                  </a:lnTo>
                  <a:lnTo>
                    <a:pt x="0" y="100252"/>
                  </a:lnTo>
                  <a:lnTo>
                    <a:pt x="1006" y="80696"/>
                  </a:lnTo>
                  <a:lnTo>
                    <a:pt x="7800" y="84658"/>
                  </a:lnTo>
                  <a:lnTo>
                    <a:pt x="531" y="79244"/>
                  </a:lnTo>
                  <a:lnTo>
                    <a:pt x="1965" y="50359"/>
                  </a:lnTo>
                  <a:lnTo>
                    <a:pt x="16131" y="58184"/>
                  </a:lnTo>
                  <a:lnTo>
                    <a:pt x="24870" y="43283"/>
                  </a:lnTo>
                  <a:lnTo>
                    <a:pt x="31063" y="56206"/>
                  </a:lnTo>
                  <a:lnTo>
                    <a:pt x="27452" y="38279"/>
                  </a:lnTo>
                  <a:lnTo>
                    <a:pt x="30753" y="34309"/>
                  </a:lnTo>
                  <a:close/>
                  <a:moveTo>
                    <a:pt x="64385" y="0"/>
                  </a:moveTo>
                  <a:lnTo>
                    <a:pt x="59013" y="6787"/>
                  </a:lnTo>
                  <a:lnTo>
                    <a:pt x="56600" y="34786"/>
                  </a:lnTo>
                  <a:lnTo>
                    <a:pt x="48299" y="30231"/>
                  </a:lnTo>
                  <a:lnTo>
                    <a:pt x="29105" y="34604"/>
                  </a:lnTo>
                  <a:lnTo>
                    <a:pt x="25874" y="31956"/>
                  </a:lnTo>
                  <a:lnTo>
                    <a:pt x="14684" y="36929"/>
                  </a:lnTo>
                  <a:lnTo>
                    <a:pt x="8268" y="49223"/>
                  </a:lnTo>
                  <a:lnTo>
                    <a:pt x="12686" y="48858"/>
                  </a:lnTo>
                  <a:lnTo>
                    <a:pt x="11770" y="53604"/>
                  </a:lnTo>
                  <a:lnTo>
                    <a:pt x="3852" y="47888"/>
                  </a:lnTo>
                  <a:lnTo>
                    <a:pt x="13336" y="28762"/>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0" name="EU_Cyprus">
              <a:extLst>
                <a:ext uri="{FF2B5EF4-FFF2-40B4-BE49-F238E27FC236}">
                  <a16:creationId xmlns:a16="http://schemas.microsoft.com/office/drawing/2014/main" id="{7B67F81F-1454-1BD7-C3A3-49028B3B07E8}"/>
                </a:ext>
              </a:extLst>
            </p:cNvPr>
            <p:cNvSpPr/>
            <p:nvPr>
              <p:custDataLst>
                <p:tags r:id="rId138"/>
              </p:custDataLst>
            </p:nvPr>
          </p:nvSpPr>
          <p:spPr bwMode="gray">
            <a:xfrm>
              <a:off x="6732913" y="3856582"/>
              <a:ext cx="54927" cy="32740"/>
            </a:xfrm>
            <a:custGeom>
              <a:avLst/>
              <a:gdLst/>
              <a:ahLst/>
              <a:cxnLst/>
              <a:rect l="0" t="0" r="0" b="0"/>
              <a:pathLst>
                <a:path w="23162" h="13790">
                  <a:moveTo>
                    <a:pt x="13784" y="4131"/>
                  </a:moveTo>
                  <a:lnTo>
                    <a:pt x="23161" y="0"/>
                  </a:lnTo>
                  <a:lnTo>
                    <a:pt x="16472" y="5127"/>
                  </a:lnTo>
                  <a:lnTo>
                    <a:pt x="18092" y="8958"/>
                  </a:lnTo>
                  <a:lnTo>
                    <a:pt x="7567" y="13789"/>
                  </a:lnTo>
                  <a:lnTo>
                    <a:pt x="0" y="7927"/>
                  </a:lnTo>
                  <a:lnTo>
                    <a:pt x="13784" y="4131"/>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1" name="EU_Bulgaria">
              <a:extLst>
                <a:ext uri="{FF2B5EF4-FFF2-40B4-BE49-F238E27FC236}">
                  <a16:creationId xmlns:a16="http://schemas.microsoft.com/office/drawing/2014/main" id="{5EF58C95-C882-A637-6443-0FDE6A2C7F1D}"/>
                </a:ext>
              </a:extLst>
            </p:cNvPr>
            <p:cNvSpPr/>
            <p:nvPr>
              <p:custDataLst>
                <p:tags r:id="rId139"/>
              </p:custDataLst>
            </p:nvPr>
          </p:nvSpPr>
          <p:spPr bwMode="gray">
            <a:xfrm>
              <a:off x="6497931" y="3591647"/>
              <a:ext cx="147459" cy="96408"/>
            </a:xfrm>
            <a:custGeom>
              <a:avLst/>
              <a:gdLst/>
              <a:ahLst/>
              <a:cxnLst/>
              <a:rect l="0" t="0" r="0" b="0"/>
              <a:pathLst>
                <a:path w="62181" h="40607">
                  <a:moveTo>
                    <a:pt x="55139" y="19086"/>
                  </a:moveTo>
                  <a:lnTo>
                    <a:pt x="50831" y="24132"/>
                  </a:lnTo>
                  <a:lnTo>
                    <a:pt x="56478" y="30719"/>
                  </a:lnTo>
                  <a:lnTo>
                    <a:pt x="50297" y="30372"/>
                  </a:lnTo>
                  <a:lnTo>
                    <a:pt x="39958" y="34359"/>
                  </a:lnTo>
                  <a:lnTo>
                    <a:pt x="39289" y="34399"/>
                  </a:lnTo>
                  <a:lnTo>
                    <a:pt x="37008" y="34541"/>
                  </a:lnTo>
                  <a:lnTo>
                    <a:pt x="37747" y="39119"/>
                  </a:lnTo>
                  <a:lnTo>
                    <a:pt x="29197" y="40606"/>
                  </a:lnTo>
                  <a:lnTo>
                    <a:pt x="18986" y="36239"/>
                  </a:lnTo>
                  <a:lnTo>
                    <a:pt x="5703" y="39287"/>
                  </a:lnTo>
                  <a:lnTo>
                    <a:pt x="6494" y="33673"/>
                  </a:lnTo>
                  <a:lnTo>
                    <a:pt x="0" y="26110"/>
                  </a:lnTo>
                  <a:lnTo>
                    <a:pt x="769" y="19351"/>
                  </a:lnTo>
                  <a:lnTo>
                    <a:pt x="6397" y="14276"/>
                  </a:lnTo>
                  <a:lnTo>
                    <a:pt x="19" y="5532"/>
                  </a:lnTo>
                  <a:lnTo>
                    <a:pt x="3162" y="0"/>
                  </a:lnTo>
                  <a:lnTo>
                    <a:pt x="6789" y="2071"/>
                  </a:lnTo>
                  <a:lnTo>
                    <a:pt x="5100" y="5316"/>
                  </a:lnTo>
                  <a:lnTo>
                    <a:pt x="18147" y="7501"/>
                  </a:lnTo>
                  <a:lnTo>
                    <a:pt x="30649" y="8302"/>
                  </a:lnTo>
                  <a:lnTo>
                    <a:pt x="46711" y="1079"/>
                  </a:lnTo>
                  <a:lnTo>
                    <a:pt x="62180" y="6628"/>
                  </a:lnTo>
                  <a:lnTo>
                    <a:pt x="55139" y="19086"/>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2" name="EU_Bosnia and Herzegovina">
              <a:extLst>
                <a:ext uri="{FF2B5EF4-FFF2-40B4-BE49-F238E27FC236}">
                  <a16:creationId xmlns:a16="http://schemas.microsoft.com/office/drawing/2014/main" id="{AC24A603-146C-C73D-D671-8531C55D4656}"/>
                </a:ext>
              </a:extLst>
            </p:cNvPr>
            <p:cNvSpPr/>
            <p:nvPr>
              <p:custDataLst>
                <p:tags r:id="rId140"/>
              </p:custDataLst>
            </p:nvPr>
          </p:nvSpPr>
          <p:spPr bwMode="gray">
            <a:xfrm>
              <a:off x="6341923" y="3560004"/>
              <a:ext cx="90918" cy="85850"/>
            </a:xfrm>
            <a:custGeom>
              <a:avLst/>
              <a:gdLst/>
              <a:ahLst/>
              <a:cxnLst/>
              <a:rect l="0" t="0" r="0" b="0"/>
              <a:pathLst>
                <a:path w="38339" h="36160">
                  <a:moveTo>
                    <a:pt x="18631" y="31758"/>
                  </a:moveTo>
                  <a:lnTo>
                    <a:pt x="17918" y="31011"/>
                  </a:lnTo>
                  <a:lnTo>
                    <a:pt x="3564" y="13679"/>
                  </a:lnTo>
                  <a:lnTo>
                    <a:pt x="0" y="0"/>
                  </a:lnTo>
                  <a:lnTo>
                    <a:pt x="24652" y="469"/>
                  </a:lnTo>
                  <a:lnTo>
                    <a:pt x="32530" y="4394"/>
                  </a:lnTo>
                  <a:lnTo>
                    <a:pt x="35847" y="4002"/>
                  </a:lnTo>
                  <a:lnTo>
                    <a:pt x="33177" y="11495"/>
                  </a:lnTo>
                  <a:lnTo>
                    <a:pt x="38338" y="15783"/>
                  </a:lnTo>
                  <a:lnTo>
                    <a:pt x="34503" y="16303"/>
                  </a:lnTo>
                  <a:lnTo>
                    <a:pt x="37241" y="20897"/>
                  </a:lnTo>
                  <a:lnTo>
                    <a:pt x="34421" y="23196"/>
                  </a:lnTo>
                  <a:lnTo>
                    <a:pt x="29133" y="26741"/>
                  </a:lnTo>
                  <a:lnTo>
                    <a:pt x="26689" y="36159"/>
                  </a:lnTo>
                  <a:lnTo>
                    <a:pt x="18631" y="31758"/>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3" name="EU_Albania">
              <a:extLst>
                <a:ext uri="{FF2B5EF4-FFF2-40B4-BE49-F238E27FC236}">
                  <a16:creationId xmlns:a16="http://schemas.microsoft.com/office/drawing/2014/main" id="{7F909CBC-CA8B-C697-5DC2-9006094501E4}"/>
                </a:ext>
              </a:extLst>
            </p:cNvPr>
            <p:cNvSpPr/>
            <p:nvPr>
              <p:custDataLst>
                <p:tags r:id="rId141"/>
              </p:custDataLst>
            </p:nvPr>
          </p:nvSpPr>
          <p:spPr bwMode="gray">
            <a:xfrm>
              <a:off x="6424969" y="3644168"/>
              <a:ext cx="40195" cy="92319"/>
            </a:xfrm>
            <a:custGeom>
              <a:avLst/>
              <a:gdLst/>
              <a:ahLst/>
              <a:cxnLst/>
              <a:rect l="0" t="0" r="0" b="0"/>
              <a:pathLst>
                <a:path w="16950" h="38884">
                  <a:moveTo>
                    <a:pt x="1476" y="21431"/>
                  </a:moveTo>
                  <a:lnTo>
                    <a:pt x="3120" y="11090"/>
                  </a:lnTo>
                  <a:lnTo>
                    <a:pt x="792" y="10387"/>
                  </a:lnTo>
                  <a:lnTo>
                    <a:pt x="3572" y="0"/>
                  </a:lnTo>
                  <a:lnTo>
                    <a:pt x="7828" y="776"/>
                  </a:lnTo>
                  <a:lnTo>
                    <a:pt x="13010" y="9942"/>
                  </a:lnTo>
                  <a:lnTo>
                    <a:pt x="12042" y="17312"/>
                  </a:lnTo>
                  <a:lnTo>
                    <a:pt x="15325" y="22917"/>
                  </a:lnTo>
                  <a:lnTo>
                    <a:pt x="16949" y="23618"/>
                  </a:lnTo>
                  <a:lnTo>
                    <a:pt x="13833" y="33581"/>
                  </a:lnTo>
                  <a:lnTo>
                    <a:pt x="7214" y="38883"/>
                  </a:lnTo>
                  <a:lnTo>
                    <a:pt x="5745" y="34343"/>
                  </a:lnTo>
                  <a:lnTo>
                    <a:pt x="0" y="29395"/>
                  </a:lnTo>
                  <a:lnTo>
                    <a:pt x="1900" y="30277"/>
                  </a:lnTo>
                  <a:lnTo>
                    <a:pt x="1476" y="21431"/>
                  </a:lnTo>
                  <a:close/>
                </a:path>
              </a:pathLst>
            </a:cu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4" name="SA_Venezuela">
              <a:extLst>
                <a:ext uri="{FF2B5EF4-FFF2-40B4-BE49-F238E27FC236}">
                  <a16:creationId xmlns:a16="http://schemas.microsoft.com/office/drawing/2014/main" id="{6CD587D8-B2B8-C1F8-6C18-49C58C2F1DF6}"/>
                </a:ext>
              </a:extLst>
            </p:cNvPr>
            <p:cNvSpPr/>
            <p:nvPr>
              <p:custDataLst>
                <p:tags r:id="rId142"/>
              </p:custDataLst>
            </p:nvPr>
          </p:nvSpPr>
          <p:spPr bwMode="gray">
            <a:xfrm>
              <a:off x="4227448" y="4472993"/>
              <a:ext cx="321389" cy="276332"/>
            </a:xfrm>
            <a:custGeom>
              <a:avLst/>
              <a:gdLst/>
              <a:ahLst/>
              <a:cxnLst/>
              <a:rect l="0" t="0" r="0" b="0"/>
              <a:pathLst>
                <a:path w="135526" h="116388">
                  <a:moveTo>
                    <a:pt x="36072" y="5102"/>
                  </a:moveTo>
                  <a:lnTo>
                    <a:pt x="49597" y="10368"/>
                  </a:lnTo>
                  <a:lnTo>
                    <a:pt x="52181" y="17322"/>
                  </a:lnTo>
                  <a:lnTo>
                    <a:pt x="71428" y="15844"/>
                  </a:lnTo>
                  <a:lnTo>
                    <a:pt x="82967" y="21757"/>
                  </a:lnTo>
                  <a:lnTo>
                    <a:pt x="96806" y="17438"/>
                  </a:lnTo>
                  <a:lnTo>
                    <a:pt x="91192" y="15647"/>
                  </a:lnTo>
                  <a:lnTo>
                    <a:pt x="114953" y="14917"/>
                  </a:lnTo>
                  <a:lnTo>
                    <a:pt x="104614" y="17006"/>
                  </a:lnTo>
                  <a:lnTo>
                    <a:pt x="103778" y="19613"/>
                  </a:lnTo>
                  <a:lnTo>
                    <a:pt x="105960" y="18311"/>
                  </a:lnTo>
                  <a:lnTo>
                    <a:pt x="107500" y="21278"/>
                  </a:lnTo>
                  <a:lnTo>
                    <a:pt x="103609" y="21379"/>
                  </a:lnTo>
                  <a:lnTo>
                    <a:pt x="105728" y="22285"/>
                  </a:lnTo>
                  <a:lnTo>
                    <a:pt x="107606" y="21461"/>
                  </a:lnTo>
                  <a:lnTo>
                    <a:pt x="107647" y="20110"/>
                  </a:lnTo>
                  <a:lnTo>
                    <a:pt x="108428" y="20318"/>
                  </a:lnTo>
                  <a:lnTo>
                    <a:pt x="110600" y="25367"/>
                  </a:lnTo>
                  <a:lnTo>
                    <a:pt x="111775" y="23331"/>
                  </a:lnTo>
                  <a:lnTo>
                    <a:pt x="111672" y="26082"/>
                  </a:lnTo>
                  <a:lnTo>
                    <a:pt x="111895" y="22212"/>
                  </a:lnTo>
                  <a:lnTo>
                    <a:pt x="116395" y="26477"/>
                  </a:lnTo>
                  <a:lnTo>
                    <a:pt x="117556" y="23326"/>
                  </a:lnTo>
                  <a:lnTo>
                    <a:pt x="125278" y="28046"/>
                  </a:lnTo>
                  <a:lnTo>
                    <a:pt x="125945" y="29422"/>
                  </a:lnTo>
                  <a:lnTo>
                    <a:pt x="122959" y="31476"/>
                  </a:lnTo>
                  <a:lnTo>
                    <a:pt x="124284" y="30694"/>
                  </a:lnTo>
                  <a:lnTo>
                    <a:pt x="122803" y="32883"/>
                  </a:lnTo>
                  <a:lnTo>
                    <a:pt x="121692" y="36604"/>
                  </a:lnTo>
                  <a:lnTo>
                    <a:pt x="117792" y="37014"/>
                  </a:lnTo>
                  <a:lnTo>
                    <a:pt x="123042" y="38573"/>
                  </a:lnTo>
                  <a:lnTo>
                    <a:pt x="124759" y="36739"/>
                  </a:lnTo>
                  <a:lnTo>
                    <a:pt x="133878" y="37214"/>
                  </a:lnTo>
                  <a:lnTo>
                    <a:pt x="135525" y="40238"/>
                  </a:lnTo>
                  <a:lnTo>
                    <a:pt x="126589" y="47310"/>
                  </a:lnTo>
                  <a:lnTo>
                    <a:pt x="130895" y="52133"/>
                  </a:lnTo>
                  <a:lnTo>
                    <a:pt x="122441" y="55620"/>
                  </a:lnTo>
                  <a:lnTo>
                    <a:pt x="119884" y="63377"/>
                  </a:lnTo>
                  <a:lnTo>
                    <a:pt x="126477" y="70764"/>
                  </a:lnTo>
                  <a:lnTo>
                    <a:pt x="127984" y="73356"/>
                  </a:lnTo>
                  <a:lnTo>
                    <a:pt x="123931" y="77632"/>
                  </a:lnTo>
                  <a:lnTo>
                    <a:pt x="106322" y="82526"/>
                  </a:lnTo>
                  <a:lnTo>
                    <a:pt x="105031" y="87258"/>
                  </a:lnTo>
                  <a:lnTo>
                    <a:pt x="100350" y="83241"/>
                  </a:lnTo>
                  <a:lnTo>
                    <a:pt x="93603" y="83993"/>
                  </a:lnTo>
                  <a:lnTo>
                    <a:pt x="85828" y="80030"/>
                  </a:lnTo>
                  <a:lnTo>
                    <a:pt x="91870" y="86916"/>
                  </a:lnTo>
                  <a:lnTo>
                    <a:pt x="93331" y="98051"/>
                  </a:lnTo>
                  <a:lnTo>
                    <a:pt x="100170" y="98685"/>
                  </a:lnTo>
                  <a:lnTo>
                    <a:pt x="99850" y="101365"/>
                  </a:lnTo>
                  <a:lnTo>
                    <a:pt x="78592" y="116387"/>
                  </a:lnTo>
                  <a:lnTo>
                    <a:pt x="77883" y="112992"/>
                  </a:lnTo>
                  <a:lnTo>
                    <a:pt x="70661" y="115378"/>
                  </a:lnTo>
                  <a:lnTo>
                    <a:pt x="65062" y="110667"/>
                  </a:lnTo>
                  <a:lnTo>
                    <a:pt x="61856" y="98952"/>
                  </a:lnTo>
                  <a:lnTo>
                    <a:pt x="55497" y="94623"/>
                  </a:lnTo>
                  <a:lnTo>
                    <a:pt x="60875" y="88889"/>
                  </a:lnTo>
                  <a:lnTo>
                    <a:pt x="55184" y="77250"/>
                  </a:lnTo>
                  <a:lnTo>
                    <a:pt x="59236" y="60833"/>
                  </a:lnTo>
                  <a:lnTo>
                    <a:pt x="41328" y="61956"/>
                  </a:lnTo>
                  <a:lnTo>
                    <a:pt x="32589" y="52953"/>
                  </a:lnTo>
                  <a:lnTo>
                    <a:pt x="13781" y="52519"/>
                  </a:lnTo>
                  <a:lnTo>
                    <a:pt x="9064" y="47750"/>
                  </a:lnTo>
                  <a:lnTo>
                    <a:pt x="10528" y="41658"/>
                  </a:lnTo>
                  <a:lnTo>
                    <a:pt x="5983" y="31699"/>
                  </a:lnTo>
                  <a:lnTo>
                    <a:pt x="0" y="30776"/>
                  </a:lnTo>
                  <a:lnTo>
                    <a:pt x="8850" y="10968"/>
                  </a:lnTo>
                  <a:lnTo>
                    <a:pt x="11687" y="9654"/>
                  </a:lnTo>
                  <a:lnTo>
                    <a:pt x="14008" y="5420"/>
                  </a:lnTo>
                  <a:lnTo>
                    <a:pt x="20533" y="3499"/>
                  </a:lnTo>
                  <a:lnTo>
                    <a:pt x="14097" y="6534"/>
                  </a:lnTo>
                  <a:lnTo>
                    <a:pt x="18011" y="15110"/>
                  </a:lnTo>
                  <a:lnTo>
                    <a:pt x="12506" y="24270"/>
                  </a:lnTo>
                  <a:lnTo>
                    <a:pt x="17600" y="32087"/>
                  </a:lnTo>
                  <a:lnTo>
                    <a:pt x="23228" y="29053"/>
                  </a:lnTo>
                  <a:lnTo>
                    <a:pt x="18806" y="12609"/>
                  </a:lnTo>
                  <a:lnTo>
                    <a:pt x="35795" y="7841"/>
                  </a:lnTo>
                  <a:lnTo>
                    <a:pt x="35636" y="5156"/>
                  </a:lnTo>
                  <a:lnTo>
                    <a:pt x="31397" y="5760"/>
                  </a:lnTo>
                  <a:lnTo>
                    <a:pt x="33511" y="0"/>
                  </a:lnTo>
                  <a:lnTo>
                    <a:pt x="36072" y="510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5" name="SA_Uruguay">
              <a:extLst>
                <a:ext uri="{FF2B5EF4-FFF2-40B4-BE49-F238E27FC236}">
                  <a16:creationId xmlns:a16="http://schemas.microsoft.com/office/drawing/2014/main" id="{2C4AA652-8A4F-9C4B-02A5-70FF2C12B042}"/>
                </a:ext>
              </a:extLst>
            </p:cNvPr>
            <p:cNvSpPr/>
            <p:nvPr>
              <p:custDataLst>
                <p:tags r:id="rId143"/>
              </p:custDataLst>
            </p:nvPr>
          </p:nvSpPr>
          <p:spPr bwMode="gray">
            <a:xfrm>
              <a:off x="4582576" y="5514876"/>
              <a:ext cx="125918" cy="135358"/>
            </a:xfrm>
            <a:custGeom>
              <a:avLst/>
              <a:gdLst/>
              <a:ahLst/>
              <a:cxnLst/>
              <a:rect l="0" t="0" r="0" b="0"/>
              <a:pathLst>
                <a:path w="53098" h="57012">
                  <a:moveTo>
                    <a:pt x="5964" y="7457"/>
                  </a:moveTo>
                  <a:lnTo>
                    <a:pt x="7948" y="921"/>
                  </a:lnTo>
                  <a:lnTo>
                    <a:pt x="15914" y="0"/>
                  </a:lnTo>
                  <a:lnTo>
                    <a:pt x="23939" y="11321"/>
                  </a:lnTo>
                  <a:lnTo>
                    <a:pt x="28208" y="8593"/>
                  </a:lnTo>
                  <a:lnTo>
                    <a:pt x="45231" y="21739"/>
                  </a:lnTo>
                  <a:lnTo>
                    <a:pt x="53097" y="30758"/>
                  </a:lnTo>
                  <a:lnTo>
                    <a:pt x="48800" y="35739"/>
                  </a:lnTo>
                  <a:lnTo>
                    <a:pt x="50285" y="42845"/>
                  </a:lnTo>
                  <a:lnTo>
                    <a:pt x="42578" y="54099"/>
                  </a:lnTo>
                  <a:lnTo>
                    <a:pt x="20825" y="57011"/>
                  </a:lnTo>
                  <a:lnTo>
                    <a:pt x="12850" y="51559"/>
                  </a:lnTo>
                  <a:lnTo>
                    <a:pt x="5625" y="51953"/>
                  </a:lnTo>
                  <a:lnTo>
                    <a:pt x="0" y="45121"/>
                  </a:lnTo>
                  <a:lnTo>
                    <a:pt x="408" y="35567"/>
                  </a:lnTo>
                  <a:lnTo>
                    <a:pt x="2564" y="35192"/>
                  </a:lnTo>
                  <a:lnTo>
                    <a:pt x="3572" y="33198"/>
                  </a:lnTo>
                  <a:lnTo>
                    <a:pt x="2035" y="27442"/>
                  </a:lnTo>
                  <a:lnTo>
                    <a:pt x="5964" y="745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6" name="SA_Trinidad and Tobago">
              <a:extLst>
                <a:ext uri="{FF2B5EF4-FFF2-40B4-BE49-F238E27FC236}">
                  <a16:creationId xmlns:a16="http://schemas.microsoft.com/office/drawing/2014/main" id="{86E70CB4-3E4C-5AC3-D956-11E09CCE8BBC}"/>
                </a:ext>
              </a:extLst>
            </p:cNvPr>
            <p:cNvSpPr/>
            <p:nvPr>
              <p:custDataLst>
                <p:tags r:id="rId144"/>
              </p:custDataLst>
            </p:nvPr>
          </p:nvSpPr>
          <p:spPr bwMode="gray">
            <a:xfrm>
              <a:off x="4499215" y="4506869"/>
              <a:ext cx="23596" cy="18218"/>
            </a:xfrm>
            <a:custGeom>
              <a:avLst/>
              <a:gdLst/>
              <a:ahLst/>
              <a:cxnLst/>
              <a:rect l="0" t="0" r="0" b="0"/>
              <a:pathLst>
                <a:path w="9951" h="7672">
                  <a:moveTo>
                    <a:pt x="9950" y="0"/>
                  </a:moveTo>
                  <a:lnTo>
                    <a:pt x="9100" y="6678"/>
                  </a:lnTo>
                  <a:lnTo>
                    <a:pt x="0" y="7671"/>
                  </a:lnTo>
                  <a:lnTo>
                    <a:pt x="4597" y="5278"/>
                  </a:lnTo>
                  <a:lnTo>
                    <a:pt x="2559" y="896"/>
                  </a:lnTo>
                  <a:lnTo>
                    <a:pt x="9950"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7" name="SA_Peru">
              <a:extLst>
                <a:ext uri="{FF2B5EF4-FFF2-40B4-BE49-F238E27FC236}">
                  <a16:creationId xmlns:a16="http://schemas.microsoft.com/office/drawing/2014/main" id="{C62275E9-4CF5-F131-A28C-A8D252F6A624}"/>
                </a:ext>
              </a:extLst>
            </p:cNvPr>
            <p:cNvSpPr/>
            <p:nvPr>
              <p:custDataLst>
                <p:tags r:id="rId145"/>
              </p:custDataLst>
            </p:nvPr>
          </p:nvSpPr>
          <p:spPr bwMode="gray">
            <a:xfrm>
              <a:off x="4039829" y="4767335"/>
              <a:ext cx="299178" cy="440697"/>
            </a:xfrm>
            <a:custGeom>
              <a:avLst/>
              <a:gdLst/>
              <a:ahLst/>
              <a:cxnLst/>
              <a:rect l="0" t="0" r="0" b="0"/>
              <a:pathLst>
                <a:path w="126160" h="185617">
                  <a:moveTo>
                    <a:pt x="25807" y="44808"/>
                  </a:moveTo>
                  <a:lnTo>
                    <a:pt x="29523" y="33159"/>
                  </a:lnTo>
                  <a:lnTo>
                    <a:pt x="46291" y="24641"/>
                  </a:lnTo>
                  <a:lnTo>
                    <a:pt x="57306" y="14255"/>
                  </a:lnTo>
                  <a:lnTo>
                    <a:pt x="60737" y="8565"/>
                  </a:lnTo>
                  <a:lnTo>
                    <a:pt x="56618" y="0"/>
                  </a:lnTo>
                  <a:lnTo>
                    <a:pt x="60039" y="108"/>
                  </a:lnTo>
                  <a:lnTo>
                    <a:pt x="65128" y="953"/>
                  </a:lnTo>
                  <a:lnTo>
                    <a:pt x="70625" y="9189"/>
                  </a:lnTo>
                  <a:lnTo>
                    <a:pt x="77334" y="12621"/>
                  </a:lnTo>
                  <a:lnTo>
                    <a:pt x="84078" y="23983"/>
                  </a:lnTo>
                  <a:lnTo>
                    <a:pt x="95917" y="20386"/>
                  </a:lnTo>
                  <a:lnTo>
                    <a:pt x="110014" y="23969"/>
                  </a:lnTo>
                  <a:lnTo>
                    <a:pt x="112223" y="26477"/>
                  </a:lnTo>
                  <a:lnTo>
                    <a:pt x="105656" y="36736"/>
                  </a:lnTo>
                  <a:lnTo>
                    <a:pt x="113328" y="41319"/>
                  </a:lnTo>
                  <a:lnTo>
                    <a:pt x="105239" y="40411"/>
                  </a:lnTo>
                  <a:lnTo>
                    <a:pt x="84378" y="50227"/>
                  </a:lnTo>
                  <a:lnTo>
                    <a:pt x="81659" y="63520"/>
                  </a:lnTo>
                  <a:lnTo>
                    <a:pt x="75456" y="67846"/>
                  </a:lnTo>
                  <a:lnTo>
                    <a:pt x="72792" y="74544"/>
                  </a:lnTo>
                  <a:lnTo>
                    <a:pt x="83256" y="89115"/>
                  </a:lnTo>
                  <a:lnTo>
                    <a:pt x="80845" y="93409"/>
                  </a:lnTo>
                  <a:lnTo>
                    <a:pt x="89234" y="94293"/>
                  </a:lnTo>
                  <a:lnTo>
                    <a:pt x="91459" y="99471"/>
                  </a:lnTo>
                  <a:lnTo>
                    <a:pt x="99909" y="99386"/>
                  </a:lnTo>
                  <a:lnTo>
                    <a:pt x="107751" y="93620"/>
                  </a:lnTo>
                  <a:lnTo>
                    <a:pt x="106584" y="109687"/>
                  </a:lnTo>
                  <a:lnTo>
                    <a:pt x="117213" y="109095"/>
                  </a:lnTo>
                  <a:lnTo>
                    <a:pt x="126159" y="124927"/>
                  </a:lnTo>
                  <a:lnTo>
                    <a:pt x="123153" y="128705"/>
                  </a:lnTo>
                  <a:lnTo>
                    <a:pt x="124367" y="142379"/>
                  </a:lnTo>
                  <a:lnTo>
                    <a:pt x="119234" y="148611"/>
                  </a:lnTo>
                  <a:lnTo>
                    <a:pt x="121528" y="153201"/>
                  </a:lnTo>
                  <a:lnTo>
                    <a:pt x="118678" y="157063"/>
                  </a:lnTo>
                  <a:lnTo>
                    <a:pt x="124673" y="164570"/>
                  </a:lnTo>
                  <a:lnTo>
                    <a:pt x="116709" y="173709"/>
                  </a:lnTo>
                  <a:lnTo>
                    <a:pt x="117900" y="176753"/>
                  </a:lnTo>
                  <a:lnTo>
                    <a:pt x="113386" y="184502"/>
                  </a:lnTo>
                  <a:lnTo>
                    <a:pt x="108843" y="185616"/>
                  </a:lnTo>
                  <a:lnTo>
                    <a:pt x="97923" y="174570"/>
                  </a:lnTo>
                  <a:lnTo>
                    <a:pt x="62423" y="155518"/>
                  </a:lnTo>
                  <a:lnTo>
                    <a:pt x="53564" y="147118"/>
                  </a:lnTo>
                  <a:lnTo>
                    <a:pt x="48959" y="139275"/>
                  </a:lnTo>
                  <a:lnTo>
                    <a:pt x="50928" y="134338"/>
                  </a:lnTo>
                  <a:lnTo>
                    <a:pt x="36372" y="112572"/>
                  </a:lnTo>
                  <a:lnTo>
                    <a:pt x="23000" y="81465"/>
                  </a:lnTo>
                  <a:lnTo>
                    <a:pt x="13070" y="66713"/>
                  </a:lnTo>
                  <a:lnTo>
                    <a:pt x="1150" y="59893"/>
                  </a:lnTo>
                  <a:lnTo>
                    <a:pt x="4184" y="55525"/>
                  </a:lnTo>
                  <a:lnTo>
                    <a:pt x="0" y="42052"/>
                  </a:lnTo>
                  <a:lnTo>
                    <a:pt x="9493" y="32736"/>
                  </a:lnTo>
                  <a:lnTo>
                    <a:pt x="11364" y="37783"/>
                  </a:lnTo>
                  <a:lnTo>
                    <a:pt x="8225" y="38813"/>
                  </a:lnTo>
                  <a:lnTo>
                    <a:pt x="8220" y="43345"/>
                  </a:lnTo>
                  <a:lnTo>
                    <a:pt x="16400" y="43283"/>
                  </a:lnTo>
                  <a:lnTo>
                    <a:pt x="22349" y="49066"/>
                  </a:lnTo>
                  <a:lnTo>
                    <a:pt x="25807" y="44808"/>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8" name="SA_Paraguay">
              <a:extLst>
                <a:ext uri="{FF2B5EF4-FFF2-40B4-BE49-F238E27FC236}">
                  <a16:creationId xmlns:a16="http://schemas.microsoft.com/office/drawing/2014/main" id="{9EC3FA2E-9736-1A18-E38E-166C67EB5459}"/>
                </a:ext>
              </a:extLst>
            </p:cNvPr>
            <p:cNvSpPr/>
            <p:nvPr>
              <p:custDataLst>
                <p:tags r:id="rId146"/>
              </p:custDataLst>
            </p:nvPr>
          </p:nvSpPr>
          <p:spPr bwMode="gray">
            <a:xfrm>
              <a:off x="4482005" y="5233126"/>
              <a:ext cx="197143" cy="209532"/>
            </a:xfrm>
            <a:custGeom>
              <a:avLst/>
              <a:gdLst/>
              <a:ahLst/>
              <a:cxnLst/>
              <a:rect l="0" t="0" r="0" b="0"/>
              <a:pathLst>
                <a:path w="83133" h="88253">
                  <a:moveTo>
                    <a:pt x="83132" y="57525"/>
                  </a:moveTo>
                  <a:lnTo>
                    <a:pt x="80449" y="67397"/>
                  </a:lnTo>
                  <a:lnTo>
                    <a:pt x="79455" y="77023"/>
                  </a:lnTo>
                  <a:lnTo>
                    <a:pt x="69077" y="88252"/>
                  </a:lnTo>
                  <a:lnTo>
                    <a:pt x="40392" y="86873"/>
                  </a:lnTo>
                  <a:lnTo>
                    <a:pt x="50671" y="67133"/>
                  </a:lnTo>
                  <a:lnTo>
                    <a:pt x="48877" y="63011"/>
                  </a:lnTo>
                  <a:lnTo>
                    <a:pt x="16360" y="48026"/>
                  </a:lnTo>
                  <a:lnTo>
                    <a:pt x="0" y="30917"/>
                  </a:lnTo>
                  <a:lnTo>
                    <a:pt x="9013" y="3141"/>
                  </a:lnTo>
                  <a:lnTo>
                    <a:pt x="35479" y="0"/>
                  </a:lnTo>
                  <a:lnTo>
                    <a:pt x="44924" y="5085"/>
                  </a:lnTo>
                  <a:lnTo>
                    <a:pt x="44849" y="8704"/>
                  </a:lnTo>
                  <a:lnTo>
                    <a:pt x="48293" y="17290"/>
                  </a:lnTo>
                  <a:lnTo>
                    <a:pt x="46587" y="29329"/>
                  </a:lnTo>
                  <a:lnTo>
                    <a:pt x="67941" y="31458"/>
                  </a:lnTo>
                  <a:lnTo>
                    <a:pt x="72321" y="49590"/>
                  </a:lnTo>
                  <a:lnTo>
                    <a:pt x="82366" y="49155"/>
                  </a:lnTo>
                  <a:lnTo>
                    <a:pt x="83132" y="5752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49" name="SA_Suriname">
              <a:extLst>
                <a:ext uri="{FF2B5EF4-FFF2-40B4-BE49-F238E27FC236}">
                  <a16:creationId xmlns:a16="http://schemas.microsoft.com/office/drawing/2014/main" id="{92666384-662C-A4EF-54EC-1E10C73BF8C7}"/>
                </a:ext>
              </a:extLst>
            </p:cNvPr>
            <p:cNvSpPr/>
            <p:nvPr>
              <p:custDataLst>
                <p:tags r:id="rId147"/>
              </p:custDataLst>
            </p:nvPr>
          </p:nvSpPr>
          <p:spPr bwMode="gray">
            <a:xfrm>
              <a:off x="4591009" y="4622106"/>
              <a:ext cx="95952" cy="97691"/>
            </a:xfrm>
            <a:custGeom>
              <a:avLst/>
              <a:gdLst/>
              <a:ahLst/>
              <a:cxnLst/>
              <a:rect l="0" t="0" r="0" b="0"/>
              <a:pathLst>
                <a:path w="40462" h="41146">
                  <a:moveTo>
                    <a:pt x="29192" y="1757"/>
                  </a:moveTo>
                  <a:lnTo>
                    <a:pt x="40172" y="1768"/>
                  </a:lnTo>
                  <a:lnTo>
                    <a:pt x="38802" y="6532"/>
                  </a:lnTo>
                  <a:lnTo>
                    <a:pt x="35697" y="12547"/>
                  </a:lnTo>
                  <a:lnTo>
                    <a:pt x="40461" y="25575"/>
                  </a:lnTo>
                  <a:lnTo>
                    <a:pt x="34434" y="36781"/>
                  </a:lnTo>
                  <a:lnTo>
                    <a:pt x="20814" y="34743"/>
                  </a:lnTo>
                  <a:lnTo>
                    <a:pt x="21430" y="41145"/>
                  </a:lnTo>
                  <a:lnTo>
                    <a:pt x="15766" y="40630"/>
                  </a:lnTo>
                  <a:lnTo>
                    <a:pt x="7458" y="26285"/>
                  </a:lnTo>
                  <a:lnTo>
                    <a:pt x="4050" y="26496"/>
                  </a:lnTo>
                  <a:lnTo>
                    <a:pt x="0" y="19963"/>
                  </a:lnTo>
                  <a:lnTo>
                    <a:pt x="1239" y="11803"/>
                  </a:lnTo>
                  <a:lnTo>
                    <a:pt x="7200" y="9753"/>
                  </a:lnTo>
                  <a:lnTo>
                    <a:pt x="7987" y="5134"/>
                  </a:lnTo>
                  <a:lnTo>
                    <a:pt x="10747" y="0"/>
                  </a:lnTo>
                  <a:lnTo>
                    <a:pt x="21476" y="3267"/>
                  </a:lnTo>
                  <a:lnTo>
                    <a:pt x="22108" y="405"/>
                  </a:lnTo>
                  <a:lnTo>
                    <a:pt x="29192" y="1757"/>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0" name="SA_Guyana">
              <a:extLst>
                <a:ext uri="{FF2B5EF4-FFF2-40B4-BE49-F238E27FC236}">
                  <a16:creationId xmlns:a16="http://schemas.microsoft.com/office/drawing/2014/main" id="{72FA162A-DAFD-2AB5-41FB-E1ADE8C52411}"/>
                </a:ext>
              </a:extLst>
            </p:cNvPr>
            <p:cNvSpPr/>
            <p:nvPr>
              <p:custDataLst>
                <p:tags r:id="rId148"/>
              </p:custDataLst>
            </p:nvPr>
          </p:nvSpPr>
          <p:spPr bwMode="gray">
            <a:xfrm>
              <a:off x="4511744" y="4561349"/>
              <a:ext cx="116656" cy="175252"/>
            </a:xfrm>
            <a:custGeom>
              <a:avLst/>
              <a:gdLst/>
              <a:ahLst/>
              <a:cxnLst/>
              <a:rect l="0" t="0" r="0" b="0"/>
              <a:pathLst>
                <a:path w="49192" h="73815">
                  <a:moveTo>
                    <a:pt x="16005" y="1963"/>
                  </a:moveTo>
                  <a:lnTo>
                    <a:pt x="29169" y="11968"/>
                  </a:lnTo>
                  <a:lnTo>
                    <a:pt x="27436" y="21274"/>
                  </a:lnTo>
                  <a:lnTo>
                    <a:pt x="30750" y="16556"/>
                  </a:lnTo>
                  <a:lnTo>
                    <a:pt x="41900" y="24077"/>
                  </a:lnTo>
                  <a:lnTo>
                    <a:pt x="41412" y="30725"/>
                  </a:lnTo>
                  <a:lnTo>
                    <a:pt x="40625" y="35344"/>
                  </a:lnTo>
                  <a:lnTo>
                    <a:pt x="34664" y="37394"/>
                  </a:lnTo>
                  <a:lnTo>
                    <a:pt x="33425" y="45554"/>
                  </a:lnTo>
                  <a:lnTo>
                    <a:pt x="37475" y="52087"/>
                  </a:lnTo>
                  <a:lnTo>
                    <a:pt x="40883" y="51876"/>
                  </a:lnTo>
                  <a:lnTo>
                    <a:pt x="49191" y="66221"/>
                  </a:lnTo>
                  <a:lnTo>
                    <a:pt x="40650" y="65913"/>
                  </a:lnTo>
                  <a:lnTo>
                    <a:pt x="25827" y="73814"/>
                  </a:lnTo>
                  <a:lnTo>
                    <a:pt x="17469" y="68356"/>
                  </a:lnTo>
                  <a:lnTo>
                    <a:pt x="14002" y="58724"/>
                  </a:lnTo>
                  <a:lnTo>
                    <a:pt x="18211" y="46646"/>
                  </a:lnTo>
                  <a:lnTo>
                    <a:pt x="17139" y="41738"/>
                  </a:lnTo>
                  <a:lnTo>
                    <a:pt x="12422" y="40448"/>
                  </a:lnTo>
                  <a:lnTo>
                    <a:pt x="12913" y="33426"/>
                  </a:lnTo>
                  <a:lnTo>
                    <a:pt x="6593" y="33550"/>
                  </a:lnTo>
                  <a:lnTo>
                    <a:pt x="0" y="26163"/>
                  </a:lnTo>
                  <a:lnTo>
                    <a:pt x="2557" y="18406"/>
                  </a:lnTo>
                  <a:lnTo>
                    <a:pt x="11011" y="14919"/>
                  </a:lnTo>
                  <a:lnTo>
                    <a:pt x="6705" y="10096"/>
                  </a:lnTo>
                  <a:lnTo>
                    <a:pt x="15641" y="3024"/>
                  </a:lnTo>
                  <a:lnTo>
                    <a:pt x="13994" y="0"/>
                  </a:lnTo>
                  <a:lnTo>
                    <a:pt x="16005" y="196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1" name="SA_Falkland Islands (Malvinas)">
              <a:extLst>
                <a:ext uri="{FF2B5EF4-FFF2-40B4-BE49-F238E27FC236}">
                  <a16:creationId xmlns:a16="http://schemas.microsoft.com/office/drawing/2014/main" id="{ED5174CB-1D81-22E3-DCFB-035EA398268D}"/>
                </a:ext>
              </a:extLst>
            </p:cNvPr>
            <p:cNvSpPr/>
            <p:nvPr>
              <p:custDataLst>
                <p:tags r:id="rId149"/>
              </p:custDataLst>
            </p:nvPr>
          </p:nvSpPr>
          <p:spPr bwMode="gray">
            <a:xfrm>
              <a:off x="4521442" y="6189690"/>
              <a:ext cx="77057" cy="38674"/>
            </a:xfrm>
            <a:custGeom>
              <a:avLst/>
              <a:gdLst>
                <a:gd name="connsiteX0" fmla="*/ 8520 w 81763"/>
                <a:gd name="connsiteY0" fmla="*/ 763 h 41036"/>
                <a:gd name="connsiteX1" fmla="*/ 21353 w 81763"/>
                <a:gd name="connsiteY1" fmla="*/ 6386 h 41036"/>
                <a:gd name="connsiteX2" fmla="*/ 24189 w 81763"/>
                <a:gd name="connsiteY2" fmla="*/ 1748 h 41036"/>
                <a:gd name="connsiteX3" fmla="*/ 44543 w 81763"/>
                <a:gd name="connsiteY3" fmla="*/ 2983 h 41036"/>
                <a:gd name="connsiteX4" fmla="*/ 15417 w 81763"/>
                <a:gd name="connsiteY4" fmla="*/ 33471 h 41036"/>
                <a:gd name="connsiteX5" fmla="*/ 0 w 81763"/>
                <a:gd name="connsiteY5" fmla="*/ 29483 h 41036"/>
                <a:gd name="connsiteX6" fmla="*/ 20135 w 81763"/>
                <a:gd name="connsiteY6" fmla="*/ 17106 h 41036"/>
                <a:gd name="connsiteX7" fmla="*/ 8618 w 81763"/>
                <a:gd name="connsiteY7" fmla="*/ 15614 h 41036"/>
                <a:gd name="connsiteX8" fmla="*/ 20563 w 81763"/>
                <a:gd name="connsiteY8" fmla="*/ 13140 h 41036"/>
                <a:gd name="connsiteX9" fmla="*/ 57473 w 81763"/>
                <a:gd name="connsiteY9" fmla="*/ 0 h 41036"/>
                <a:gd name="connsiteX10" fmla="*/ 69292 w 81763"/>
                <a:gd name="connsiteY10" fmla="*/ 12861 h 41036"/>
                <a:gd name="connsiteX11" fmla="*/ 67971 w 81763"/>
                <a:gd name="connsiteY11" fmla="*/ 3263 h 41036"/>
                <a:gd name="connsiteX12" fmla="*/ 77218 w 81763"/>
                <a:gd name="connsiteY12" fmla="*/ 1602 h 41036"/>
                <a:gd name="connsiteX13" fmla="*/ 81000 w 81763"/>
                <a:gd name="connsiteY13" fmla="*/ 8150 h 41036"/>
                <a:gd name="connsiteX14" fmla="*/ 71411 w 81763"/>
                <a:gd name="connsiteY14" fmla="*/ 8782 h 41036"/>
                <a:gd name="connsiteX15" fmla="*/ 81763 w 81763"/>
                <a:gd name="connsiteY15" fmla="*/ 14395 h 41036"/>
                <a:gd name="connsiteX16" fmla="*/ 51336 w 81763"/>
                <a:gd name="connsiteY16" fmla="*/ 18859 h 41036"/>
                <a:gd name="connsiteX17" fmla="*/ 58724 w 81763"/>
                <a:gd name="connsiteY17" fmla="*/ 29699 h 41036"/>
                <a:gd name="connsiteX18" fmla="*/ 42552 w 81763"/>
                <a:gd name="connsiteY18" fmla="*/ 27117 h 41036"/>
                <a:gd name="connsiteX19" fmla="*/ 48953 w 81763"/>
                <a:gd name="connsiteY19" fmla="*/ 32843 h 41036"/>
                <a:gd name="connsiteX20" fmla="*/ 38538 w 81763"/>
                <a:gd name="connsiteY20" fmla="*/ 32717 h 41036"/>
                <a:gd name="connsiteX21" fmla="*/ 41082 w 81763"/>
                <a:gd name="connsiteY21" fmla="*/ 41036 h 41036"/>
                <a:gd name="connsiteX22" fmla="*/ 31772 w 81763"/>
                <a:gd name="connsiteY22" fmla="*/ 31909 h 4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1763" h="41036">
                  <a:moveTo>
                    <a:pt x="8520" y="763"/>
                  </a:moveTo>
                  <a:lnTo>
                    <a:pt x="21353" y="6386"/>
                  </a:lnTo>
                  <a:lnTo>
                    <a:pt x="24189" y="1748"/>
                  </a:lnTo>
                  <a:lnTo>
                    <a:pt x="44543" y="2983"/>
                  </a:lnTo>
                  <a:lnTo>
                    <a:pt x="15417" y="33471"/>
                  </a:lnTo>
                  <a:lnTo>
                    <a:pt x="0" y="29483"/>
                  </a:lnTo>
                  <a:lnTo>
                    <a:pt x="20135" y="17106"/>
                  </a:lnTo>
                  <a:lnTo>
                    <a:pt x="8618" y="15614"/>
                  </a:lnTo>
                  <a:lnTo>
                    <a:pt x="20563" y="13140"/>
                  </a:lnTo>
                  <a:close/>
                  <a:moveTo>
                    <a:pt x="57473" y="0"/>
                  </a:moveTo>
                  <a:lnTo>
                    <a:pt x="69292" y="12861"/>
                  </a:lnTo>
                  <a:lnTo>
                    <a:pt x="67971" y="3263"/>
                  </a:lnTo>
                  <a:lnTo>
                    <a:pt x="77218" y="1602"/>
                  </a:lnTo>
                  <a:lnTo>
                    <a:pt x="81000" y="8150"/>
                  </a:lnTo>
                  <a:lnTo>
                    <a:pt x="71411" y="8782"/>
                  </a:lnTo>
                  <a:lnTo>
                    <a:pt x="81763" y="14395"/>
                  </a:lnTo>
                  <a:lnTo>
                    <a:pt x="51336" y="18859"/>
                  </a:lnTo>
                  <a:lnTo>
                    <a:pt x="58724" y="29699"/>
                  </a:lnTo>
                  <a:lnTo>
                    <a:pt x="42552" y="27117"/>
                  </a:lnTo>
                  <a:lnTo>
                    <a:pt x="48953" y="32843"/>
                  </a:lnTo>
                  <a:lnTo>
                    <a:pt x="38538" y="32717"/>
                  </a:lnTo>
                  <a:lnTo>
                    <a:pt x="41082" y="41036"/>
                  </a:lnTo>
                  <a:lnTo>
                    <a:pt x="31772" y="3190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2" name="SA_French Guiana">
              <a:extLst>
                <a:ext uri="{FF2B5EF4-FFF2-40B4-BE49-F238E27FC236}">
                  <a16:creationId xmlns:a16="http://schemas.microsoft.com/office/drawing/2014/main" id="{3A5349BC-EB4B-762A-71D3-D99DF018EDC3}"/>
                </a:ext>
              </a:extLst>
            </p:cNvPr>
            <p:cNvSpPr/>
            <p:nvPr>
              <p:custDataLst>
                <p:tags r:id="rId150"/>
              </p:custDataLst>
            </p:nvPr>
          </p:nvSpPr>
          <p:spPr bwMode="gray">
            <a:xfrm>
              <a:off x="4672666" y="4628126"/>
              <a:ext cx="69241" cy="84478"/>
            </a:xfrm>
            <a:custGeom>
              <a:avLst/>
              <a:gdLst/>
              <a:ahLst/>
              <a:cxnLst/>
              <a:rect l="0" t="0" r="0" b="0"/>
              <a:pathLst>
                <a:path w="29198" h="35581">
                  <a:moveTo>
                    <a:pt x="11095" y="1733"/>
                  </a:moveTo>
                  <a:lnTo>
                    <a:pt x="23185" y="8108"/>
                  </a:lnTo>
                  <a:lnTo>
                    <a:pt x="25638" y="14189"/>
                  </a:lnTo>
                  <a:lnTo>
                    <a:pt x="27532" y="10960"/>
                  </a:lnTo>
                  <a:lnTo>
                    <a:pt x="29197" y="17169"/>
                  </a:lnTo>
                  <a:lnTo>
                    <a:pt x="16941" y="35580"/>
                  </a:lnTo>
                  <a:lnTo>
                    <a:pt x="0" y="34246"/>
                  </a:lnTo>
                  <a:lnTo>
                    <a:pt x="6027" y="23040"/>
                  </a:lnTo>
                  <a:lnTo>
                    <a:pt x="1263" y="10012"/>
                  </a:lnTo>
                  <a:lnTo>
                    <a:pt x="4368" y="3997"/>
                  </a:lnTo>
                  <a:lnTo>
                    <a:pt x="6641" y="0"/>
                  </a:lnTo>
                  <a:lnTo>
                    <a:pt x="11095" y="173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3" name="SA_Ecuador">
              <a:extLst>
                <a:ext uri="{FF2B5EF4-FFF2-40B4-BE49-F238E27FC236}">
                  <a16:creationId xmlns:a16="http://schemas.microsoft.com/office/drawing/2014/main" id="{58CE4A24-CDF1-7CDC-CB16-44E53DB40290}"/>
                </a:ext>
              </a:extLst>
            </p:cNvPr>
            <p:cNvSpPr/>
            <p:nvPr>
              <p:custDataLst>
                <p:tags r:id="rId151"/>
              </p:custDataLst>
            </p:nvPr>
          </p:nvSpPr>
          <p:spPr bwMode="gray">
            <a:xfrm>
              <a:off x="3795189" y="4730609"/>
              <a:ext cx="388672" cy="153220"/>
            </a:xfrm>
            <a:custGeom>
              <a:avLst/>
              <a:gdLst>
                <a:gd name="connsiteX0" fmla="*/ 0 w 412410"/>
                <a:gd name="connsiteY0" fmla="*/ 36350 h 162576"/>
                <a:gd name="connsiteX1" fmla="*/ 9736 w 412410"/>
                <a:gd name="connsiteY1" fmla="*/ 36504 h 162576"/>
                <a:gd name="connsiteX2" fmla="*/ 20005 w 412410"/>
                <a:gd name="connsiteY2" fmla="*/ 54677 h 162576"/>
                <a:gd name="connsiteX3" fmla="*/ 5780 w 412410"/>
                <a:gd name="connsiteY3" fmla="*/ 62089 h 162576"/>
                <a:gd name="connsiteX4" fmla="*/ 13218 w 412410"/>
                <a:gd name="connsiteY4" fmla="*/ 51017 h 162576"/>
                <a:gd name="connsiteX5" fmla="*/ 321983 w 412410"/>
                <a:gd name="connsiteY5" fmla="*/ 0 h 162576"/>
                <a:gd name="connsiteX6" fmla="*/ 327471 w 412410"/>
                <a:gd name="connsiteY6" fmla="*/ 4907 h 162576"/>
                <a:gd name="connsiteX7" fmla="*/ 357973 w 412410"/>
                <a:gd name="connsiteY7" fmla="*/ 26532 h 162576"/>
                <a:gd name="connsiteX8" fmla="*/ 386568 w 412410"/>
                <a:gd name="connsiteY8" fmla="*/ 26260 h 162576"/>
                <a:gd name="connsiteX9" fmla="*/ 410653 w 412410"/>
                <a:gd name="connsiteY9" fmla="*/ 39240 h 162576"/>
                <a:gd name="connsiteX10" fmla="*/ 402045 w 412410"/>
                <a:gd name="connsiteY10" fmla="*/ 38968 h 162576"/>
                <a:gd name="connsiteX11" fmla="*/ 412410 w 412410"/>
                <a:gd name="connsiteY11" fmla="*/ 60545 h 162576"/>
                <a:gd name="connsiteX12" fmla="*/ 403776 w 412410"/>
                <a:gd name="connsiteY12" fmla="*/ 74879 h 162576"/>
                <a:gd name="connsiteX13" fmla="*/ 376060 w 412410"/>
                <a:gd name="connsiteY13" fmla="*/ 101044 h 162576"/>
                <a:gd name="connsiteX14" fmla="*/ 333867 w 412410"/>
                <a:gd name="connsiteY14" fmla="*/ 122502 h 162576"/>
                <a:gd name="connsiteX15" fmla="*/ 324517 w 412410"/>
                <a:gd name="connsiteY15" fmla="*/ 151849 h 162576"/>
                <a:gd name="connsiteX16" fmla="*/ 315815 w 412410"/>
                <a:gd name="connsiteY16" fmla="*/ 162576 h 162576"/>
                <a:gd name="connsiteX17" fmla="*/ 300846 w 412410"/>
                <a:gd name="connsiteY17" fmla="*/ 148007 h 162576"/>
                <a:gd name="connsiteX18" fmla="*/ 280263 w 412410"/>
                <a:gd name="connsiteY18" fmla="*/ 148163 h 162576"/>
                <a:gd name="connsiteX19" fmla="*/ 280276 w 412410"/>
                <a:gd name="connsiteY19" fmla="*/ 136746 h 162576"/>
                <a:gd name="connsiteX20" fmla="*/ 288174 w 412410"/>
                <a:gd name="connsiteY20" fmla="*/ 134151 h 162576"/>
                <a:gd name="connsiteX21" fmla="*/ 283466 w 412410"/>
                <a:gd name="connsiteY21" fmla="*/ 121437 h 162576"/>
                <a:gd name="connsiteX22" fmla="*/ 293340 w 412410"/>
                <a:gd name="connsiteY22" fmla="*/ 116839 h 162576"/>
                <a:gd name="connsiteX23" fmla="*/ 298889 w 412410"/>
                <a:gd name="connsiteY23" fmla="*/ 101817 h 162576"/>
                <a:gd name="connsiteX24" fmla="*/ 295912 w 412410"/>
                <a:gd name="connsiteY24" fmla="*/ 96109 h 162576"/>
                <a:gd name="connsiteX25" fmla="*/ 297980 w 412410"/>
                <a:gd name="connsiteY25" fmla="*/ 86850 h 162576"/>
                <a:gd name="connsiteX26" fmla="*/ 285583 w 412410"/>
                <a:gd name="connsiteY26" fmla="*/ 105185 h 162576"/>
                <a:gd name="connsiteX27" fmla="*/ 269637 w 412410"/>
                <a:gd name="connsiteY27" fmla="*/ 94700 h 162576"/>
                <a:gd name="connsiteX28" fmla="*/ 269106 w 412410"/>
                <a:gd name="connsiteY28" fmla="*/ 62202 h 162576"/>
                <a:gd name="connsiteX29" fmla="*/ 285371 w 412410"/>
                <a:gd name="connsiteY29" fmla="*/ 52025 h 162576"/>
                <a:gd name="connsiteX30" fmla="*/ 279403 w 412410"/>
                <a:gd name="connsiteY30" fmla="*/ 45482 h 162576"/>
                <a:gd name="connsiteX31" fmla="*/ 290313 w 412410"/>
                <a:gd name="connsiteY31" fmla="*/ 34642 h 162576"/>
                <a:gd name="connsiteX32" fmla="*/ 290530 w 412410"/>
                <a:gd name="connsiteY32" fmla="*/ 15349 h 16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2410" h="162576">
                  <a:moveTo>
                    <a:pt x="0" y="36350"/>
                  </a:moveTo>
                  <a:lnTo>
                    <a:pt x="9736" y="36504"/>
                  </a:lnTo>
                  <a:lnTo>
                    <a:pt x="20005" y="54677"/>
                  </a:lnTo>
                  <a:lnTo>
                    <a:pt x="5780" y="62089"/>
                  </a:lnTo>
                  <a:lnTo>
                    <a:pt x="13218" y="51017"/>
                  </a:lnTo>
                  <a:close/>
                  <a:moveTo>
                    <a:pt x="321983" y="0"/>
                  </a:moveTo>
                  <a:lnTo>
                    <a:pt x="327471" y="4907"/>
                  </a:lnTo>
                  <a:lnTo>
                    <a:pt x="357973" y="26532"/>
                  </a:lnTo>
                  <a:lnTo>
                    <a:pt x="386568" y="26260"/>
                  </a:lnTo>
                  <a:lnTo>
                    <a:pt x="410653" y="39240"/>
                  </a:lnTo>
                  <a:lnTo>
                    <a:pt x="402045" y="38968"/>
                  </a:lnTo>
                  <a:lnTo>
                    <a:pt x="412410" y="60545"/>
                  </a:lnTo>
                  <a:lnTo>
                    <a:pt x="403776" y="74879"/>
                  </a:lnTo>
                  <a:lnTo>
                    <a:pt x="376060" y="101044"/>
                  </a:lnTo>
                  <a:lnTo>
                    <a:pt x="333867" y="122502"/>
                  </a:lnTo>
                  <a:lnTo>
                    <a:pt x="324517" y="151849"/>
                  </a:lnTo>
                  <a:lnTo>
                    <a:pt x="315815" y="162576"/>
                  </a:lnTo>
                  <a:lnTo>
                    <a:pt x="300846" y="148007"/>
                  </a:lnTo>
                  <a:lnTo>
                    <a:pt x="280263" y="148163"/>
                  </a:lnTo>
                  <a:lnTo>
                    <a:pt x="280276" y="136746"/>
                  </a:lnTo>
                  <a:lnTo>
                    <a:pt x="288174" y="134151"/>
                  </a:lnTo>
                  <a:lnTo>
                    <a:pt x="283466" y="121437"/>
                  </a:lnTo>
                  <a:lnTo>
                    <a:pt x="293340" y="116839"/>
                  </a:lnTo>
                  <a:lnTo>
                    <a:pt x="298889" y="101817"/>
                  </a:lnTo>
                  <a:lnTo>
                    <a:pt x="295912" y="96109"/>
                  </a:lnTo>
                  <a:lnTo>
                    <a:pt x="297980" y="86850"/>
                  </a:lnTo>
                  <a:lnTo>
                    <a:pt x="285583" y="105185"/>
                  </a:lnTo>
                  <a:lnTo>
                    <a:pt x="269637" y="94700"/>
                  </a:lnTo>
                  <a:lnTo>
                    <a:pt x="269106" y="62202"/>
                  </a:lnTo>
                  <a:lnTo>
                    <a:pt x="285371" y="52025"/>
                  </a:lnTo>
                  <a:lnTo>
                    <a:pt x="279403" y="45482"/>
                  </a:lnTo>
                  <a:lnTo>
                    <a:pt x="290313" y="34642"/>
                  </a:lnTo>
                  <a:lnTo>
                    <a:pt x="290530" y="1534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4" name="SA_Colombia">
              <a:extLst>
                <a:ext uri="{FF2B5EF4-FFF2-40B4-BE49-F238E27FC236}">
                  <a16:creationId xmlns:a16="http://schemas.microsoft.com/office/drawing/2014/main" id="{6EB70D7C-D38E-A447-9D18-FB4F27CE4443}"/>
                </a:ext>
              </a:extLst>
            </p:cNvPr>
            <p:cNvSpPr/>
            <p:nvPr>
              <p:custDataLst>
                <p:tags r:id="rId152"/>
              </p:custDataLst>
            </p:nvPr>
          </p:nvSpPr>
          <p:spPr bwMode="gray">
            <a:xfrm>
              <a:off x="4092863" y="4466715"/>
              <a:ext cx="288877" cy="398722"/>
            </a:xfrm>
            <a:custGeom>
              <a:avLst/>
              <a:gdLst/>
              <a:ahLst/>
              <a:cxnLst/>
              <a:rect l="0" t="0" r="0" b="0"/>
              <a:pathLst>
                <a:path w="121816" h="167938">
                  <a:moveTo>
                    <a:pt x="74897" y="0"/>
                  </a:moveTo>
                  <a:lnTo>
                    <a:pt x="79375" y="3608"/>
                  </a:lnTo>
                  <a:lnTo>
                    <a:pt x="77286" y="6144"/>
                  </a:lnTo>
                  <a:lnTo>
                    <a:pt x="70761" y="8065"/>
                  </a:lnTo>
                  <a:lnTo>
                    <a:pt x="68440" y="12299"/>
                  </a:lnTo>
                  <a:lnTo>
                    <a:pt x="65603" y="13613"/>
                  </a:lnTo>
                  <a:lnTo>
                    <a:pt x="56753" y="33421"/>
                  </a:lnTo>
                  <a:lnTo>
                    <a:pt x="62736" y="34344"/>
                  </a:lnTo>
                  <a:lnTo>
                    <a:pt x="67281" y="44303"/>
                  </a:lnTo>
                  <a:lnTo>
                    <a:pt x="65817" y="50395"/>
                  </a:lnTo>
                  <a:lnTo>
                    <a:pt x="70534" y="55164"/>
                  </a:lnTo>
                  <a:lnTo>
                    <a:pt x="89342" y="55598"/>
                  </a:lnTo>
                  <a:lnTo>
                    <a:pt x="98081" y="64601"/>
                  </a:lnTo>
                  <a:lnTo>
                    <a:pt x="115989" y="63478"/>
                  </a:lnTo>
                  <a:lnTo>
                    <a:pt x="111937" y="79895"/>
                  </a:lnTo>
                  <a:lnTo>
                    <a:pt x="117628" y="91534"/>
                  </a:lnTo>
                  <a:lnTo>
                    <a:pt x="112250" y="97268"/>
                  </a:lnTo>
                  <a:lnTo>
                    <a:pt x="118609" y="101597"/>
                  </a:lnTo>
                  <a:lnTo>
                    <a:pt x="121815" y="113312"/>
                  </a:lnTo>
                  <a:lnTo>
                    <a:pt x="119767" y="113795"/>
                  </a:lnTo>
                  <a:lnTo>
                    <a:pt x="116292" y="104085"/>
                  </a:lnTo>
                  <a:lnTo>
                    <a:pt x="111386" y="108074"/>
                  </a:lnTo>
                  <a:lnTo>
                    <a:pt x="108570" y="105750"/>
                  </a:lnTo>
                  <a:lnTo>
                    <a:pt x="109003" y="108285"/>
                  </a:lnTo>
                  <a:lnTo>
                    <a:pt x="92073" y="108422"/>
                  </a:lnTo>
                  <a:lnTo>
                    <a:pt x="92111" y="114806"/>
                  </a:lnTo>
                  <a:lnTo>
                    <a:pt x="97834" y="115145"/>
                  </a:lnTo>
                  <a:lnTo>
                    <a:pt x="99286" y="119079"/>
                  </a:lnTo>
                  <a:lnTo>
                    <a:pt x="90092" y="119621"/>
                  </a:lnTo>
                  <a:lnTo>
                    <a:pt x="89953" y="127104"/>
                  </a:lnTo>
                  <a:lnTo>
                    <a:pt x="94459" y="130704"/>
                  </a:lnTo>
                  <a:lnTo>
                    <a:pt x="96753" y="138911"/>
                  </a:lnTo>
                  <a:lnTo>
                    <a:pt x="90964" y="167937"/>
                  </a:lnTo>
                  <a:lnTo>
                    <a:pt x="83292" y="163354"/>
                  </a:lnTo>
                  <a:lnTo>
                    <a:pt x="89859" y="153095"/>
                  </a:lnTo>
                  <a:lnTo>
                    <a:pt x="87650" y="150587"/>
                  </a:lnTo>
                  <a:lnTo>
                    <a:pt x="73553" y="147004"/>
                  </a:lnTo>
                  <a:lnTo>
                    <a:pt x="61714" y="150601"/>
                  </a:lnTo>
                  <a:lnTo>
                    <a:pt x="54970" y="139239"/>
                  </a:lnTo>
                  <a:lnTo>
                    <a:pt x="48261" y="135807"/>
                  </a:lnTo>
                  <a:lnTo>
                    <a:pt x="42764" y="127571"/>
                  </a:lnTo>
                  <a:lnTo>
                    <a:pt x="37675" y="126726"/>
                  </a:lnTo>
                  <a:lnTo>
                    <a:pt x="28103" y="121574"/>
                  </a:lnTo>
                  <a:lnTo>
                    <a:pt x="16739" y="121682"/>
                  </a:lnTo>
                  <a:lnTo>
                    <a:pt x="4617" y="113098"/>
                  </a:lnTo>
                  <a:lnTo>
                    <a:pt x="2436" y="111150"/>
                  </a:lnTo>
                  <a:lnTo>
                    <a:pt x="0" y="109244"/>
                  </a:lnTo>
                  <a:lnTo>
                    <a:pt x="4692" y="107837"/>
                  </a:lnTo>
                  <a:lnTo>
                    <a:pt x="4881" y="101230"/>
                  </a:lnTo>
                  <a:lnTo>
                    <a:pt x="6128" y="100427"/>
                  </a:lnTo>
                  <a:lnTo>
                    <a:pt x="7097" y="101155"/>
                  </a:lnTo>
                  <a:lnTo>
                    <a:pt x="7883" y="100329"/>
                  </a:lnTo>
                  <a:lnTo>
                    <a:pt x="9278" y="100652"/>
                  </a:lnTo>
                  <a:lnTo>
                    <a:pt x="10664" y="100296"/>
                  </a:lnTo>
                  <a:lnTo>
                    <a:pt x="11047" y="99926"/>
                  </a:lnTo>
                  <a:lnTo>
                    <a:pt x="11134" y="98970"/>
                  </a:lnTo>
                  <a:lnTo>
                    <a:pt x="11861" y="99918"/>
                  </a:lnTo>
                  <a:lnTo>
                    <a:pt x="12608" y="99846"/>
                  </a:lnTo>
                  <a:lnTo>
                    <a:pt x="13125" y="99473"/>
                  </a:lnTo>
                  <a:lnTo>
                    <a:pt x="20247" y="86321"/>
                  </a:lnTo>
                  <a:lnTo>
                    <a:pt x="16192" y="85213"/>
                  </a:lnTo>
                  <a:lnTo>
                    <a:pt x="18142" y="82890"/>
                  </a:lnTo>
                  <a:lnTo>
                    <a:pt x="16692" y="82068"/>
                  </a:lnTo>
                  <a:lnTo>
                    <a:pt x="17056" y="73050"/>
                  </a:lnTo>
                  <a:lnTo>
                    <a:pt x="15211" y="70255"/>
                  </a:lnTo>
                  <a:lnTo>
                    <a:pt x="18125" y="67918"/>
                  </a:lnTo>
                  <a:lnTo>
                    <a:pt x="15631" y="63500"/>
                  </a:lnTo>
                  <a:lnTo>
                    <a:pt x="17133" y="59707"/>
                  </a:lnTo>
                  <a:lnTo>
                    <a:pt x="11636" y="53048"/>
                  </a:lnTo>
                  <a:lnTo>
                    <a:pt x="13067" y="48072"/>
                  </a:lnTo>
                  <a:lnTo>
                    <a:pt x="14795" y="50059"/>
                  </a:lnTo>
                  <a:lnTo>
                    <a:pt x="18378" y="45902"/>
                  </a:lnTo>
                  <a:lnTo>
                    <a:pt x="16867" y="38446"/>
                  </a:lnTo>
                  <a:lnTo>
                    <a:pt x="22981" y="46087"/>
                  </a:lnTo>
                  <a:lnTo>
                    <a:pt x="21250" y="39525"/>
                  </a:lnTo>
                  <a:lnTo>
                    <a:pt x="34239" y="30561"/>
                  </a:lnTo>
                  <a:lnTo>
                    <a:pt x="37836" y="16901"/>
                  </a:lnTo>
                  <a:lnTo>
                    <a:pt x="41926" y="13568"/>
                  </a:lnTo>
                  <a:lnTo>
                    <a:pt x="47647" y="14821"/>
                  </a:lnTo>
                  <a:lnTo>
                    <a:pt x="44611" y="16089"/>
                  </a:lnTo>
                  <a:lnTo>
                    <a:pt x="46628" y="17463"/>
                  </a:lnTo>
                  <a:lnTo>
                    <a:pt x="48983" y="11469"/>
                  </a:lnTo>
                  <a:lnTo>
                    <a:pt x="57689" y="11835"/>
                  </a:lnTo>
                  <a:lnTo>
                    <a:pt x="74897"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5" name="SA_Chile">
              <a:extLst>
                <a:ext uri="{FF2B5EF4-FFF2-40B4-BE49-F238E27FC236}">
                  <a16:creationId xmlns:a16="http://schemas.microsoft.com/office/drawing/2014/main" id="{12E94608-0790-84E9-7E14-553D89123AFE}"/>
                </a:ext>
              </a:extLst>
            </p:cNvPr>
            <p:cNvSpPr/>
            <p:nvPr>
              <p:custDataLst>
                <p:tags r:id="rId153"/>
              </p:custDataLst>
            </p:nvPr>
          </p:nvSpPr>
          <p:spPr bwMode="gray">
            <a:xfrm>
              <a:off x="4171968" y="5186987"/>
              <a:ext cx="206711" cy="1157742"/>
            </a:xfrm>
            <a:custGeom>
              <a:avLst/>
              <a:gdLst>
                <a:gd name="connsiteX0" fmla="*/ 199716 w 219335"/>
                <a:gd name="connsiteY0" fmla="*/ 1214479 h 1228451"/>
                <a:gd name="connsiteX1" fmla="*/ 218009 w 219335"/>
                <a:gd name="connsiteY1" fmla="*/ 1224014 h 1228451"/>
                <a:gd name="connsiteX2" fmla="*/ 191797 w 219335"/>
                <a:gd name="connsiteY2" fmla="*/ 1228451 h 1228451"/>
                <a:gd name="connsiteX3" fmla="*/ 185023 w 219335"/>
                <a:gd name="connsiteY3" fmla="*/ 1215575 h 1228451"/>
                <a:gd name="connsiteX4" fmla="*/ 145581 w 219335"/>
                <a:gd name="connsiteY4" fmla="*/ 1213590 h 1228451"/>
                <a:gd name="connsiteX5" fmla="*/ 164845 w 219335"/>
                <a:gd name="connsiteY5" fmla="*/ 1216185 h 1228451"/>
                <a:gd name="connsiteX6" fmla="*/ 149853 w 219335"/>
                <a:gd name="connsiteY6" fmla="*/ 1219710 h 1228451"/>
                <a:gd name="connsiteX7" fmla="*/ 130420 w 219335"/>
                <a:gd name="connsiteY7" fmla="*/ 1155905 h 1228451"/>
                <a:gd name="connsiteX8" fmla="*/ 132747 w 219335"/>
                <a:gd name="connsiteY8" fmla="*/ 1168662 h 1228451"/>
                <a:gd name="connsiteX9" fmla="*/ 126897 w 219335"/>
                <a:gd name="connsiteY9" fmla="*/ 1171489 h 1228451"/>
                <a:gd name="connsiteX10" fmla="*/ 130671 w 219335"/>
                <a:gd name="connsiteY10" fmla="*/ 1184455 h 1228451"/>
                <a:gd name="connsiteX11" fmla="*/ 121762 w 219335"/>
                <a:gd name="connsiteY11" fmla="*/ 1176809 h 1228451"/>
                <a:gd name="connsiteX12" fmla="*/ 158448 w 219335"/>
                <a:gd name="connsiteY12" fmla="*/ 1109727 h 1228451"/>
                <a:gd name="connsiteX13" fmla="*/ 178653 w 219335"/>
                <a:gd name="connsiteY13" fmla="*/ 1117327 h 1228451"/>
                <a:gd name="connsiteX14" fmla="*/ 178193 w 219335"/>
                <a:gd name="connsiteY14" fmla="*/ 1208740 h 1228451"/>
                <a:gd name="connsiteX15" fmla="*/ 178185 w 219335"/>
                <a:gd name="connsiteY15" fmla="*/ 1209458 h 1228451"/>
                <a:gd name="connsiteX16" fmla="*/ 178012 w 219335"/>
                <a:gd name="connsiteY16" fmla="*/ 1213128 h 1228451"/>
                <a:gd name="connsiteX17" fmla="*/ 120787 w 219335"/>
                <a:gd name="connsiteY17" fmla="*/ 1205261 h 1228451"/>
                <a:gd name="connsiteX18" fmla="*/ 124458 w 219335"/>
                <a:gd name="connsiteY18" fmla="*/ 1204062 h 1228451"/>
                <a:gd name="connsiteX19" fmla="*/ 121970 w 219335"/>
                <a:gd name="connsiteY19" fmla="*/ 1204293 h 1228451"/>
                <a:gd name="connsiteX20" fmla="*/ 120787 w 219335"/>
                <a:gd name="connsiteY20" fmla="*/ 1205261 h 1228451"/>
                <a:gd name="connsiteX21" fmla="*/ 93466 w 219335"/>
                <a:gd name="connsiteY21" fmla="*/ 1194609 h 1228451"/>
                <a:gd name="connsiteX22" fmla="*/ 140575 w 219335"/>
                <a:gd name="connsiteY22" fmla="*/ 1198310 h 1228451"/>
                <a:gd name="connsiteX23" fmla="*/ 121718 w 219335"/>
                <a:gd name="connsiteY23" fmla="*/ 1180376 h 1228451"/>
                <a:gd name="connsiteX24" fmla="*/ 140275 w 219335"/>
                <a:gd name="connsiteY24" fmla="*/ 1193080 h 1228451"/>
                <a:gd name="connsiteX25" fmla="*/ 138814 w 219335"/>
                <a:gd name="connsiteY25" fmla="*/ 1188228 h 1228451"/>
                <a:gd name="connsiteX26" fmla="*/ 142477 w 219335"/>
                <a:gd name="connsiteY26" fmla="*/ 1185339 h 1228451"/>
                <a:gd name="connsiteX27" fmla="*/ 149656 w 219335"/>
                <a:gd name="connsiteY27" fmla="*/ 1198683 h 1228451"/>
                <a:gd name="connsiteX28" fmla="*/ 147412 w 219335"/>
                <a:gd name="connsiteY28" fmla="*/ 1186800 h 1228451"/>
                <a:gd name="connsiteX29" fmla="*/ 162964 w 219335"/>
                <a:gd name="connsiteY29" fmla="*/ 1193864 h 1228451"/>
                <a:gd name="connsiteX30" fmla="*/ 159560 w 219335"/>
                <a:gd name="connsiteY30" fmla="*/ 1204303 h 1228451"/>
                <a:gd name="connsiteX31" fmla="*/ 164565 w 219335"/>
                <a:gd name="connsiteY31" fmla="*/ 1199698 h 1228451"/>
                <a:gd name="connsiteX32" fmla="*/ 169240 w 219335"/>
                <a:gd name="connsiteY32" fmla="*/ 1193239 h 1228451"/>
                <a:gd name="connsiteX33" fmla="*/ 139226 w 219335"/>
                <a:gd name="connsiteY33" fmla="*/ 1166656 h 1228451"/>
                <a:gd name="connsiteX34" fmla="*/ 160063 w 219335"/>
                <a:gd name="connsiteY34" fmla="*/ 1147031 h 1228451"/>
                <a:gd name="connsiteX35" fmla="*/ 132629 w 219335"/>
                <a:gd name="connsiteY35" fmla="*/ 1147747 h 1228451"/>
                <a:gd name="connsiteX36" fmla="*/ 132684 w 219335"/>
                <a:gd name="connsiteY36" fmla="*/ 1132808 h 1228451"/>
                <a:gd name="connsiteX37" fmla="*/ 141357 w 219335"/>
                <a:gd name="connsiteY37" fmla="*/ 1128266 h 1228451"/>
                <a:gd name="connsiteX38" fmla="*/ 133180 w 219335"/>
                <a:gd name="connsiteY38" fmla="*/ 1122796 h 1228451"/>
                <a:gd name="connsiteX39" fmla="*/ 145950 w 219335"/>
                <a:gd name="connsiteY39" fmla="*/ 1124996 h 1228451"/>
                <a:gd name="connsiteX40" fmla="*/ 68429 w 219335"/>
                <a:gd name="connsiteY40" fmla="*/ 801742 h 1228451"/>
                <a:gd name="connsiteX41" fmla="*/ 75356 w 219335"/>
                <a:gd name="connsiteY41" fmla="*/ 808163 h 1228451"/>
                <a:gd name="connsiteX42" fmla="*/ 72931 w 219335"/>
                <a:gd name="connsiteY42" fmla="*/ 811395 h 1228451"/>
                <a:gd name="connsiteX43" fmla="*/ 68799 w 219335"/>
                <a:gd name="connsiteY43" fmla="*/ 810176 h 1228451"/>
                <a:gd name="connsiteX44" fmla="*/ 72699 w 219335"/>
                <a:gd name="connsiteY44" fmla="*/ 813166 h 1228451"/>
                <a:gd name="connsiteX45" fmla="*/ 64899 w 219335"/>
                <a:gd name="connsiteY45" fmla="*/ 821066 h 1228451"/>
                <a:gd name="connsiteX46" fmla="*/ 61328 w 219335"/>
                <a:gd name="connsiteY46" fmla="*/ 822026 h 1228451"/>
                <a:gd name="connsiteX47" fmla="*/ 58120 w 219335"/>
                <a:gd name="connsiteY47" fmla="*/ 817779 h 1228451"/>
                <a:gd name="connsiteX48" fmla="*/ 63165 w 219335"/>
                <a:gd name="connsiteY48" fmla="*/ 817000 h 1228451"/>
                <a:gd name="connsiteX49" fmla="*/ 56686 w 219335"/>
                <a:gd name="connsiteY49" fmla="*/ 811534 h 1228451"/>
                <a:gd name="connsiteX50" fmla="*/ 46105 w 219335"/>
                <a:gd name="connsiteY50" fmla="*/ 713695 h 1228451"/>
                <a:gd name="connsiteX51" fmla="*/ 55773 w 219335"/>
                <a:gd name="connsiteY51" fmla="*/ 714634 h 1228451"/>
                <a:gd name="connsiteX52" fmla="*/ 59104 w 219335"/>
                <a:gd name="connsiteY52" fmla="*/ 728450 h 1228451"/>
                <a:gd name="connsiteX53" fmla="*/ 51465 w 219335"/>
                <a:gd name="connsiteY53" fmla="*/ 732244 h 1228451"/>
                <a:gd name="connsiteX54" fmla="*/ 52829 w 219335"/>
                <a:gd name="connsiteY54" fmla="*/ 737545 h 1228451"/>
                <a:gd name="connsiteX55" fmla="*/ 47741 w 219335"/>
                <a:gd name="connsiteY55" fmla="*/ 737212 h 1228451"/>
                <a:gd name="connsiteX56" fmla="*/ 48244 w 219335"/>
                <a:gd name="connsiteY56" fmla="*/ 740983 h 1228451"/>
                <a:gd name="connsiteX57" fmla="*/ 55828 w 219335"/>
                <a:gd name="connsiteY57" fmla="*/ 747261 h 1228451"/>
                <a:gd name="connsiteX58" fmla="*/ 51928 w 219335"/>
                <a:gd name="connsiteY58" fmla="*/ 751814 h 1228451"/>
                <a:gd name="connsiteX59" fmla="*/ 56065 w 219335"/>
                <a:gd name="connsiteY59" fmla="*/ 758066 h 1228451"/>
                <a:gd name="connsiteX60" fmla="*/ 46762 w 219335"/>
                <a:gd name="connsiteY60" fmla="*/ 767934 h 1228451"/>
                <a:gd name="connsiteX61" fmla="*/ 32958 w 219335"/>
                <a:gd name="connsiteY61" fmla="*/ 762518 h 1228451"/>
                <a:gd name="connsiteX62" fmla="*/ 156456 w 219335"/>
                <a:gd name="connsiteY62" fmla="*/ 0 h 1228451"/>
                <a:gd name="connsiteX63" fmla="*/ 156863 w 219335"/>
                <a:gd name="connsiteY63" fmla="*/ 3441 h 1228451"/>
                <a:gd name="connsiteX64" fmla="*/ 167228 w 219335"/>
                <a:gd name="connsiteY64" fmla="*/ 14118 h 1228451"/>
                <a:gd name="connsiteX65" fmla="*/ 171352 w 219335"/>
                <a:gd name="connsiteY65" fmla="*/ 41124 h 1228451"/>
                <a:gd name="connsiteX66" fmla="*/ 183186 w 219335"/>
                <a:gd name="connsiteY66" fmla="*/ 51130 h 1228451"/>
                <a:gd name="connsiteX67" fmla="*/ 175146 w 219335"/>
                <a:gd name="connsiteY67" fmla="*/ 77302 h 1228451"/>
                <a:gd name="connsiteX68" fmla="*/ 189449 w 219335"/>
                <a:gd name="connsiteY68" fmla="*/ 101293 h 1228451"/>
                <a:gd name="connsiteX69" fmla="*/ 197305 w 219335"/>
                <a:gd name="connsiteY69" fmla="*/ 142916 h 1228451"/>
                <a:gd name="connsiteX70" fmla="*/ 214738 w 219335"/>
                <a:gd name="connsiteY70" fmla="*/ 142742 h 1228451"/>
                <a:gd name="connsiteX71" fmla="*/ 219335 w 219335"/>
                <a:gd name="connsiteY71" fmla="*/ 147695 h 1228451"/>
                <a:gd name="connsiteX72" fmla="*/ 210905 w 219335"/>
                <a:gd name="connsiteY72" fmla="*/ 175688 h 1228451"/>
                <a:gd name="connsiteX73" fmla="*/ 179977 w 219335"/>
                <a:gd name="connsiteY73" fmla="*/ 196512 h 1228451"/>
                <a:gd name="connsiteX74" fmla="*/ 185338 w 219335"/>
                <a:gd name="connsiteY74" fmla="*/ 206035 h 1228451"/>
                <a:gd name="connsiteX75" fmla="*/ 179509 w 219335"/>
                <a:gd name="connsiteY75" fmla="*/ 244881 h 1228451"/>
                <a:gd name="connsiteX76" fmla="*/ 186966 w 219335"/>
                <a:gd name="connsiteY76" fmla="*/ 256442 h 1228451"/>
                <a:gd name="connsiteX77" fmla="*/ 173790 w 219335"/>
                <a:gd name="connsiteY77" fmla="*/ 262249 h 1228451"/>
                <a:gd name="connsiteX78" fmla="*/ 152540 w 219335"/>
                <a:gd name="connsiteY78" fmla="*/ 298700 h 1228451"/>
                <a:gd name="connsiteX79" fmla="*/ 143079 w 219335"/>
                <a:gd name="connsiteY79" fmla="*/ 324743 h 1228451"/>
                <a:gd name="connsiteX80" fmla="*/ 148104 w 219335"/>
                <a:gd name="connsiteY80" fmla="*/ 350399 h 1228451"/>
                <a:gd name="connsiteX81" fmla="*/ 130455 w 219335"/>
                <a:gd name="connsiteY81" fmla="*/ 379622 h 1228451"/>
                <a:gd name="connsiteX82" fmla="*/ 141381 w 219335"/>
                <a:gd name="connsiteY82" fmla="*/ 438696 h 1228451"/>
                <a:gd name="connsiteX83" fmla="*/ 149543 w 219335"/>
                <a:gd name="connsiteY83" fmla="*/ 444981 h 1228451"/>
                <a:gd name="connsiteX84" fmla="*/ 148587 w 219335"/>
                <a:gd name="connsiteY84" fmla="*/ 470886 h 1228451"/>
                <a:gd name="connsiteX85" fmla="*/ 129589 w 219335"/>
                <a:gd name="connsiteY85" fmla="*/ 501921 h 1228451"/>
                <a:gd name="connsiteX86" fmla="*/ 133193 w 219335"/>
                <a:gd name="connsiteY86" fmla="*/ 529473 h 1228451"/>
                <a:gd name="connsiteX87" fmla="*/ 114044 w 219335"/>
                <a:gd name="connsiteY87" fmla="*/ 551602 h 1228451"/>
                <a:gd name="connsiteX88" fmla="*/ 123130 w 219335"/>
                <a:gd name="connsiteY88" fmla="*/ 606562 h 1228451"/>
                <a:gd name="connsiteX89" fmla="*/ 108606 w 219335"/>
                <a:gd name="connsiteY89" fmla="*/ 617939 h 1228451"/>
                <a:gd name="connsiteX90" fmla="*/ 101204 w 219335"/>
                <a:gd name="connsiteY90" fmla="*/ 639546 h 1228451"/>
                <a:gd name="connsiteX91" fmla="*/ 94787 w 219335"/>
                <a:gd name="connsiteY91" fmla="*/ 677400 h 1228451"/>
                <a:gd name="connsiteX92" fmla="*/ 100434 w 219335"/>
                <a:gd name="connsiteY92" fmla="*/ 723217 h 1228451"/>
                <a:gd name="connsiteX93" fmla="*/ 90223 w 219335"/>
                <a:gd name="connsiteY93" fmla="*/ 729754 h 1228451"/>
                <a:gd name="connsiteX94" fmla="*/ 90097 w 219335"/>
                <a:gd name="connsiteY94" fmla="*/ 754425 h 1228451"/>
                <a:gd name="connsiteX95" fmla="*/ 100268 w 219335"/>
                <a:gd name="connsiteY95" fmla="*/ 760597 h 1228451"/>
                <a:gd name="connsiteX96" fmla="*/ 97193 w 219335"/>
                <a:gd name="connsiteY96" fmla="*/ 801898 h 1228451"/>
                <a:gd name="connsiteX97" fmla="*/ 115987 w 219335"/>
                <a:gd name="connsiteY97" fmla="*/ 807830 h 1228451"/>
                <a:gd name="connsiteX98" fmla="*/ 111603 w 219335"/>
                <a:gd name="connsiteY98" fmla="*/ 817058 h 1228451"/>
                <a:gd name="connsiteX99" fmla="*/ 91566 w 219335"/>
                <a:gd name="connsiteY99" fmla="*/ 815965 h 1228451"/>
                <a:gd name="connsiteX100" fmla="*/ 111213 w 219335"/>
                <a:gd name="connsiteY100" fmla="*/ 834640 h 1228451"/>
                <a:gd name="connsiteX101" fmla="*/ 99065 w 219335"/>
                <a:gd name="connsiteY101" fmla="*/ 847412 h 1228451"/>
                <a:gd name="connsiteX102" fmla="*/ 101860 w 219335"/>
                <a:gd name="connsiteY102" fmla="*/ 884889 h 1228451"/>
                <a:gd name="connsiteX103" fmla="*/ 95046 w 219335"/>
                <a:gd name="connsiteY103" fmla="*/ 889904 h 1228451"/>
                <a:gd name="connsiteX104" fmla="*/ 96848 w 219335"/>
                <a:gd name="connsiteY104" fmla="*/ 904911 h 1228451"/>
                <a:gd name="connsiteX105" fmla="*/ 84478 w 219335"/>
                <a:gd name="connsiteY105" fmla="*/ 914144 h 1228451"/>
                <a:gd name="connsiteX106" fmla="*/ 80047 w 219335"/>
                <a:gd name="connsiteY106" fmla="*/ 931038 h 1228451"/>
                <a:gd name="connsiteX107" fmla="*/ 86315 w 219335"/>
                <a:gd name="connsiteY107" fmla="*/ 946914 h 1228451"/>
                <a:gd name="connsiteX108" fmla="*/ 79347 w 219335"/>
                <a:gd name="connsiteY108" fmla="*/ 964524 h 1228451"/>
                <a:gd name="connsiteX109" fmla="*/ 53694 w 219335"/>
                <a:gd name="connsiteY109" fmla="*/ 992792 h 1228451"/>
                <a:gd name="connsiteX110" fmla="*/ 64200 w 219335"/>
                <a:gd name="connsiteY110" fmla="*/ 1040569 h 1228451"/>
                <a:gd name="connsiteX111" fmla="*/ 86141 w 219335"/>
                <a:gd name="connsiteY111" fmla="*/ 1036448 h 1228451"/>
                <a:gd name="connsiteX112" fmla="*/ 83464 w 219335"/>
                <a:gd name="connsiteY112" fmla="*/ 1071092 h 1228451"/>
                <a:gd name="connsiteX113" fmla="*/ 95794 w 219335"/>
                <a:gd name="connsiteY113" fmla="*/ 1090717 h 1228451"/>
                <a:gd name="connsiteX114" fmla="*/ 143909 w 219335"/>
                <a:gd name="connsiteY114" fmla="*/ 1090740 h 1228451"/>
                <a:gd name="connsiteX115" fmla="*/ 183078 w 219335"/>
                <a:gd name="connsiteY115" fmla="*/ 1106412 h 1228451"/>
                <a:gd name="connsiteX116" fmla="*/ 162459 w 219335"/>
                <a:gd name="connsiteY116" fmla="*/ 1099353 h 1228451"/>
                <a:gd name="connsiteX117" fmla="*/ 123445 w 219335"/>
                <a:gd name="connsiteY117" fmla="*/ 1121109 h 1228451"/>
                <a:gd name="connsiteX118" fmla="*/ 119371 w 219335"/>
                <a:gd name="connsiteY118" fmla="*/ 1164183 h 1228451"/>
                <a:gd name="connsiteX119" fmla="*/ 111540 w 219335"/>
                <a:gd name="connsiteY119" fmla="*/ 1169765 h 1228451"/>
                <a:gd name="connsiteX120" fmla="*/ 82123 w 219335"/>
                <a:gd name="connsiteY120" fmla="*/ 1149153 h 1228451"/>
                <a:gd name="connsiteX121" fmla="*/ 96954 w 219335"/>
                <a:gd name="connsiteY121" fmla="*/ 1141575 h 1228451"/>
                <a:gd name="connsiteX122" fmla="*/ 93360 w 219335"/>
                <a:gd name="connsiteY122" fmla="*/ 1155998 h 1228451"/>
                <a:gd name="connsiteX123" fmla="*/ 98499 w 219335"/>
                <a:gd name="connsiteY123" fmla="*/ 1154020 h 1228451"/>
                <a:gd name="connsiteX124" fmla="*/ 114414 w 219335"/>
                <a:gd name="connsiteY124" fmla="*/ 1124255 h 1228451"/>
                <a:gd name="connsiteX125" fmla="*/ 79634 w 219335"/>
                <a:gd name="connsiteY125" fmla="*/ 1135403 h 1228451"/>
                <a:gd name="connsiteX126" fmla="*/ 88796 w 219335"/>
                <a:gd name="connsiteY126" fmla="*/ 1139988 h 1228451"/>
                <a:gd name="connsiteX127" fmla="*/ 77083 w 219335"/>
                <a:gd name="connsiteY127" fmla="*/ 1145883 h 1228451"/>
                <a:gd name="connsiteX128" fmla="*/ 83472 w 219335"/>
                <a:gd name="connsiteY128" fmla="*/ 1155033 h 1228451"/>
                <a:gd name="connsiteX129" fmla="*/ 62901 w 219335"/>
                <a:gd name="connsiteY129" fmla="*/ 1141973 h 1228451"/>
                <a:gd name="connsiteX130" fmla="*/ 75777 w 219335"/>
                <a:gd name="connsiteY130" fmla="*/ 1144583 h 1228451"/>
                <a:gd name="connsiteX131" fmla="*/ 73588 w 219335"/>
                <a:gd name="connsiteY131" fmla="*/ 1139754 h 1228451"/>
                <a:gd name="connsiteX132" fmla="*/ 77110 w 219335"/>
                <a:gd name="connsiteY132" fmla="*/ 1138434 h 1228451"/>
                <a:gd name="connsiteX133" fmla="*/ 69967 w 219335"/>
                <a:gd name="connsiteY133" fmla="*/ 1136743 h 1228451"/>
                <a:gd name="connsiteX134" fmla="*/ 69428 w 219335"/>
                <a:gd name="connsiteY134" fmla="*/ 1126319 h 1228451"/>
                <a:gd name="connsiteX135" fmla="*/ 75440 w 219335"/>
                <a:gd name="connsiteY135" fmla="*/ 1121676 h 1228451"/>
                <a:gd name="connsiteX136" fmla="*/ 106747 w 219335"/>
                <a:gd name="connsiteY136" fmla="*/ 1116990 h 1228451"/>
                <a:gd name="connsiteX137" fmla="*/ 73434 w 219335"/>
                <a:gd name="connsiteY137" fmla="*/ 1113108 h 1228451"/>
                <a:gd name="connsiteX138" fmla="*/ 70925 w 219335"/>
                <a:gd name="connsiteY138" fmla="*/ 1116665 h 1228451"/>
                <a:gd name="connsiteX139" fmla="*/ 76552 w 219335"/>
                <a:gd name="connsiteY139" fmla="*/ 1118051 h 1228451"/>
                <a:gd name="connsiteX140" fmla="*/ 68233 w 219335"/>
                <a:gd name="connsiteY140" fmla="*/ 1126178 h 1228451"/>
                <a:gd name="connsiteX141" fmla="*/ 68862 w 219335"/>
                <a:gd name="connsiteY141" fmla="*/ 1135043 h 1228451"/>
                <a:gd name="connsiteX142" fmla="*/ 57028 w 219335"/>
                <a:gd name="connsiteY142" fmla="*/ 1132551 h 1228451"/>
                <a:gd name="connsiteX143" fmla="*/ 62468 w 219335"/>
                <a:gd name="connsiteY143" fmla="*/ 1127664 h 1228451"/>
                <a:gd name="connsiteX144" fmla="*/ 54220 w 219335"/>
                <a:gd name="connsiteY144" fmla="*/ 1123653 h 1228451"/>
                <a:gd name="connsiteX145" fmla="*/ 71275 w 219335"/>
                <a:gd name="connsiteY145" fmla="*/ 1112105 h 1228451"/>
                <a:gd name="connsiteX146" fmla="*/ 51019 w 219335"/>
                <a:gd name="connsiteY146" fmla="*/ 1120797 h 1228451"/>
                <a:gd name="connsiteX147" fmla="*/ 54597 w 219335"/>
                <a:gd name="connsiteY147" fmla="*/ 1113073 h 1228451"/>
                <a:gd name="connsiteX148" fmla="*/ 50179 w 219335"/>
                <a:gd name="connsiteY148" fmla="*/ 1091898 h 1228451"/>
                <a:gd name="connsiteX149" fmla="*/ 60138 w 219335"/>
                <a:gd name="connsiteY149" fmla="*/ 1100061 h 1228451"/>
                <a:gd name="connsiteX150" fmla="*/ 68666 w 219335"/>
                <a:gd name="connsiteY150" fmla="*/ 1093697 h 1228451"/>
                <a:gd name="connsiteX151" fmla="*/ 71854 w 219335"/>
                <a:gd name="connsiteY151" fmla="*/ 1101729 h 1228451"/>
                <a:gd name="connsiteX152" fmla="*/ 75971 w 219335"/>
                <a:gd name="connsiteY152" fmla="*/ 1090206 h 1228451"/>
                <a:gd name="connsiteX153" fmla="*/ 79186 w 219335"/>
                <a:gd name="connsiteY153" fmla="*/ 1103857 h 1228451"/>
                <a:gd name="connsiteX154" fmla="*/ 70910 w 219335"/>
                <a:gd name="connsiteY154" fmla="*/ 1109750 h 1228451"/>
                <a:gd name="connsiteX155" fmla="*/ 81192 w 219335"/>
                <a:gd name="connsiteY155" fmla="*/ 1103983 h 1228451"/>
                <a:gd name="connsiteX156" fmla="*/ 81745 w 219335"/>
                <a:gd name="connsiteY156" fmla="*/ 1082280 h 1228451"/>
                <a:gd name="connsiteX157" fmla="*/ 62249 w 219335"/>
                <a:gd name="connsiteY157" fmla="*/ 1069014 h 1228451"/>
                <a:gd name="connsiteX158" fmla="*/ 79430 w 219335"/>
                <a:gd name="connsiteY158" fmla="*/ 1081975 h 1228451"/>
                <a:gd name="connsiteX159" fmla="*/ 61301 w 219335"/>
                <a:gd name="connsiteY159" fmla="*/ 1075010 h 1228451"/>
                <a:gd name="connsiteX160" fmla="*/ 70289 w 219335"/>
                <a:gd name="connsiteY160" fmla="*/ 1085303 h 1228451"/>
                <a:gd name="connsiteX161" fmla="*/ 62418 w 219335"/>
                <a:gd name="connsiteY161" fmla="*/ 1094574 h 1228451"/>
                <a:gd name="connsiteX162" fmla="*/ 58651 w 219335"/>
                <a:gd name="connsiteY162" fmla="*/ 1076846 h 1228451"/>
                <a:gd name="connsiteX163" fmla="*/ 61243 w 219335"/>
                <a:gd name="connsiteY163" fmla="*/ 1097242 h 1228451"/>
                <a:gd name="connsiteX164" fmla="*/ 54660 w 219335"/>
                <a:gd name="connsiteY164" fmla="*/ 1093196 h 1228451"/>
                <a:gd name="connsiteX165" fmla="*/ 56764 w 219335"/>
                <a:gd name="connsiteY165" fmla="*/ 1078133 h 1228451"/>
                <a:gd name="connsiteX166" fmla="*/ 45587 w 219335"/>
                <a:gd name="connsiteY166" fmla="*/ 1075506 h 1228451"/>
                <a:gd name="connsiteX167" fmla="*/ 45881 w 219335"/>
                <a:gd name="connsiteY167" fmla="*/ 1065288 h 1228451"/>
                <a:gd name="connsiteX168" fmla="*/ 53332 w 219335"/>
                <a:gd name="connsiteY168" fmla="*/ 1075337 h 1228451"/>
                <a:gd name="connsiteX169" fmla="*/ 50473 w 219335"/>
                <a:gd name="connsiteY169" fmla="*/ 1056823 h 1228451"/>
                <a:gd name="connsiteX170" fmla="*/ 36858 w 219335"/>
                <a:gd name="connsiteY170" fmla="*/ 1048049 h 1228451"/>
                <a:gd name="connsiteX171" fmla="*/ 55078 w 219335"/>
                <a:gd name="connsiteY171" fmla="*/ 1039020 h 1228451"/>
                <a:gd name="connsiteX172" fmla="*/ 54129 w 219335"/>
                <a:gd name="connsiteY172" fmla="*/ 1026618 h 1228451"/>
                <a:gd name="connsiteX173" fmla="*/ 42001 w 219335"/>
                <a:gd name="connsiteY173" fmla="*/ 1043524 h 1228451"/>
                <a:gd name="connsiteX174" fmla="*/ 35844 w 219335"/>
                <a:gd name="connsiteY174" fmla="*/ 1029805 h 1228451"/>
                <a:gd name="connsiteX175" fmla="*/ 46118 w 219335"/>
                <a:gd name="connsiteY175" fmla="*/ 1032049 h 1228451"/>
                <a:gd name="connsiteX176" fmla="*/ 25764 w 219335"/>
                <a:gd name="connsiteY176" fmla="*/ 1018796 h 1228451"/>
                <a:gd name="connsiteX177" fmla="*/ 46593 w 219335"/>
                <a:gd name="connsiteY177" fmla="*/ 1022363 h 1228451"/>
                <a:gd name="connsiteX178" fmla="*/ 33846 w 219335"/>
                <a:gd name="connsiteY178" fmla="*/ 1010472 h 1228451"/>
                <a:gd name="connsiteX179" fmla="*/ 46113 w 219335"/>
                <a:gd name="connsiteY179" fmla="*/ 1013533 h 1228451"/>
                <a:gd name="connsiteX180" fmla="*/ 35034 w 219335"/>
                <a:gd name="connsiteY180" fmla="*/ 996256 h 1228451"/>
                <a:gd name="connsiteX181" fmla="*/ 50453 w 219335"/>
                <a:gd name="connsiteY181" fmla="*/ 1001320 h 1228451"/>
                <a:gd name="connsiteX182" fmla="*/ 40408 w 219335"/>
                <a:gd name="connsiteY182" fmla="*/ 990550 h 1228451"/>
                <a:gd name="connsiteX183" fmla="*/ 47391 w 219335"/>
                <a:gd name="connsiteY183" fmla="*/ 973137 h 1228451"/>
                <a:gd name="connsiteX184" fmla="*/ 33811 w 219335"/>
                <a:gd name="connsiteY184" fmla="*/ 988504 h 1228451"/>
                <a:gd name="connsiteX185" fmla="*/ 31901 w 219335"/>
                <a:gd name="connsiteY185" fmla="*/ 964821 h 1228451"/>
                <a:gd name="connsiteX186" fmla="*/ 41687 w 219335"/>
                <a:gd name="connsiteY186" fmla="*/ 962113 h 1228451"/>
                <a:gd name="connsiteX187" fmla="*/ 33146 w 219335"/>
                <a:gd name="connsiteY187" fmla="*/ 957268 h 1228451"/>
                <a:gd name="connsiteX188" fmla="*/ 42044 w 219335"/>
                <a:gd name="connsiteY188" fmla="*/ 954729 h 1228451"/>
                <a:gd name="connsiteX189" fmla="*/ 42686 w 219335"/>
                <a:gd name="connsiteY189" fmla="*/ 949630 h 1228451"/>
                <a:gd name="connsiteX190" fmla="*/ 26750 w 219335"/>
                <a:gd name="connsiteY190" fmla="*/ 934895 h 1228451"/>
                <a:gd name="connsiteX191" fmla="*/ 54457 w 219335"/>
                <a:gd name="connsiteY191" fmla="*/ 943274 h 1228451"/>
                <a:gd name="connsiteX192" fmla="*/ 61482 w 219335"/>
                <a:gd name="connsiteY192" fmla="*/ 937283 h 1228451"/>
                <a:gd name="connsiteX193" fmla="*/ 51920 w 219335"/>
                <a:gd name="connsiteY193" fmla="*/ 930371 h 1228451"/>
                <a:gd name="connsiteX194" fmla="*/ 62823 w 219335"/>
                <a:gd name="connsiteY194" fmla="*/ 934039 h 1228451"/>
                <a:gd name="connsiteX195" fmla="*/ 50285 w 219335"/>
                <a:gd name="connsiteY195" fmla="*/ 916318 h 1228451"/>
                <a:gd name="connsiteX196" fmla="*/ 44867 w 219335"/>
                <a:gd name="connsiteY196" fmla="*/ 928242 h 1228451"/>
                <a:gd name="connsiteX197" fmla="*/ 24556 w 219335"/>
                <a:gd name="connsiteY197" fmla="*/ 923327 h 1228451"/>
                <a:gd name="connsiteX198" fmla="*/ 42182 w 219335"/>
                <a:gd name="connsiteY198" fmla="*/ 919669 h 1228451"/>
                <a:gd name="connsiteX199" fmla="*/ 29903 w 219335"/>
                <a:gd name="connsiteY199" fmla="*/ 912943 h 1228451"/>
                <a:gd name="connsiteX200" fmla="*/ 44867 w 219335"/>
                <a:gd name="connsiteY200" fmla="*/ 898039 h 1228451"/>
                <a:gd name="connsiteX201" fmla="*/ 36548 w 219335"/>
                <a:gd name="connsiteY201" fmla="*/ 888801 h 1228451"/>
                <a:gd name="connsiteX202" fmla="*/ 17707 w 219335"/>
                <a:gd name="connsiteY202" fmla="*/ 887503 h 1228451"/>
                <a:gd name="connsiteX203" fmla="*/ 19508 w 219335"/>
                <a:gd name="connsiteY203" fmla="*/ 876127 h 1228451"/>
                <a:gd name="connsiteX204" fmla="*/ 1580 w 219335"/>
                <a:gd name="connsiteY204" fmla="*/ 888043 h 1228451"/>
                <a:gd name="connsiteX205" fmla="*/ 7662 w 219335"/>
                <a:gd name="connsiteY205" fmla="*/ 894265 h 1228451"/>
                <a:gd name="connsiteX206" fmla="*/ 0 w 219335"/>
                <a:gd name="connsiteY206" fmla="*/ 886584 h 1228451"/>
                <a:gd name="connsiteX207" fmla="*/ 34130 w 219335"/>
                <a:gd name="connsiteY207" fmla="*/ 852544 h 1228451"/>
                <a:gd name="connsiteX208" fmla="*/ 39674 w 219335"/>
                <a:gd name="connsiteY208" fmla="*/ 853076 h 1228451"/>
                <a:gd name="connsiteX209" fmla="*/ 43861 w 219335"/>
                <a:gd name="connsiteY209" fmla="*/ 863543 h 1228451"/>
                <a:gd name="connsiteX210" fmla="*/ 41113 w 219335"/>
                <a:gd name="connsiteY210" fmla="*/ 866866 h 1228451"/>
                <a:gd name="connsiteX211" fmla="*/ 35376 w 219335"/>
                <a:gd name="connsiteY211" fmla="*/ 869163 h 1228451"/>
                <a:gd name="connsiteX212" fmla="*/ 30776 w 219335"/>
                <a:gd name="connsiteY212" fmla="*/ 867020 h 1228451"/>
                <a:gd name="connsiteX213" fmla="*/ 34641 w 219335"/>
                <a:gd name="connsiteY213" fmla="*/ 869791 h 1228451"/>
                <a:gd name="connsiteX214" fmla="*/ 41966 w 219335"/>
                <a:gd name="connsiteY214" fmla="*/ 867211 h 1228451"/>
                <a:gd name="connsiteX215" fmla="*/ 46895 w 219335"/>
                <a:gd name="connsiteY215" fmla="*/ 872738 h 1228451"/>
                <a:gd name="connsiteX216" fmla="*/ 46168 w 219335"/>
                <a:gd name="connsiteY216" fmla="*/ 865231 h 1228451"/>
                <a:gd name="connsiteX217" fmla="*/ 49054 w 219335"/>
                <a:gd name="connsiteY217" fmla="*/ 871116 h 1228451"/>
                <a:gd name="connsiteX218" fmla="*/ 43345 w 219335"/>
                <a:gd name="connsiteY218" fmla="*/ 880571 h 1228451"/>
                <a:gd name="connsiteX219" fmla="*/ 47215 w 219335"/>
                <a:gd name="connsiteY219" fmla="*/ 881578 h 1228451"/>
                <a:gd name="connsiteX220" fmla="*/ 57672 w 219335"/>
                <a:gd name="connsiteY220" fmla="*/ 862807 h 1228451"/>
                <a:gd name="connsiteX221" fmla="*/ 50997 w 219335"/>
                <a:gd name="connsiteY221" fmla="*/ 871713 h 1228451"/>
                <a:gd name="connsiteX222" fmla="*/ 51689 w 219335"/>
                <a:gd name="connsiteY222" fmla="*/ 859139 h 1228451"/>
                <a:gd name="connsiteX223" fmla="*/ 63794 w 219335"/>
                <a:gd name="connsiteY223" fmla="*/ 848083 h 1228451"/>
                <a:gd name="connsiteX224" fmla="*/ 53604 w 219335"/>
                <a:gd name="connsiteY224" fmla="*/ 852134 h 1228451"/>
                <a:gd name="connsiteX225" fmla="*/ 55408 w 219335"/>
                <a:gd name="connsiteY225" fmla="*/ 840437 h 1228451"/>
                <a:gd name="connsiteX226" fmla="*/ 72727 w 219335"/>
                <a:gd name="connsiteY226" fmla="*/ 839270 h 1228451"/>
                <a:gd name="connsiteX227" fmla="*/ 57134 w 219335"/>
                <a:gd name="connsiteY227" fmla="*/ 834350 h 1228451"/>
                <a:gd name="connsiteX228" fmla="*/ 58525 w 219335"/>
                <a:gd name="connsiteY228" fmla="*/ 823470 h 1228451"/>
                <a:gd name="connsiteX229" fmla="*/ 64796 w 219335"/>
                <a:gd name="connsiteY229" fmla="*/ 822185 h 1228451"/>
                <a:gd name="connsiteX230" fmla="*/ 74267 w 219335"/>
                <a:gd name="connsiteY230" fmla="*/ 815393 h 1228451"/>
                <a:gd name="connsiteX231" fmla="*/ 78097 w 219335"/>
                <a:gd name="connsiteY231" fmla="*/ 805465 h 1228451"/>
                <a:gd name="connsiteX232" fmla="*/ 61097 w 219335"/>
                <a:gd name="connsiteY232" fmla="*/ 793876 h 1228451"/>
                <a:gd name="connsiteX233" fmla="*/ 72259 w 219335"/>
                <a:gd name="connsiteY233" fmla="*/ 781033 h 1228451"/>
                <a:gd name="connsiteX234" fmla="*/ 65453 w 219335"/>
                <a:gd name="connsiteY234" fmla="*/ 769311 h 1228451"/>
                <a:gd name="connsiteX235" fmla="*/ 74790 w 219335"/>
                <a:gd name="connsiteY235" fmla="*/ 755776 h 1228451"/>
                <a:gd name="connsiteX236" fmla="*/ 71882 w 219335"/>
                <a:gd name="connsiteY236" fmla="*/ 739501 h 1228451"/>
                <a:gd name="connsiteX237" fmla="*/ 80082 w 219335"/>
                <a:gd name="connsiteY237" fmla="*/ 738977 h 1228451"/>
                <a:gd name="connsiteX238" fmla="*/ 72219 w 219335"/>
                <a:gd name="connsiteY238" fmla="*/ 729452 h 1228451"/>
                <a:gd name="connsiteX239" fmla="*/ 82941 w 219335"/>
                <a:gd name="connsiteY239" fmla="*/ 735352 h 1228451"/>
                <a:gd name="connsiteX240" fmla="*/ 81899 w 219335"/>
                <a:gd name="connsiteY240" fmla="*/ 718960 h 1228451"/>
                <a:gd name="connsiteX241" fmla="*/ 71917 w 219335"/>
                <a:gd name="connsiteY241" fmla="*/ 716785 h 1228451"/>
                <a:gd name="connsiteX242" fmla="*/ 84722 w 219335"/>
                <a:gd name="connsiteY242" fmla="*/ 708190 h 1228451"/>
                <a:gd name="connsiteX243" fmla="*/ 85744 w 219335"/>
                <a:gd name="connsiteY243" fmla="*/ 700897 h 1228451"/>
                <a:gd name="connsiteX244" fmla="*/ 79166 w 219335"/>
                <a:gd name="connsiteY244" fmla="*/ 710054 h 1228451"/>
                <a:gd name="connsiteX245" fmla="*/ 69723 w 219335"/>
                <a:gd name="connsiteY245" fmla="*/ 702494 h 1228451"/>
                <a:gd name="connsiteX246" fmla="*/ 63258 w 219335"/>
                <a:gd name="connsiteY246" fmla="*/ 712916 h 1228451"/>
                <a:gd name="connsiteX247" fmla="*/ 49502 w 219335"/>
                <a:gd name="connsiteY247" fmla="*/ 711639 h 1228451"/>
                <a:gd name="connsiteX248" fmla="*/ 56002 w 219335"/>
                <a:gd name="connsiteY248" fmla="*/ 703756 h 1228451"/>
                <a:gd name="connsiteX249" fmla="*/ 46518 w 219335"/>
                <a:gd name="connsiteY249" fmla="*/ 702466 h 1228451"/>
                <a:gd name="connsiteX250" fmla="*/ 43345 w 219335"/>
                <a:gd name="connsiteY250" fmla="*/ 685300 h 1228451"/>
                <a:gd name="connsiteX251" fmla="*/ 62783 w 219335"/>
                <a:gd name="connsiteY251" fmla="*/ 634004 h 1228451"/>
                <a:gd name="connsiteX252" fmla="*/ 52192 w 219335"/>
                <a:gd name="connsiteY252" fmla="*/ 563163 h 1228451"/>
                <a:gd name="connsiteX253" fmla="*/ 63601 w 219335"/>
                <a:gd name="connsiteY253" fmla="*/ 560933 h 1228451"/>
                <a:gd name="connsiteX254" fmla="*/ 107572 w 219335"/>
                <a:gd name="connsiteY254" fmla="*/ 422716 h 1228451"/>
                <a:gd name="connsiteX255" fmla="*/ 101007 w 219335"/>
                <a:gd name="connsiteY255" fmla="*/ 367094 h 1228451"/>
                <a:gd name="connsiteX256" fmla="*/ 111465 w 219335"/>
                <a:gd name="connsiteY256" fmla="*/ 341856 h 1228451"/>
                <a:gd name="connsiteX257" fmla="*/ 105579 w 219335"/>
                <a:gd name="connsiteY257" fmla="*/ 315042 h 1228451"/>
                <a:gd name="connsiteX258" fmla="*/ 120949 w 219335"/>
                <a:gd name="connsiteY258" fmla="*/ 276472 h 1228451"/>
                <a:gd name="connsiteX259" fmla="*/ 132566 w 219335"/>
                <a:gd name="connsiteY259" fmla="*/ 212927 h 1228451"/>
                <a:gd name="connsiteX260" fmla="*/ 134028 w 219335"/>
                <a:gd name="connsiteY260" fmla="*/ 163029 h 1228451"/>
                <a:gd name="connsiteX261" fmla="*/ 128206 w 219335"/>
                <a:gd name="connsiteY261" fmla="*/ 161130 h 1228451"/>
                <a:gd name="connsiteX262" fmla="*/ 142526 w 219335"/>
                <a:gd name="connsiteY262" fmla="*/ 104777 h 1228451"/>
                <a:gd name="connsiteX263" fmla="*/ 133666 w 219335"/>
                <a:gd name="connsiteY263" fmla="*/ 22328 h 1228451"/>
                <a:gd name="connsiteX264" fmla="*/ 145097 w 219335"/>
                <a:gd name="connsiteY264" fmla="*/ 19521 h 122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219335" h="1228451">
                  <a:moveTo>
                    <a:pt x="199716" y="1214479"/>
                  </a:moveTo>
                  <a:lnTo>
                    <a:pt x="218009" y="1224014"/>
                  </a:lnTo>
                  <a:lnTo>
                    <a:pt x="191797" y="1228451"/>
                  </a:lnTo>
                  <a:lnTo>
                    <a:pt x="185023" y="1215575"/>
                  </a:lnTo>
                  <a:close/>
                  <a:moveTo>
                    <a:pt x="145581" y="1213590"/>
                  </a:moveTo>
                  <a:lnTo>
                    <a:pt x="164845" y="1216185"/>
                  </a:lnTo>
                  <a:lnTo>
                    <a:pt x="149853" y="1219710"/>
                  </a:lnTo>
                  <a:close/>
                  <a:moveTo>
                    <a:pt x="130420" y="1155905"/>
                  </a:moveTo>
                  <a:lnTo>
                    <a:pt x="132747" y="1168662"/>
                  </a:lnTo>
                  <a:lnTo>
                    <a:pt x="126897" y="1171489"/>
                  </a:lnTo>
                  <a:lnTo>
                    <a:pt x="130671" y="1184455"/>
                  </a:lnTo>
                  <a:lnTo>
                    <a:pt x="121762" y="1176809"/>
                  </a:lnTo>
                  <a:close/>
                  <a:moveTo>
                    <a:pt x="158448" y="1109727"/>
                  </a:moveTo>
                  <a:lnTo>
                    <a:pt x="178653" y="1117327"/>
                  </a:lnTo>
                  <a:lnTo>
                    <a:pt x="178193" y="1208740"/>
                  </a:lnTo>
                  <a:lnTo>
                    <a:pt x="178185" y="1209458"/>
                  </a:lnTo>
                  <a:lnTo>
                    <a:pt x="178012" y="1213128"/>
                  </a:lnTo>
                  <a:lnTo>
                    <a:pt x="120787" y="1205261"/>
                  </a:lnTo>
                  <a:lnTo>
                    <a:pt x="124458" y="1204062"/>
                  </a:lnTo>
                  <a:lnTo>
                    <a:pt x="121970" y="1204293"/>
                  </a:lnTo>
                  <a:lnTo>
                    <a:pt x="120787" y="1205261"/>
                  </a:lnTo>
                  <a:lnTo>
                    <a:pt x="93466" y="1194609"/>
                  </a:lnTo>
                  <a:lnTo>
                    <a:pt x="140575" y="1198310"/>
                  </a:lnTo>
                  <a:lnTo>
                    <a:pt x="121718" y="1180376"/>
                  </a:lnTo>
                  <a:lnTo>
                    <a:pt x="140275" y="1193080"/>
                  </a:lnTo>
                  <a:lnTo>
                    <a:pt x="138814" y="1188228"/>
                  </a:lnTo>
                  <a:lnTo>
                    <a:pt x="142477" y="1185339"/>
                  </a:lnTo>
                  <a:lnTo>
                    <a:pt x="149656" y="1198683"/>
                  </a:lnTo>
                  <a:lnTo>
                    <a:pt x="147412" y="1186800"/>
                  </a:lnTo>
                  <a:lnTo>
                    <a:pt x="162964" y="1193864"/>
                  </a:lnTo>
                  <a:lnTo>
                    <a:pt x="159560" y="1204303"/>
                  </a:lnTo>
                  <a:lnTo>
                    <a:pt x="164565" y="1199698"/>
                  </a:lnTo>
                  <a:lnTo>
                    <a:pt x="169240" y="1193239"/>
                  </a:lnTo>
                  <a:lnTo>
                    <a:pt x="139226" y="1166656"/>
                  </a:lnTo>
                  <a:lnTo>
                    <a:pt x="160063" y="1147031"/>
                  </a:lnTo>
                  <a:lnTo>
                    <a:pt x="132629" y="1147747"/>
                  </a:lnTo>
                  <a:lnTo>
                    <a:pt x="132684" y="1132808"/>
                  </a:lnTo>
                  <a:lnTo>
                    <a:pt x="141357" y="1128266"/>
                  </a:lnTo>
                  <a:lnTo>
                    <a:pt x="133180" y="1122796"/>
                  </a:lnTo>
                  <a:lnTo>
                    <a:pt x="145950" y="1124996"/>
                  </a:lnTo>
                  <a:close/>
                  <a:moveTo>
                    <a:pt x="68429" y="801742"/>
                  </a:moveTo>
                  <a:lnTo>
                    <a:pt x="75356" y="808163"/>
                  </a:lnTo>
                  <a:lnTo>
                    <a:pt x="72931" y="811395"/>
                  </a:lnTo>
                  <a:lnTo>
                    <a:pt x="68799" y="810176"/>
                  </a:lnTo>
                  <a:lnTo>
                    <a:pt x="72699" y="813166"/>
                  </a:lnTo>
                  <a:lnTo>
                    <a:pt x="64899" y="821066"/>
                  </a:lnTo>
                  <a:lnTo>
                    <a:pt x="61328" y="822026"/>
                  </a:lnTo>
                  <a:lnTo>
                    <a:pt x="58120" y="817779"/>
                  </a:lnTo>
                  <a:lnTo>
                    <a:pt x="63165" y="817000"/>
                  </a:lnTo>
                  <a:lnTo>
                    <a:pt x="56686" y="811534"/>
                  </a:lnTo>
                  <a:close/>
                  <a:moveTo>
                    <a:pt x="46105" y="713695"/>
                  </a:moveTo>
                  <a:lnTo>
                    <a:pt x="55773" y="714634"/>
                  </a:lnTo>
                  <a:lnTo>
                    <a:pt x="59104" y="728450"/>
                  </a:lnTo>
                  <a:lnTo>
                    <a:pt x="51465" y="732244"/>
                  </a:lnTo>
                  <a:lnTo>
                    <a:pt x="52829" y="737545"/>
                  </a:lnTo>
                  <a:lnTo>
                    <a:pt x="47741" y="737212"/>
                  </a:lnTo>
                  <a:lnTo>
                    <a:pt x="48244" y="740983"/>
                  </a:lnTo>
                  <a:lnTo>
                    <a:pt x="55828" y="747261"/>
                  </a:lnTo>
                  <a:lnTo>
                    <a:pt x="51928" y="751814"/>
                  </a:lnTo>
                  <a:lnTo>
                    <a:pt x="56065" y="758066"/>
                  </a:lnTo>
                  <a:lnTo>
                    <a:pt x="46762" y="767934"/>
                  </a:lnTo>
                  <a:lnTo>
                    <a:pt x="32958" y="762518"/>
                  </a:lnTo>
                  <a:close/>
                  <a:moveTo>
                    <a:pt x="156456" y="0"/>
                  </a:moveTo>
                  <a:lnTo>
                    <a:pt x="156863" y="3441"/>
                  </a:lnTo>
                  <a:lnTo>
                    <a:pt x="167228" y="14118"/>
                  </a:lnTo>
                  <a:lnTo>
                    <a:pt x="171352" y="41124"/>
                  </a:lnTo>
                  <a:lnTo>
                    <a:pt x="183186" y="51130"/>
                  </a:lnTo>
                  <a:lnTo>
                    <a:pt x="175146" y="77302"/>
                  </a:lnTo>
                  <a:lnTo>
                    <a:pt x="189449" y="101293"/>
                  </a:lnTo>
                  <a:lnTo>
                    <a:pt x="197305" y="142916"/>
                  </a:lnTo>
                  <a:lnTo>
                    <a:pt x="214738" y="142742"/>
                  </a:lnTo>
                  <a:lnTo>
                    <a:pt x="219335" y="147695"/>
                  </a:lnTo>
                  <a:lnTo>
                    <a:pt x="210905" y="175688"/>
                  </a:lnTo>
                  <a:lnTo>
                    <a:pt x="179977" y="196512"/>
                  </a:lnTo>
                  <a:lnTo>
                    <a:pt x="185338" y="206035"/>
                  </a:lnTo>
                  <a:lnTo>
                    <a:pt x="179509" y="244881"/>
                  </a:lnTo>
                  <a:lnTo>
                    <a:pt x="186966" y="256442"/>
                  </a:lnTo>
                  <a:lnTo>
                    <a:pt x="173790" y="262249"/>
                  </a:lnTo>
                  <a:lnTo>
                    <a:pt x="152540" y="298700"/>
                  </a:lnTo>
                  <a:lnTo>
                    <a:pt x="143079" y="324743"/>
                  </a:lnTo>
                  <a:lnTo>
                    <a:pt x="148104" y="350399"/>
                  </a:lnTo>
                  <a:lnTo>
                    <a:pt x="130455" y="379622"/>
                  </a:lnTo>
                  <a:lnTo>
                    <a:pt x="141381" y="438696"/>
                  </a:lnTo>
                  <a:lnTo>
                    <a:pt x="149543" y="444981"/>
                  </a:lnTo>
                  <a:lnTo>
                    <a:pt x="148587" y="470886"/>
                  </a:lnTo>
                  <a:lnTo>
                    <a:pt x="129589" y="501921"/>
                  </a:lnTo>
                  <a:lnTo>
                    <a:pt x="133193" y="529473"/>
                  </a:lnTo>
                  <a:lnTo>
                    <a:pt x="114044" y="551602"/>
                  </a:lnTo>
                  <a:lnTo>
                    <a:pt x="123130" y="606562"/>
                  </a:lnTo>
                  <a:lnTo>
                    <a:pt x="108606" y="617939"/>
                  </a:lnTo>
                  <a:lnTo>
                    <a:pt x="101204" y="639546"/>
                  </a:lnTo>
                  <a:lnTo>
                    <a:pt x="94787" y="677400"/>
                  </a:lnTo>
                  <a:lnTo>
                    <a:pt x="100434" y="723217"/>
                  </a:lnTo>
                  <a:lnTo>
                    <a:pt x="90223" y="729754"/>
                  </a:lnTo>
                  <a:lnTo>
                    <a:pt x="90097" y="754425"/>
                  </a:lnTo>
                  <a:lnTo>
                    <a:pt x="100268" y="760597"/>
                  </a:lnTo>
                  <a:lnTo>
                    <a:pt x="97193" y="801898"/>
                  </a:lnTo>
                  <a:lnTo>
                    <a:pt x="115987" y="807830"/>
                  </a:lnTo>
                  <a:lnTo>
                    <a:pt x="111603" y="817058"/>
                  </a:lnTo>
                  <a:lnTo>
                    <a:pt x="91566" y="815965"/>
                  </a:lnTo>
                  <a:lnTo>
                    <a:pt x="111213" y="834640"/>
                  </a:lnTo>
                  <a:lnTo>
                    <a:pt x="99065" y="847412"/>
                  </a:lnTo>
                  <a:lnTo>
                    <a:pt x="101860" y="884889"/>
                  </a:lnTo>
                  <a:lnTo>
                    <a:pt x="95046" y="889904"/>
                  </a:lnTo>
                  <a:lnTo>
                    <a:pt x="96848" y="904911"/>
                  </a:lnTo>
                  <a:lnTo>
                    <a:pt x="84478" y="914144"/>
                  </a:lnTo>
                  <a:lnTo>
                    <a:pt x="80047" y="931038"/>
                  </a:lnTo>
                  <a:lnTo>
                    <a:pt x="86315" y="946914"/>
                  </a:lnTo>
                  <a:lnTo>
                    <a:pt x="79347" y="964524"/>
                  </a:lnTo>
                  <a:lnTo>
                    <a:pt x="53694" y="992792"/>
                  </a:lnTo>
                  <a:lnTo>
                    <a:pt x="64200" y="1040569"/>
                  </a:lnTo>
                  <a:lnTo>
                    <a:pt x="86141" y="1036448"/>
                  </a:lnTo>
                  <a:lnTo>
                    <a:pt x="83464" y="1071092"/>
                  </a:lnTo>
                  <a:lnTo>
                    <a:pt x="95794" y="1090717"/>
                  </a:lnTo>
                  <a:lnTo>
                    <a:pt x="143909" y="1090740"/>
                  </a:lnTo>
                  <a:lnTo>
                    <a:pt x="183078" y="1106412"/>
                  </a:lnTo>
                  <a:lnTo>
                    <a:pt x="162459" y="1099353"/>
                  </a:lnTo>
                  <a:lnTo>
                    <a:pt x="123445" y="1121109"/>
                  </a:lnTo>
                  <a:lnTo>
                    <a:pt x="119371" y="1164183"/>
                  </a:lnTo>
                  <a:lnTo>
                    <a:pt x="111540" y="1169765"/>
                  </a:lnTo>
                  <a:lnTo>
                    <a:pt x="82123" y="1149153"/>
                  </a:lnTo>
                  <a:lnTo>
                    <a:pt x="96954" y="1141575"/>
                  </a:lnTo>
                  <a:lnTo>
                    <a:pt x="93360" y="1155998"/>
                  </a:lnTo>
                  <a:lnTo>
                    <a:pt x="98499" y="1154020"/>
                  </a:lnTo>
                  <a:lnTo>
                    <a:pt x="114414" y="1124255"/>
                  </a:lnTo>
                  <a:lnTo>
                    <a:pt x="79634" y="1135403"/>
                  </a:lnTo>
                  <a:lnTo>
                    <a:pt x="88796" y="1139988"/>
                  </a:lnTo>
                  <a:lnTo>
                    <a:pt x="77083" y="1145883"/>
                  </a:lnTo>
                  <a:lnTo>
                    <a:pt x="83472" y="1155033"/>
                  </a:lnTo>
                  <a:lnTo>
                    <a:pt x="62901" y="1141973"/>
                  </a:lnTo>
                  <a:lnTo>
                    <a:pt x="75777" y="1144583"/>
                  </a:lnTo>
                  <a:lnTo>
                    <a:pt x="73588" y="1139754"/>
                  </a:lnTo>
                  <a:lnTo>
                    <a:pt x="77110" y="1138434"/>
                  </a:lnTo>
                  <a:lnTo>
                    <a:pt x="69967" y="1136743"/>
                  </a:lnTo>
                  <a:lnTo>
                    <a:pt x="69428" y="1126319"/>
                  </a:lnTo>
                  <a:lnTo>
                    <a:pt x="75440" y="1121676"/>
                  </a:lnTo>
                  <a:lnTo>
                    <a:pt x="106747" y="1116990"/>
                  </a:lnTo>
                  <a:lnTo>
                    <a:pt x="73434" y="1113108"/>
                  </a:lnTo>
                  <a:lnTo>
                    <a:pt x="70925" y="1116665"/>
                  </a:lnTo>
                  <a:lnTo>
                    <a:pt x="76552" y="1118051"/>
                  </a:lnTo>
                  <a:lnTo>
                    <a:pt x="68233" y="1126178"/>
                  </a:lnTo>
                  <a:lnTo>
                    <a:pt x="68862" y="1135043"/>
                  </a:lnTo>
                  <a:lnTo>
                    <a:pt x="57028" y="1132551"/>
                  </a:lnTo>
                  <a:lnTo>
                    <a:pt x="62468" y="1127664"/>
                  </a:lnTo>
                  <a:lnTo>
                    <a:pt x="54220" y="1123653"/>
                  </a:lnTo>
                  <a:lnTo>
                    <a:pt x="71275" y="1112105"/>
                  </a:lnTo>
                  <a:lnTo>
                    <a:pt x="51019" y="1120797"/>
                  </a:lnTo>
                  <a:lnTo>
                    <a:pt x="54597" y="1113073"/>
                  </a:lnTo>
                  <a:lnTo>
                    <a:pt x="50179" y="1091898"/>
                  </a:lnTo>
                  <a:lnTo>
                    <a:pt x="60138" y="1100061"/>
                  </a:lnTo>
                  <a:lnTo>
                    <a:pt x="68666" y="1093697"/>
                  </a:lnTo>
                  <a:lnTo>
                    <a:pt x="71854" y="1101729"/>
                  </a:lnTo>
                  <a:lnTo>
                    <a:pt x="75971" y="1090206"/>
                  </a:lnTo>
                  <a:lnTo>
                    <a:pt x="79186" y="1103857"/>
                  </a:lnTo>
                  <a:lnTo>
                    <a:pt x="70910" y="1109750"/>
                  </a:lnTo>
                  <a:lnTo>
                    <a:pt x="81192" y="1103983"/>
                  </a:lnTo>
                  <a:lnTo>
                    <a:pt x="81745" y="1082280"/>
                  </a:lnTo>
                  <a:lnTo>
                    <a:pt x="62249" y="1069014"/>
                  </a:lnTo>
                  <a:lnTo>
                    <a:pt x="79430" y="1081975"/>
                  </a:lnTo>
                  <a:lnTo>
                    <a:pt x="61301" y="1075010"/>
                  </a:lnTo>
                  <a:lnTo>
                    <a:pt x="70289" y="1085303"/>
                  </a:lnTo>
                  <a:lnTo>
                    <a:pt x="62418" y="1094574"/>
                  </a:lnTo>
                  <a:lnTo>
                    <a:pt x="58651" y="1076846"/>
                  </a:lnTo>
                  <a:lnTo>
                    <a:pt x="61243" y="1097242"/>
                  </a:lnTo>
                  <a:lnTo>
                    <a:pt x="54660" y="1093196"/>
                  </a:lnTo>
                  <a:lnTo>
                    <a:pt x="56764" y="1078133"/>
                  </a:lnTo>
                  <a:lnTo>
                    <a:pt x="45587" y="1075506"/>
                  </a:lnTo>
                  <a:lnTo>
                    <a:pt x="45881" y="1065288"/>
                  </a:lnTo>
                  <a:lnTo>
                    <a:pt x="53332" y="1075337"/>
                  </a:lnTo>
                  <a:lnTo>
                    <a:pt x="50473" y="1056823"/>
                  </a:lnTo>
                  <a:lnTo>
                    <a:pt x="36858" y="1048049"/>
                  </a:lnTo>
                  <a:lnTo>
                    <a:pt x="55078" y="1039020"/>
                  </a:lnTo>
                  <a:lnTo>
                    <a:pt x="54129" y="1026618"/>
                  </a:lnTo>
                  <a:lnTo>
                    <a:pt x="42001" y="1043524"/>
                  </a:lnTo>
                  <a:lnTo>
                    <a:pt x="35844" y="1029805"/>
                  </a:lnTo>
                  <a:lnTo>
                    <a:pt x="46118" y="1032049"/>
                  </a:lnTo>
                  <a:lnTo>
                    <a:pt x="25764" y="1018796"/>
                  </a:lnTo>
                  <a:lnTo>
                    <a:pt x="46593" y="1022363"/>
                  </a:lnTo>
                  <a:lnTo>
                    <a:pt x="33846" y="1010472"/>
                  </a:lnTo>
                  <a:lnTo>
                    <a:pt x="46113" y="1013533"/>
                  </a:lnTo>
                  <a:lnTo>
                    <a:pt x="35034" y="996256"/>
                  </a:lnTo>
                  <a:lnTo>
                    <a:pt x="50453" y="1001320"/>
                  </a:lnTo>
                  <a:lnTo>
                    <a:pt x="40408" y="990550"/>
                  </a:lnTo>
                  <a:lnTo>
                    <a:pt x="47391" y="973137"/>
                  </a:lnTo>
                  <a:lnTo>
                    <a:pt x="33811" y="988504"/>
                  </a:lnTo>
                  <a:lnTo>
                    <a:pt x="31901" y="964821"/>
                  </a:lnTo>
                  <a:lnTo>
                    <a:pt x="41687" y="962113"/>
                  </a:lnTo>
                  <a:lnTo>
                    <a:pt x="33146" y="957268"/>
                  </a:lnTo>
                  <a:lnTo>
                    <a:pt x="42044" y="954729"/>
                  </a:lnTo>
                  <a:lnTo>
                    <a:pt x="42686" y="949630"/>
                  </a:lnTo>
                  <a:lnTo>
                    <a:pt x="26750" y="934895"/>
                  </a:lnTo>
                  <a:lnTo>
                    <a:pt x="54457" y="943274"/>
                  </a:lnTo>
                  <a:lnTo>
                    <a:pt x="61482" y="937283"/>
                  </a:lnTo>
                  <a:lnTo>
                    <a:pt x="51920" y="930371"/>
                  </a:lnTo>
                  <a:lnTo>
                    <a:pt x="62823" y="934039"/>
                  </a:lnTo>
                  <a:lnTo>
                    <a:pt x="50285" y="916318"/>
                  </a:lnTo>
                  <a:lnTo>
                    <a:pt x="44867" y="928242"/>
                  </a:lnTo>
                  <a:lnTo>
                    <a:pt x="24556" y="923327"/>
                  </a:lnTo>
                  <a:lnTo>
                    <a:pt x="42182" y="919669"/>
                  </a:lnTo>
                  <a:lnTo>
                    <a:pt x="29903" y="912943"/>
                  </a:lnTo>
                  <a:lnTo>
                    <a:pt x="44867" y="898039"/>
                  </a:lnTo>
                  <a:lnTo>
                    <a:pt x="36548" y="888801"/>
                  </a:lnTo>
                  <a:lnTo>
                    <a:pt x="17707" y="887503"/>
                  </a:lnTo>
                  <a:lnTo>
                    <a:pt x="19508" y="876127"/>
                  </a:lnTo>
                  <a:lnTo>
                    <a:pt x="1580" y="888043"/>
                  </a:lnTo>
                  <a:lnTo>
                    <a:pt x="7662" y="894265"/>
                  </a:lnTo>
                  <a:lnTo>
                    <a:pt x="0" y="886584"/>
                  </a:lnTo>
                  <a:lnTo>
                    <a:pt x="34130" y="852544"/>
                  </a:lnTo>
                  <a:lnTo>
                    <a:pt x="39674" y="853076"/>
                  </a:lnTo>
                  <a:lnTo>
                    <a:pt x="43861" y="863543"/>
                  </a:lnTo>
                  <a:lnTo>
                    <a:pt x="41113" y="866866"/>
                  </a:lnTo>
                  <a:lnTo>
                    <a:pt x="35376" y="869163"/>
                  </a:lnTo>
                  <a:lnTo>
                    <a:pt x="30776" y="867020"/>
                  </a:lnTo>
                  <a:lnTo>
                    <a:pt x="34641" y="869791"/>
                  </a:lnTo>
                  <a:lnTo>
                    <a:pt x="41966" y="867211"/>
                  </a:lnTo>
                  <a:lnTo>
                    <a:pt x="46895" y="872738"/>
                  </a:lnTo>
                  <a:lnTo>
                    <a:pt x="46168" y="865231"/>
                  </a:lnTo>
                  <a:lnTo>
                    <a:pt x="49054" y="871116"/>
                  </a:lnTo>
                  <a:lnTo>
                    <a:pt x="43345" y="880571"/>
                  </a:lnTo>
                  <a:lnTo>
                    <a:pt x="47215" y="881578"/>
                  </a:lnTo>
                  <a:lnTo>
                    <a:pt x="57672" y="862807"/>
                  </a:lnTo>
                  <a:lnTo>
                    <a:pt x="50997" y="871713"/>
                  </a:lnTo>
                  <a:lnTo>
                    <a:pt x="51689" y="859139"/>
                  </a:lnTo>
                  <a:lnTo>
                    <a:pt x="63794" y="848083"/>
                  </a:lnTo>
                  <a:lnTo>
                    <a:pt x="53604" y="852134"/>
                  </a:lnTo>
                  <a:lnTo>
                    <a:pt x="55408" y="840437"/>
                  </a:lnTo>
                  <a:lnTo>
                    <a:pt x="72727" y="839270"/>
                  </a:lnTo>
                  <a:lnTo>
                    <a:pt x="57134" y="834350"/>
                  </a:lnTo>
                  <a:lnTo>
                    <a:pt x="58525" y="823470"/>
                  </a:lnTo>
                  <a:lnTo>
                    <a:pt x="64796" y="822185"/>
                  </a:lnTo>
                  <a:lnTo>
                    <a:pt x="74267" y="815393"/>
                  </a:lnTo>
                  <a:lnTo>
                    <a:pt x="78097" y="805465"/>
                  </a:lnTo>
                  <a:lnTo>
                    <a:pt x="61097" y="793876"/>
                  </a:lnTo>
                  <a:lnTo>
                    <a:pt x="72259" y="781033"/>
                  </a:lnTo>
                  <a:lnTo>
                    <a:pt x="65453" y="769311"/>
                  </a:lnTo>
                  <a:lnTo>
                    <a:pt x="74790" y="755776"/>
                  </a:lnTo>
                  <a:lnTo>
                    <a:pt x="71882" y="739501"/>
                  </a:lnTo>
                  <a:lnTo>
                    <a:pt x="80082" y="738977"/>
                  </a:lnTo>
                  <a:lnTo>
                    <a:pt x="72219" y="729452"/>
                  </a:lnTo>
                  <a:lnTo>
                    <a:pt x="82941" y="735352"/>
                  </a:lnTo>
                  <a:lnTo>
                    <a:pt x="81899" y="718960"/>
                  </a:lnTo>
                  <a:lnTo>
                    <a:pt x="71917" y="716785"/>
                  </a:lnTo>
                  <a:lnTo>
                    <a:pt x="84722" y="708190"/>
                  </a:lnTo>
                  <a:lnTo>
                    <a:pt x="85744" y="700897"/>
                  </a:lnTo>
                  <a:lnTo>
                    <a:pt x="79166" y="710054"/>
                  </a:lnTo>
                  <a:lnTo>
                    <a:pt x="69723" y="702494"/>
                  </a:lnTo>
                  <a:lnTo>
                    <a:pt x="63258" y="712916"/>
                  </a:lnTo>
                  <a:lnTo>
                    <a:pt x="49502" y="711639"/>
                  </a:lnTo>
                  <a:lnTo>
                    <a:pt x="56002" y="703756"/>
                  </a:lnTo>
                  <a:lnTo>
                    <a:pt x="46518" y="702466"/>
                  </a:lnTo>
                  <a:lnTo>
                    <a:pt x="43345" y="685300"/>
                  </a:lnTo>
                  <a:lnTo>
                    <a:pt x="62783" y="634004"/>
                  </a:lnTo>
                  <a:lnTo>
                    <a:pt x="52192" y="563163"/>
                  </a:lnTo>
                  <a:lnTo>
                    <a:pt x="63601" y="560933"/>
                  </a:lnTo>
                  <a:lnTo>
                    <a:pt x="107572" y="422716"/>
                  </a:lnTo>
                  <a:lnTo>
                    <a:pt x="101007" y="367094"/>
                  </a:lnTo>
                  <a:lnTo>
                    <a:pt x="111465" y="341856"/>
                  </a:lnTo>
                  <a:lnTo>
                    <a:pt x="105579" y="315042"/>
                  </a:lnTo>
                  <a:lnTo>
                    <a:pt x="120949" y="276472"/>
                  </a:lnTo>
                  <a:lnTo>
                    <a:pt x="132566" y="212927"/>
                  </a:lnTo>
                  <a:lnTo>
                    <a:pt x="134028" y="163029"/>
                  </a:lnTo>
                  <a:lnTo>
                    <a:pt x="128206" y="161130"/>
                  </a:lnTo>
                  <a:lnTo>
                    <a:pt x="142526" y="104777"/>
                  </a:lnTo>
                  <a:lnTo>
                    <a:pt x="133666" y="22328"/>
                  </a:lnTo>
                  <a:lnTo>
                    <a:pt x="145097" y="19521"/>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6" name="SA_Brazil">
              <a:extLst>
                <a:ext uri="{FF2B5EF4-FFF2-40B4-BE49-F238E27FC236}">
                  <a16:creationId xmlns:a16="http://schemas.microsoft.com/office/drawing/2014/main" id="{38599D4F-499B-11E8-618E-5237906E4EF1}"/>
                </a:ext>
              </a:extLst>
            </p:cNvPr>
            <p:cNvSpPr/>
            <p:nvPr>
              <p:custDataLst>
                <p:tags r:id="rId154"/>
              </p:custDataLst>
            </p:nvPr>
          </p:nvSpPr>
          <p:spPr bwMode="gray">
            <a:xfrm>
              <a:off x="4212450" y="4640711"/>
              <a:ext cx="929829" cy="975889"/>
            </a:xfrm>
            <a:custGeom>
              <a:avLst/>
              <a:gdLst>
                <a:gd name="connsiteX0" fmla="*/ 573980 w 986619"/>
                <a:gd name="connsiteY0" fmla="*/ 144946 h 1035491"/>
                <a:gd name="connsiteX1" fmla="*/ 575274 w 986619"/>
                <a:gd name="connsiteY1" fmla="*/ 148488 h 1035491"/>
                <a:gd name="connsiteX2" fmla="*/ 572169 w 986619"/>
                <a:gd name="connsiteY2" fmla="*/ 157165 h 1035491"/>
                <a:gd name="connsiteX3" fmla="*/ 566844 w 986619"/>
                <a:gd name="connsiteY3" fmla="*/ 162863 h 1035491"/>
                <a:gd name="connsiteX4" fmla="*/ 556324 w 986619"/>
                <a:gd name="connsiteY4" fmla="*/ 168819 h 1035491"/>
                <a:gd name="connsiteX5" fmla="*/ 555045 w 986619"/>
                <a:gd name="connsiteY5" fmla="*/ 167665 h 1035491"/>
                <a:gd name="connsiteX6" fmla="*/ 556736 w 986619"/>
                <a:gd name="connsiteY6" fmla="*/ 161316 h 1035491"/>
                <a:gd name="connsiteX7" fmla="*/ 562343 w 986619"/>
                <a:gd name="connsiteY7" fmla="*/ 158908 h 1035491"/>
                <a:gd name="connsiteX8" fmla="*/ 563664 w 986619"/>
                <a:gd name="connsiteY8" fmla="*/ 150103 h 1035491"/>
                <a:gd name="connsiteX9" fmla="*/ 569393 w 986619"/>
                <a:gd name="connsiteY9" fmla="*/ 145254 h 1035491"/>
                <a:gd name="connsiteX10" fmla="*/ 611382 w 986619"/>
                <a:gd name="connsiteY10" fmla="*/ 137353 h 1035491"/>
                <a:gd name="connsiteX11" fmla="*/ 645105 w 986619"/>
                <a:gd name="connsiteY11" fmla="*/ 138900 h 1035491"/>
                <a:gd name="connsiteX12" fmla="*/ 638711 w 986619"/>
                <a:gd name="connsiteY12" fmla="*/ 158432 h 1035491"/>
                <a:gd name="connsiteX13" fmla="*/ 625143 w 986619"/>
                <a:gd name="connsiteY13" fmla="*/ 172278 h 1035491"/>
                <a:gd name="connsiteX14" fmla="*/ 589621 w 986619"/>
                <a:gd name="connsiteY14" fmla="*/ 176989 h 1035491"/>
                <a:gd name="connsiteX15" fmla="*/ 583947 w 986619"/>
                <a:gd name="connsiteY15" fmla="*/ 167909 h 1035491"/>
                <a:gd name="connsiteX16" fmla="*/ 584513 w 986619"/>
                <a:gd name="connsiteY16" fmla="*/ 160636 h 1035491"/>
                <a:gd name="connsiteX17" fmla="*/ 590328 w 986619"/>
                <a:gd name="connsiteY17" fmla="*/ 158553 h 1035491"/>
                <a:gd name="connsiteX18" fmla="*/ 584113 w 986619"/>
                <a:gd name="connsiteY18" fmla="*/ 156102 h 1035491"/>
                <a:gd name="connsiteX19" fmla="*/ 587616 w 986619"/>
                <a:gd name="connsiteY19" fmla="*/ 138648 h 1035491"/>
                <a:gd name="connsiteX20" fmla="*/ 350066 w 986619"/>
                <a:gd name="connsiteY20" fmla="*/ 0 h 1035491"/>
                <a:gd name="connsiteX21" fmla="*/ 348831 w 986619"/>
                <a:gd name="connsiteY21" fmla="*/ 17690 h 1035491"/>
                <a:gd name="connsiteX22" fmla="*/ 360700 w 986619"/>
                <a:gd name="connsiteY22" fmla="*/ 20940 h 1035491"/>
                <a:gd name="connsiteX23" fmla="*/ 363397 w 986619"/>
                <a:gd name="connsiteY23" fmla="*/ 33304 h 1035491"/>
                <a:gd name="connsiteX24" fmla="*/ 352806 w 986619"/>
                <a:gd name="connsiteY24" fmla="*/ 63731 h 1035491"/>
                <a:gd name="connsiteX25" fmla="*/ 361530 w 986619"/>
                <a:gd name="connsiteY25" fmla="*/ 87996 h 1035491"/>
                <a:gd name="connsiteX26" fmla="*/ 382561 w 986619"/>
                <a:gd name="connsiteY26" fmla="*/ 101746 h 1035491"/>
                <a:gd name="connsiteX27" fmla="*/ 419860 w 986619"/>
                <a:gd name="connsiteY27" fmla="*/ 81842 h 1035491"/>
                <a:gd name="connsiteX28" fmla="*/ 441351 w 986619"/>
                <a:gd name="connsiteY28" fmla="*/ 82618 h 1035491"/>
                <a:gd name="connsiteX29" fmla="*/ 455603 w 986619"/>
                <a:gd name="connsiteY29" fmla="*/ 83915 h 1035491"/>
                <a:gd name="connsiteX30" fmla="*/ 454053 w 986619"/>
                <a:gd name="connsiteY30" fmla="*/ 67787 h 1035491"/>
                <a:gd name="connsiteX31" fmla="*/ 488324 w 986619"/>
                <a:gd name="connsiteY31" fmla="*/ 72921 h 1035491"/>
                <a:gd name="connsiteX32" fmla="*/ 530952 w 986619"/>
                <a:gd name="connsiteY32" fmla="*/ 76282 h 1035491"/>
                <a:gd name="connsiteX33" fmla="*/ 561792 w 986619"/>
                <a:gd name="connsiteY33" fmla="*/ 29900 h 1035491"/>
                <a:gd name="connsiteX34" fmla="*/ 567738 w 986619"/>
                <a:gd name="connsiteY34" fmla="*/ 31457 h 1035491"/>
                <a:gd name="connsiteX35" fmla="*/ 565481 w 986619"/>
                <a:gd name="connsiteY35" fmla="*/ 20877 h 1035491"/>
                <a:gd name="connsiteX36" fmla="*/ 576776 w 986619"/>
                <a:gd name="connsiteY36" fmla="*/ 32994 h 1035491"/>
                <a:gd name="connsiteX37" fmla="*/ 587065 w 986619"/>
                <a:gd name="connsiteY37" fmla="*/ 77068 h 1035491"/>
                <a:gd name="connsiteX38" fmla="*/ 592963 w 986619"/>
                <a:gd name="connsiteY38" fmla="*/ 85611 h 1035491"/>
                <a:gd name="connsiteX39" fmla="*/ 605929 w 986619"/>
                <a:gd name="connsiteY39" fmla="*/ 88578 h 1035491"/>
                <a:gd name="connsiteX40" fmla="*/ 601101 w 986619"/>
                <a:gd name="connsiteY40" fmla="*/ 101023 h 1035491"/>
                <a:gd name="connsiteX41" fmla="*/ 606586 w 986619"/>
                <a:gd name="connsiteY41" fmla="*/ 102132 h 1035491"/>
                <a:gd name="connsiteX42" fmla="*/ 572499 w 986619"/>
                <a:gd name="connsiteY42" fmla="*/ 135212 h 1035491"/>
                <a:gd name="connsiteX43" fmla="*/ 561392 w 986619"/>
                <a:gd name="connsiteY43" fmla="*/ 150572 h 1035491"/>
                <a:gd name="connsiteX44" fmla="*/ 561077 w 986619"/>
                <a:gd name="connsiteY44" fmla="*/ 157480 h 1035491"/>
                <a:gd name="connsiteX45" fmla="*/ 555856 w 986619"/>
                <a:gd name="connsiteY45" fmla="*/ 161002 h 1035491"/>
                <a:gd name="connsiteX46" fmla="*/ 555647 w 986619"/>
                <a:gd name="connsiteY46" fmla="*/ 165319 h 1035491"/>
                <a:gd name="connsiteX47" fmla="*/ 552144 w 986619"/>
                <a:gd name="connsiteY47" fmla="*/ 167393 h 1035491"/>
                <a:gd name="connsiteX48" fmla="*/ 547992 w 986619"/>
                <a:gd name="connsiteY48" fmla="*/ 165508 h 1035491"/>
                <a:gd name="connsiteX49" fmla="*/ 535907 w 986619"/>
                <a:gd name="connsiteY49" fmla="*/ 172013 h 1035491"/>
                <a:gd name="connsiteX50" fmla="*/ 548596 w 986619"/>
                <a:gd name="connsiteY50" fmla="*/ 174248 h 1035491"/>
                <a:gd name="connsiteX51" fmla="*/ 572534 w 986619"/>
                <a:gd name="connsiteY51" fmla="*/ 162312 h 1035491"/>
                <a:gd name="connsiteX52" fmla="*/ 579187 w 986619"/>
                <a:gd name="connsiteY52" fmla="*/ 156774 h 1035491"/>
                <a:gd name="connsiteX53" fmla="*/ 578774 w 986619"/>
                <a:gd name="connsiteY53" fmla="*/ 155527 h 1035491"/>
                <a:gd name="connsiteX54" fmla="*/ 579202 w 986619"/>
                <a:gd name="connsiteY54" fmla="*/ 154925 h 1035491"/>
                <a:gd name="connsiteX55" fmla="*/ 582571 w 986619"/>
                <a:gd name="connsiteY55" fmla="*/ 154633 h 1035491"/>
                <a:gd name="connsiteX56" fmla="*/ 583618 w 986619"/>
                <a:gd name="connsiteY56" fmla="*/ 167889 h 1035491"/>
                <a:gd name="connsiteX57" fmla="*/ 587463 w 986619"/>
                <a:gd name="connsiteY57" fmla="*/ 176157 h 1035491"/>
                <a:gd name="connsiteX58" fmla="*/ 570528 w 986619"/>
                <a:gd name="connsiteY58" fmla="*/ 173111 h 1035491"/>
                <a:gd name="connsiteX59" fmla="*/ 567632 w 986619"/>
                <a:gd name="connsiteY59" fmla="*/ 188907 h 1035491"/>
                <a:gd name="connsiteX60" fmla="*/ 571268 w 986619"/>
                <a:gd name="connsiteY60" fmla="*/ 176051 h 1035491"/>
                <a:gd name="connsiteX61" fmla="*/ 582878 w 986619"/>
                <a:gd name="connsiteY61" fmla="*/ 194832 h 1035491"/>
                <a:gd name="connsiteX62" fmla="*/ 579411 w 986619"/>
                <a:gd name="connsiteY62" fmla="*/ 183677 h 1035491"/>
                <a:gd name="connsiteX63" fmla="*/ 586393 w 986619"/>
                <a:gd name="connsiteY63" fmla="*/ 187569 h 1035491"/>
                <a:gd name="connsiteX64" fmla="*/ 587108 w 986619"/>
                <a:gd name="connsiteY64" fmla="*/ 177233 h 1035491"/>
                <a:gd name="connsiteX65" fmla="*/ 622041 w 986619"/>
                <a:gd name="connsiteY65" fmla="*/ 174658 h 1035491"/>
                <a:gd name="connsiteX66" fmla="*/ 617001 w 986619"/>
                <a:gd name="connsiteY66" fmla="*/ 196256 h 1035491"/>
                <a:gd name="connsiteX67" fmla="*/ 636950 w 986619"/>
                <a:gd name="connsiteY67" fmla="*/ 168630 h 1035491"/>
                <a:gd name="connsiteX68" fmla="*/ 643658 w 986619"/>
                <a:gd name="connsiteY68" fmla="*/ 173482 h 1035491"/>
                <a:gd name="connsiteX69" fmla="*/ 644086 w 986619"/>
                <a:gd name="connsiteY69" fmla="*/ 169393 h 1035491"/>
                <a:gd name="connsiteX70" fmla="*/ 649853 w 986619"/>
                <a:gd name="connsiteY70" fmla="*/ 168700 h 1035491"/>
                <a:gd name="connsiteX71" fmla="*/ 641834 w 986619"/>
                <a:gd name="connsiteY71" fmla="*/ 168358 h 1035491"/>
                <a:gd name="connsiteX72" fmla="*/ 642435 w 986619"/>
                <a:gd name="connsiteY72" fmla="*/ 164418 h 1035491"/>
                <a:gd name="connsiteX73" fmla="*/ 646147 w 986619"/>
                <a:gd name="connsiteY73" fmla="*/ 164579 h 1035491"/>
                <a:gd name="connsiteX74" fmla="*/ 647141 w 986619"/>
                <a:gd name="connsiteY74" fmla="*/ 155424 h 1035491"/>
                <a:gd name="connsiteX75" fmla="*/ 652968 w 986619"/>
                <a:gd name="connsiteY75" fmla="*/ 149524 h 1035491"/>
                <a:gd name="connsiteX76" fmla="*/ 655578 w 986619"/>
                <a:gd name="connsiteY76" fmla="*/ 151146 h 1035491"/>
                <a:gd name="connsiteX77" fmla="*/ 660799 w 986619"/>
                <a:gd name="connsiteY77" fmla="*/ 147619 h 1035491"/>
                <a:gd name="connsiteX78" fmla="*/ 661365 w 986619"/>
                <a:gd name="connsiteY78" fmla="*/ 150713 h 1035491"/>
                <a:gd name="connsiteX79" fmla="*/ 666005 w 986619"/>
                <a:gd name="connsiteY79" fmla="*/ 147655 h 1035491"/>
                <a:gd name="connsiteX80" fmla="*/ 669744 w 986619"/>
                <a:gd name="connsiteY80" fmla="*/ 152091 h 1035491"/>
                <a:gd name="connsiteX81" fmla="*/ 668801 w 986619"/>
                <a:gd name="connsiteY81" fmla="*/ 146289 h 1035491"/>
                <a:gd name="connsiteX82" fmla="*/ 680796 w 986619"/>
                <a:gd name="connsiteY82" fmla="*/ 149363 h 1035491"/>
                <a:gd name="connsiteX83" fmla="*/ 680886 w 986619"/>
                <a:gd name="connsiteY83" fmla="*/ 154492 h 1035491"/>
                <a:gd name="connsiteX84" fmla="*/ 684142 w 986619"/>
                <a:gd name="connsiteY84" fmla="*/ 149572 h 1035491"/>
                <a:gd name="connsiteX85" fmla="*/ 689615 w 986619"/>
                <a:gd name="connsiteY85" fmla="*/ 157550 h 1035491"/>
                <a:gd name="connsiteX86" fmla="*/ 690783 w 986619"/>
                <a:gd name="connsiteY86" fmla="*/ 156787 h 1035491"/>
                <a:gd name="connsiteX87" fmla="*/ 691336 w 986619"/>
                <a:gd name="connsiteY87" fmla="*/ 157621 h 1035491"/>
                <a:gd name="connsiteX88" fmla="*/ 693538 w 986619"/>
                <a:gd name="connsiteY88" fmla="*/ 157893 h 1035491"/>
                <a:gd name="connsiteX89" fmla="*/ 699990 w 986619"/>
                <a:gd name="connsiteY89" fmla="*/ 155739 h 1035491"/>
                <a:gd name="connsiteX90" fmla="*/ 698284 w 986619"/>
                <a:gd name="connsiteY90" fmla="*/ 161435 h 1035491"/>
                <a:gd name="connsiteX91" fmla="*/ 703729 w 986619"/>
                <a:gd name="connsiteY91" fmla="*/ 162107 h 1035491"/>
                <a:gd name="connsiteX92" fmla="*/ 705455 w 986619"/>
                <a:gd name="connsiteY92" fmla="*/ 158699 h 1035491"/>
                <a:gd name="connsiteX93" fmla="*/ 708545 w 986619"/>
                <a:gd name="connsiteY93" fmla="*/ 163662 h 1035491"/>
                <a:gd name="connsiteX94" fmla="*/ 711474 w 986619"/>
                <a:gd name="connsiteY94" fmla="*/ 161344 h 1035491"/>
                <a:gd name="connsiteX95" fmla="*/ 712465 w 986619"/>
                <a:gd name="connsiteY95" fmla="*/ 166138 h 1035491"/>
                <a:gd name="connsiteX96" fmla="*/ 718736 w 986619"/>
                <a:gd name="connsiteY96" fmla="*/ 164642 h 1035491"/>
                <a:gd name="connsiteX97" fmla="*/ 718351 w 986619"/>
                <a:gd name="connsiteY97" fmla="*/ 170557 h 1035491"/>
                <a:gd name="connsiteX98" fmla="*/ 721760 w 986619"/>
                <a:gd name="connsiteY98" fmla="*/ 164705 h 1035491"/>
                <a:gd name="connsiteX99" fmla="*/ 721237 w 986619"/>
                <a:gd name="connsiteY99" fmla="*/ 175464 h 1035491"/>
                <a:gd name="connsiteX100" fmla="*/ 733496 w 986619"/>
                <a:gd name="connsiteY100" fmla="*/ 167526 h 1035491"/>
                <a:gd name="connsiteX101" fmla="*/ 731204 w 986619"/>
                <a:gd name="connsiteY101" fmla="*/ 171970 h 1035491"/>
                <a:gd name="connsiteX102" fmla="*/ 734498 w 986619"/>
                <a:gd name="connsiteY102" fmla="*/ 171381 h 1035491"/>
                <a:gd name="connsiteX103" fmla="*/ 735033 w 986619"/>
                <a:gd name="connsiteY103" fmla="*/ 174575 h 1035491"/>
                <a:gd name="connsiteX104" fmla="*/ 737655 w 986619"/>
                <a:gd name="connsiteY104" fmla="*/ 177417 h 1035491"/>
                <a:gd name="connsiteX105" fmla="*/ 741583 w 986619"/>
                <a:gd name="connsiteY105" fmla="*/ 177782 h 1035491"/>
                <a:gd name="connsiteX106" fmla="*/ 742799 w 986619"/>
                <a:gd name="connsiteY106" fmla="*/ 181528 h 1035491"/>
                <a:gd name="connsiteX107" fmla="*/ 738627 w 986619"/>
                <a:gd name="connsiteY107" fmla="*/ 190358 h 1035491"/>
                <a:gd name="connsiteX108" fmla="*/ 746085 w 986619"/>
                <a:gd name="connsiteY108" fmla="*/ 190555 h 1035491"/>
                <a:gd name="connsiteX109" fmla="*/ 740494 w 986619"/>
                <a:gd name="connsiteY109" fmla="*/ 196052 h 1035491"/>
                <a:gd name="connsiteX110" fmla="*/ 735356 w 986619"/>
                <a:gd name="connsiteY110" fmla="*/ 214734 h 1035491"/>
                <a:gd name="connsiteX111" fmla="*/ 744563 w 986619"/>
                <a:gd name="connsiteY111" fmla="*/ 205461 h 1035491"/>
                <a:gd name="connsiteX112" fmla="*/ 746163 w 986619"/>
                <a:gd name="connsiteY112" fmla="*/ 195288 h 1035491"/>
                <a:gd name="connsiteX113" fmla="*/ 753551 w 986619"/>
                <a:gd name="connsiteY113" fmla="*/ 192242 h 1035491"/>
                <a:gd name="connsiteX114" fmla="*/ 746596 w 986619"/>
                <a:gd name="connsiteY114" fmla="*/ 202947 h 1035491"/>
                <a:gd name="connsiteX115" fmla="*/ 771562 w 986619"/>
                <a:gd name="connsiteY115" fmla="*/ 191232 h 1035491"/>
                <a:gd name="connsiteX116" fmla="*/ 824388 w 986619"/>
                <a:gd name="connsiteY116" fmla="*/ 207821 h 1035491"/>
                <a:gd name="connsiteX117" fmla="*/ 855872 w 986619"/>
                <a:gd name="connsiteY117" fmla="*/ 203352 h 1035491"/>
                <a:gd name="connsiteX118" fmla="*/ 926893 w 986619"/>
                <a:gd name="connsiteY118" fmla="*/ 255679 h 1035491"/>
                <a:gd name="connsiteX119" fmla="*/ 971101 w 986619"/>
                <a:gd name="connsiteY119" fmla="*/ 263169 h 1035491"/>
                <a:gd name="connsiteX120" fmla="*/ 986619 w 986619"/>
                <a:gd name="connsiteY120" fmla="*/ 324431 h 1035491"/>
                <a:gd name="connsiteX121" fmla="*/ 974239 w 986619"/>
                <a:gd name="connsiteY121" fmla="*/ 363877 h 1035491"/>
                <a:gd name="connsiteX122" fmla="*/ 946547 w 986619"/>
                <a:gd name="connsiteY122" fmla="*/ 397436 h 1035491"/>
                <a:gd name="connsiteX123" fmla="*/ 930738 w 986619"/>
                <a:gd name="connsiteY123" fmla="*/ 408803 h 1035491"/>
                <a:gd name="connsiteX124" fmla="*/ 927424 w 986619"/>
                <a:gd name="connsiteY124" fmla="*/ 403999 h 1035491"/>
                <a:gd name="connsiteX125" fmla="*/ 905077 w 986619"/>
                <a:gd name="connsiteY125" fmla="*/ 452481 h 1035491"/>
                <a:gd name="connsiteX126" fmla="*/ 893824 w 986619"/>
                <a:gd name="connsiteY126" fmla="*/ 462480 h 1035491"/>
                <a:gd name="connsiteX127" fmla="*/ 888714 w 986619"/>
                <a:gd name="connsiteY127" fmla="*/ 451055 h 1035491"/>
                <a:gd name="connsiteX128" fmla="*/ 883445 w 986619"/>
                <a:gd name="connsiteY128" fmla="*/ 454353 h 1035491"/>
                <a:gd name="connsiteX129" fmla="*/ 887868 w 986619"/>
                <a:gd name="connsiteY129" fmla="*/ 458716 h 1035491"/>
                <a:gd name="connsiteX130" fmla="*/ 882046 w 986619"/>
                <a:gd name="connsiteY130" fmla="*/ 471794 h 1035491"/>
                <a:gd name="connsiteX131" fmla="*/ 879537 w 986619"/>
                <a:gd name="connsiteY131" fmla="*/ 471731 h 1035491"/>
                <a:gd name="connsiteX132" fmla="*/ 878936 w 986619"/>
                <a:gd name="connsiteY132" fmla="*/ 475895 h 1035491"/>
                <a:gd name="connsiteX133" fmla="*/ 881887 w 986619"/>
                <a:gd name="connsiteY133" fmla="*/ 479603 h 1035491"/>
                <a:gd name="connsiteX134" fmla="*/ 879977 w 986619"/>
                <a:gd name="connsiteY134" fmla="*/ 492436 h 1035491"/>
                <a:gd name="connsiteX135" fmla="*/ 882957 w 986619"/>
                <a:gd name="connsiteY135" fmla="*/ 485677 h 1035491"/>
                <a:gd name="connsiteX136" fmla="*/ 879273 w 986619"/>
                <a:gd name="connsiteY136" fmla="*/ 504611 h 1035491"/>
                <a:gd name="connsiteX137" fmla="*/ 884179 w 986619"/>
                <a:gd name="connsiteY137" fmla="*/ 536739 h 1035491"/>
                <a:gd name="connsiteX138" fmla="*/ 875755 w 986619"/>
                <a:gd name="connsiteY138" fmla="*/ 570197 h 1035491"/>
                <a:gd name="connsiteX139" fmla="*/ 877665 w 986619"/>
                <a:gd name="connsiteY139" fmla="*/ 584360 h 1035491"/>
                <a:gd name="connsiteX140" fmla="*/ 864762 w 986619"/>
                <a:gd name="connsiteY140" fmla="*/ 598644 h 1035491"/>
                <a:gd name="connsiteX141" fmla="*/ 860791 w 986619"/>
                <a:gd name="connsiteY141" fmla="*/ 636176 h 1035491"/>
                <a:gd name="connsiteX142" fmla="*/ 831625 w 986619"/>
                <a:gd name="connsiteY142" fmla="*/ 679282 h 1035491"/>
                <a:gd name="connsiteX143" fmla="*/ 831343 w 986619"/>
                <a:gd name="connsiteY143" fmla="*/ 699665 h 1035491"/>
                <a:gd name="connsiteX144" fmla="*/ 811432 w 986619"/>
                <a:gd name="connsiteY144" fmla="*/ 709404 h 1035491"/>
                <a:gd name="connsiteX145" fmla="*/ 804603 w 986619"/>
                <a:gd name="connsiteY145" fmla="*/ 725046 h 1035491"/>
                <a:gd name="connsiteX146" fmla="*/ 777993 w 986619"/>
                <a:gd name="connsiteY146" fmla="*/ 726019 h 1035491"/>
                <a:gd name="connsiteX147" fmla="*/ 778399 w 986619"/>
                <a:gd name="connsiteY147" fmla="*/ 718192 h 1035491"/>
                <a:gd name="connsiteX148" fmla="*/ 774813 w 986619"/>
                <a:gd name="connsiteY148" fmla="*/ 727175 h 1035491"/>
                <a:gd name="connsiteX149" fmla="*/ 738473 w 986619"/>
                <a:gd name="connsiteY149" fmla="*/ 728573 h 1035491"/>
                <a:gd name="connsiteX150" fmla="*/ 740620 w 986619"/>
                <a:gd name="connsiteY150" fmla="*/ 737018 h 1035491"/>
                <a:gd name="connsiteX151" fmla="*/ 719455 w 986619"/>
                <a:gd name="connsiteY151" fmla="*/ 750067 h 1035491"/>
                <a:gd name="connsiteX152" fmla="*/ 695186 w 986619"/>
                <a:gd name="connsiteY152" fmla="*/ 751100 h 1035491"/>
                <a:gd name="connsiteX153" fmla="*/ 653836 w 986619"/>
                <a:gd name="connsiteY153" fmla="*/ 782832 h 1035491"/>
                <a:gd name="connsiteX154" fmla="*/ 649244 w 986619"/>
                <a:gd name="connsiteY154" fmla="*/ 795272 h 1035491"/>
                <a:gd name="connsiteX155" fmla="*/ 651187 w 986619"/>
                <a:gd name="connsiteY155" fmla="*/ 789990 h 1035491"/>
                <a:gd name="connsiteX156" fmla="*/ 636411 w 986619"/>
                <a:gd name="connsiteY156" fmla="*/ 794242 h 1035491"/>
                <a:gd name="connsiteX157" fmla="*/ 645399 w 986619"/>
                <a:gd name="connsiteY157" fmla="*/ 798474 h 1035491"/>
                <a:gd name="connsiteX158" fmla="*/ 635103 w 986619"/>
                <a:gd name="connsiteY158" fmla="*/ 806964 h 1035491"/>
                <a:gd name="connsiteX159" fmla="*/ 639851 w 986619"/>
                <a:gd name="connsiteY159" fmla="*/ 815376 h 1035491"/>
                <a:gd name="connsiteX160" fmla="*/ 634300 w 986619"/>
                <a:gd name="connsiteY160" fmla="*/ 812212 h 1035491"/>
                <a:gd name="connsiteX161" fmla="*/ 642282 w 986619"/>
                <a:gd name="connsiteY161" fmla="*/ 844460 h 1035491"/>
                <a:gd name="connsiteX162" fmla="*/ 635000 w 986619"/>
                <a:gd name="connsiteY162" fmla="*/ 881815 h 1035491"/>
                <a:gd name="connsiteX163" fmla="*/ 610396 w 986619"/>
                <a:gd name="connsiteY163" fmla="*/ 906214 h 1035491"/>
                <a:gd name="connsiteX164" fmla="*/ 585309 w 986619"/>
                <a:gd name="connsiteY164" fmla="*/ 956115 h 1035491"/>
                <a:gd name="connsiteX165" fmla="*/ 552018 w 986619"/>
                <a:gd name="connsiteY165" fmla="*/ 988454 h 1035491"/>
                <a:gd name="connsiteX166" fmla="*/ 551669 w 986619"/>
                <a:gd name="connsiteY166" fmla="*/ 978042 h 1035491"/>
                <a:gd name="connsiteX167" fmla="*/ 572680 w 986619"/>
                <a:gd name="connsiteY167" fmla="*/ 967625 h 1035491"/>
                <a:gd name="connsiteX168" fmla="*/ 589896 w 986619"/>
                <a:gd name="connsiteY168" fmla="*/ 937823 h 1035491"/>
                <a:gd name="connsiteX169" fmla="*/ 588847 w 986619"/>
                <a:gd name="connsiteY169" fmla="*/ 930038 h 1035491"/>
                <a:gd name="connsiteX170" fmla="*/ 580810 w 986619"/>
                <a:gd name="connsiteY170" fmla="*/ 936719 h 1035491"/>
                <a:gd name="connsiteX171" fmla="*/ 571917 w 986619"/>
                <a:gd name="connsiteY171" fmla="*/ 924781 h 1035491"/>
                <a:gd name="connsiteX172" fmla="*/ 572184 w 986619"/>
                <a:gd name="connsiteY172" fmla="*/ 947726 h 1035491"/>
                <a:gd name="connsiteX173" fmla="*/ 554716 w 986619"/>
                <a:gd name="connsiteY173" fmla="*/ 963723 h 1035491"/>
                <a:gd name="connsiteX174" fmla="*/ 537822 w 986619"/>
                <a:gd name="connsiteY174" fmla="*/ 1017040 h 1035491"/>
                <a:gd name="connsiteX175" fmla="*/ 519262 w 986619"/>
                <a:gd name="connsiteY175" fmla="*/ 1035491 h 1035491"/>
                <a:gd name="connsiteX176" fmla="*/ 515525 w 986619"/>
                <a:gd name="connsiteY176" fmla="*/ 1017589 h 1035491"/>
                <a:gd name="connsiteX177" fmla="*/ 526337 w 986619"/>
                <a:gd name="connsiteY177" fmla="*/ 1005041 h 1035491"/>
                <a:gd name="connsiteX178" fmla="*/ 506545 w 986619"/>
                <a:gd name="connsiteY178" fmla="*/ 982320 h 1035491"/>
                <a:gd name="connsiteX179" fmla="*/ 463710 w 986619"/>
                <a:gd name="connsiteY179" fmla="*/ 949202 h 1035491"/>
                <a:gd name="connsiteX180" fmla="*/ 452968 w 986619"/>
                <a:gd name="connsiteY180" fmla="*/ 956075 h 1035491"/>
                <a:gd name="connsiteX181" fmla="*/ 432775 w 986619"/>
                <a:gd name="connsiteY181" fmla="*/ 927554 h 1035491"/>
                <a:gd name="connsiteX182" fmla="*/ 412731 w 986619"/>
                <a:gd name="connsiteY182" fmla="*/ 929875 h 1035491"/>
                <a:gd name="connsiteX183" fmla="*/ 459098 w 986619"/>
                <a:gd name="connsiteY183" fmla="*/ 873336 h 1035491"/>
                <a:gd name="connsiteX184" fmla="*/ 508354 w 986619"/>
                <a:gd name="connsiteY184" fmla="*/ 842130 h 1035491"/>
                <a:gd name="connsiteX185" fmla="*/ 506957 w 986619"/>
                <a:gd name="connsiteY185" fmla="*/ 801399 h 1035491"/>
                <a:gd name="connsiteX186" fmla="*/ 488448 w 986619"/>
                <a:gd name="connsiteY186" fmla="*/ 798386 h 1035491"/>
                <a:gd name="connsiteX187" fmla="*/ 495199 w 986619"/>
                <a:gd name="connsiteY187" fmla="*/ 773516 h 1035491"/>
                <a:gd name="connsiteX188" fmla="*/ 493271 w 986619"/>
                <a:gd name="connsiteY188" fmla="*/ 752430 h 1035491"/>
                <a:gd name="connsiteX189" fmla="*/ 467995 w 986619"/>
                <a:gd name="connsiteY189" fmla="*/ 753526 h 1035491"/>
                <a:gd name="connsiteX190" fmla="*/ 456974 w 986619"/>
                <a:gd name="connsiteY190" fmla="*/ 707848 h 1035491"/>
                <a:gd name="connsiteX191" fmla="*/ 403242 w 986619"/>
                <a:gd name="connsiteY191" fmla="*/ 702484 h 1035491"/>
                <a:gd name="connsiteX192" fmla="*/ 407535 w 986619"/>
                <a:gd name="connsiteY192" fmla="*/ 672155 h 1035491"/>
                <a:gd name="connsiteX193" fmla="*/ 398869 w 986619"/>
                <a:gd name="connsiteY193" fmla="*/ 650525 h 1035491"/>
                <a:gd name="connsiteX194" fmla="*/ 406672 w 986619"/>
                <a:gd name="connsiteY194" fmla="*/ 645449 h 1035491"/>
                <a:gd name="connsiteX195" fmla="*/ 399820 w 986619"/>
                <a:gd name="connsiteY195" fmla="*/ 639090 h 1035491"/>
                <a:gd name="connsiteX196" fmla="*/ 414918 w 986619"/>
                <a:gd name="connsiteY196" fmla="*/ 598130 h 1035491"/>
                <a:gd name="connsiteX197" fmla="*/ 409332 w 986619"/>
                <a:gd name="connsiteY197" fmla="*/ 581959 h 1035491"/>
                <a:gd name="connsiteX198" fmla="*/ 392865 w 986619"/>
                <a:gd name="connsiteY198" fmla="*/ 572877 h 1035491"/>
                <a:gd name="connsiteX199" fmla="*/ 394627 w 986619"/>
                <a:gd name="connsiteY199" fmla="*/ 547358 h 1035491"/>
                <a:gd name="connsiteX200" fmla="*/ 348509 w 986619"/>
                <a:gd name="connsiteY200" fmla="*/ 546934 h 1035491"/>
                <a:gd name="connsiteX201" fmla="*/ 338164 w 986619"/>
                <a:gd name="connsiteY201" fmla="*/ 516434 h 1035491"/>
                <a:gd name="connsiteX202" fmla="*/ 346028 w 986619"/>
                <a:gd name="connsiteY202" fmla="*/ 516333 h 1035491"/>
                <a:gd name="connsiteX203" fmla="*/ 340693 w 986619"/>
                <a:gd name="connsiteY203" fmla="*/ 482868 h 1035491"/>
                <a:gd name="connsiteX204" fmla="*/ 326398 w 986619"/>
                <a:gd name="connsiteY204" fmla="*/ 474723 h 1035491"/>
                <a:gd name="connsiteX205" fmla="*/ 306397 w 986619"/>
                <a:gd name="connsiteY205" fmla="*/ 476061 h 1035491"/>
                <a:gd name="connsiteX206" fmla="*/ 275167 w 986619"/>
                <a:gd name="connsiteY206" fmla="*/ 452919 h 1035491"/>
                <a:gd name="connsiteX207" fmla="*/ 241973 w 986619"/>
                <a:gd name="connsiteY207" fmla="*/ 448057 h 1035491"/>
                <a:gd name="connsiteX208" fmla="*/ 226938 w 986619"/>
                <a:gd name="connsiteY208" fmla="*/ 436366 h 1035491"/>
                <a:gd name="connsiteX209" fmla="*/ 216846 w 986619"/>
                <a:gd name="connsiteY209" fmla="*/ 417288 h 1035491"/>
                <a:gd name="connsiteX210" fmla="*/ 217117 w 986619"/>
                <a:gd name="connsiteY210" fmla="*/ 377098 h 1035491"/>
                <a:gd name="connsiteX211" fmla="*/ 185601 w 986619"/>
                <a:gd name="connsiteY211" fmla="*/ 382447 h 1035491"/>
                <a:gd name="connsiteX212" fmla="*/ 136559 w 986619"/>
                <a:gd name="connsiteY212" fmla="*/ 413174 h 1035491"/>
                <a:gd name="connsiteX213" fmla="*/ 111774 w 986619"/>
                <a:gd name="connsiteY213" fmla="*/ 409193 h 1035491"/>
                <a:gd name="connsiteX214" fmla="*/ 85029 w 986619"/>
                <a:gd name="connsiteY214" fmla="*/ 410685 h 1035491"/>
                <a:gd name="connsiteX215" fmla="*/ 87966 w 986619"/>
                <a:gd name="connsiteY215" fmla="*/ 370208 h 1035491"/>
                <a:gd name="connsiteX216" fmla="*/ 68233 w 986619"/>
                <a:gd name="connsiteY216" fmla="*/ 384734 h 1035491"/>
                <a:gd name="connsiteX217" fmla="*/ 46971 w 986619"/>
                <a:gd name="connsiteY217" fmla="*/ 384948 h 1035491"/>
                <a:gd name="connsiteX218" fmla="*/ 41372 w 986619"/>
                <a:gd name="connsiteY218" fmla="*/ 371904 h 1035491"/>
                <a:gd name="connsiteX219" fmla="*/ 20263 w 986619"/>
                <a:gd name="connsiteY219" fmla="*/ 369677 h 1035491"/>
                <a:gd name="connsiteX220" fmla="*/ 26330 w 986619"/>
                <a:gd name="connsiteY220" fmla="*/ 358859 h 1035491"/>
                <a:gd name="connsiteX221" fmla="*/ 0 w 986619"/>
                <a:gd name="connsiteY221" fmla="*/ 322151 h 1035491"/>
                <a:gd name="connsiteX222" fmla="*/ 6703 w 986619"/>
                <a:gd name="connsiteY222" fmla="*/ 305278 h 1035491"/>
                <a:gd name="connsiteX223" fmla="*/ 22311 w 986619"/>
                <a:gd name="connsiteY223" fmla="*/ 294379 h 1035491"/>
                <a:gd name="connsiteX224" fmla="*/ 29153 w 986619"/>
                <a:gd name="connsiteY224" fmla="*/ 260891 h 1035491"/>
                <a:gd name="connsiteX225" fmla="*/ 81645 w 986619"/>
                <a:gd name="connsiteY225" fmla="*/ 236163 h 1035491"/>
                <a:gd name="connsiteX226" fmla="*/ 101999 w 986619"/>
                <a:gd name="connsiteY226" fmla="*/ 238450 h 1035491"/>
                <a:gd name="connsiteX227" fmla="*/ 116565 w 986619"/>
                <a:gd name="connsiteY227" fmla="*/ 165327 h 1035491"/>
                <a:gd name="connsiteX228" fmla="*/ 110793 w 986619"/>
                <a:gd name="connsiteY228" fmla="*/ 144651 h 1035491"/>
                <a:gd name="connsiteX229" fmla="*/ 99455 w 986619"/>
                <a:gd name="connsiteY229" fmla="*/ 135582 h 1035491"/>
                <a:gd name="connsiteX230" fmla="*/ 99804 w 986619"/>
                <a:gd name="connsiteY230" fmla="*/ 116731 h 1035491"/>
                <a:gd name="connsiteX231" fmla="*/ 122939 w 986619"/>
                <a:gd name="connsiteY231" fmla="*/ 115365 h 1035491"/>
                <a:gd name="connsiteX232" fmla="*/ 119285 w 986619"/>
                <a:gd name="connsiteY232" fmla="*/ 105455 h 1035491"/>
                <a:gd name="connsiteX233" fmla="*/ 104885 w 986619"/>
                <a:gd name="connsiteY233" fmla="*/ 104601 h 1035491"/>
                <a:gd name="connsiteX234" fmla="*/ 104789 w 986619"/>
                <a:gd name="connsiteY234" fmla="*/ 88518 h 1035491"/>
                <a:gd name="connsiteX235" fmla="*/ 147389 w 986619"/>
                <a:gd name="connsiteY235" fmla="*/ 88173 h 1035491"/>
                <a:gd name="connsiteX236" fmla="*/ 146300 w 986619"/>
                <a:gd name="connsiteY236" fmla="*/ 81786 h 1035491"/>
                <a:gd name="connsiteX237" fmla="*/ 153386 w 986619"/>
                <a:gd name="connsiteY237" fmla="*/ 87641 h 1035491"/>
                <a:gd name="connsiteX238" fmla="*/ 165730 w 986619"/>
                <a:gd name="connsiteY238" fmla="*/ 77592 h 1035491"/>
                <a:gd name="connsiteX239" fmla="*/ 174474 w 986619"/>
                <a:gd name="connsiteY239" fmla="*/ 102054 h 1035491"/>
                <a:gd name="connsiteX240" fmla="*/ 179628 w 986619"/>
                <a:gd name="connsiteY240" fmla="*/ 100837 h 1035491"/>
                <a:gd name="connsiteX241" fmla="*/ 193716 w 986619"/>
                <a:gd name="connsiteY241" fmla="*/ 112705 h 1035491"/>
                <a:gd name="connsiteX242" fmla="*/ 211889 w 986619"/>
                <a:gd name="connsiteY242" fmla="*/ 106694 h 1035491"/>
                <a:gd name="connsiteX243" fmla="*/ 213673 w 986619"/>
                <a:gd name="connsiteY243" fmla="*/ 115247 h 1035491"/>
                <a:gd name="connsiteX244" fmla="*/ 267163 w 986619"/>
                <a:gd name="connsiteY244" fmla="*/ 77403 h 1035491"/>
                <a:gd name="connsiteX245" fmla="*/ 267968 w 986619"/>
                <a:gd name="connsiteY245" fmla="*/ 70651 h 1035491"/>
                <a:gd name="connsiteX246" fmla="*/ 250760 w 986619"/>
                <a:gd name="connsiteY246" fmla="*/ 69054 h 1035491"/>
                <a:gd name="connsiteX247" fmla="*/ 247083 w 986619"/>
                <a:gd name="connsiteY247" fmla="*/ 41003 h 1035491"/>
                <a:gd name="connsiteX248" fmla="*/ 231880 w 986619"/>
                <a:gd name="connsiteY248" fmla="*/ 23655 h 1035491"/>
                <a:gd name="connsiteX249" fmla="*/ 251444 w 986619"/>
                <a:gd name="connsiteY249" fmla="*/ 33639 h 1035491"/>
                <a:gd name="connsiteX250" fmla="*/ 268421 w 986619"/>
                <a:gd name="connsiteY250" fmla="*/ 31745 h 1035491"/>
                <a:gd name="connsiteX251" fmla="*/ 280200 w 986619"/>
                <a:gd name="connsiteY251" fmla="*/ 41864 h 1035491"/>
                <a:gd name="connsiteX252" fmla="*/ 283448 w 986619"/>
                <a:gd name="connsiteY252" fmla="*/ 29943 h 1035491"/>
                <a:gd name="connsiteX253" fmla="*/ 327757 w 986619"/>
                <a:gd name="connsiteY253" fmla="*/ 17614 h 1035491"/>
                <a:gd name="connsiteX254" fmla="*/ 337955 w 986619"/>
                <a:gd name="connsiteY254" fmla="*/ 6842 h 1035491"/>
                <a:gd name="connsiteX255" fmla="*/ 334163 w 986619"/>
                <a:gd name="connsiteY255" fmla="*/ 312 h 103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986619" h="1035491">
                  <a:moveTo>
                    <a:pt x="573980" y="144946"/>
                  </a:moveTo>
                  <a:lnTo>
                    <a:pt x="575274" y="148488"/>
                  </a:lnTo>
                  <a:lnTo>
                    <a:pt x="572169" y="157165"/>
                  </a:lnTo>
                  <a:lnTo>
                    <a:pt x="566844" y="162863"/>
                  </a:lnTo>
                  <a:lnTo>
                    <a:pt x="556324" y="168819"/>
                  </a:lnTo>
                  <a:lnTo>
                    <a:pt x="555045" y="167665"/>
                  </a:lnTo>
                  <a:lnTo>
                    <a:pt x="556736" y="161316"/>
                  </a:lnTo>
                  <a:lnTo>
                    <a:pt x="562343" y="158908"/>
                  </a:lnTo>
                  <a:lnTo>
                    <a:pt x="563664" y="150103"/>
                  </a:lnTo>
                  <a:lnTo>
                    <a:pt x="569393" y="145254"/>
                  </a:lnTo>
                  <a:close/>
                  <a:moveTo>
                    <a:pt x="611382" y="137353"/>
                  </a:moveTo>
                  <a:lnTo>
                    <a:pt x="645105" y="138900"/>
                  </a:lnTo>
                  <a:lnTo>
                    <a:pt x="638711" y="158432"/>
                  </a:lnTo>
                  <a:lnTo>
                    <a:pt x="625143" y="172278"/>
                  </a:lnTo>
                  <a:lnTo>
                    <a:pt x="589621" y="176989"/>
                  </a:lnTo>
                  <a:lnTo>
                    <a:pt x="583947" y="167909"/>
                  </a:lnTo>
                  <a:lnTo>
                    <a:pt x="584513" y="160636"/>
                  </a:lnTo>
                  <a:lnTo>
                    <a:pt x="590328" y="158553"/>
                  </a:lnTo>
                  <a:lnTo>
                    <a:pt x="584113" y="156102"/>
                  </a:lnTo>
                  <a:lnTo>
                    <a:pt x="587616" y="138648"/>
                  </a:lnTo>
                  <a:close/>
                  <a:moveTo>
                    <a:pt x="350066" y="0"/>
                  </a:moveTo>
                  <a:lnTo>
                    <a:pt x="348831" y="17690"/>
                  </a:lnTo>
                  <a:lnTo>
                    <a:pt x="360700" y="20940"/>
                  </a:lnTo>
                  <a:lnTo>
                    <a:pt x="363397" y="33304"/>
                  </a:lnTo>
                  <a:lnTo>
                    <a:pt x="352806" y="63731"/>
                  </a:lnTo>
                  <a:lnTo>
                    <a:pt x="361530" y="87996"/>
                  </a:lnTo>
                  <a:lnTo>
                    <a:pt x="382561" y="101746"/>
                  </a:lnTo>
                  <a:lnTo>
                    <a:pt x="419860" y="81842"/>
                  </a:lnTo>
                  <a:lnTo>
                    <a:pt x="441351" y="82618"/>
                  </a:lnTo>
                  <a:lnTo>
                    <a:pt x="455603" y="83915"/>
                  </a:lnTo>
                  <a:lnTo>
                    <a:pt x="454053" y="67787"/>
                  </a:lnTo>
                  <a:lnTo>
                    <a:pt x="488324" y="72921"/>
                  </a:lnTo>
                  <a:lnTo>
                    <a:pt x="530952" y="76282"/>
                  </a:lnTo>
                  <a:lnTo>
                    <a:pt x="561792" y="29900"/>
                  </a:lnTo>
                  <a:lnTo>
                    <a:pt x="567738" y="31457"/>
                  </a:lnTo>
                  <a:lnTo>
                    <a:pt x="565481" y="20877"/>
                  </a:lnTo>
                  <a:lnTo>
                    <a:pt x="576776" y="32994"/>
                  </a:lnTo>
                  <a:lnTo>
                    <a:pt x="587065" y="77068"/>
                  </a:lnTo>
                  <a:lnTo>
                    <a:pt x="592963" y="85611"/>
                  </a:lnTo>
                  <a:lnTo>
                    <a:pt x="605929" y="88578"/>
                  </a:lnTo>
                  <a:lnTo>
                    <a:pt x="601101" y="101023"/>
                  </a:lnTo>
                  <a:lnTo>
                    <a:pt x="606586" y="102132"/>
                  </a:lnTo>
                  <a:lnTo>
                    <a:pt x="572499" y="135212"/>
                  </a:lnTo>
                  <a:lnTo>
                    <a:pt x="561392" y="150572"/>
                  </a:lnTo>
                  <a:lnTo>
                    <a:pt x="561077" y="157480"/>
                  </a:lnTo>
                  <a:lnTo>
                    <a:pt x="555856" y="161002"/>
                  </a:lnTo>
                  <a:lnTo>
                    <a:pt x="555647" y="165319"/>
                  </a:lnTo>
                  <a:lnTo>
                    <a:pt x="552144" y="167393"/>
                  </a:lnTo>
                  <a:lnTo>
                    <a:pt x="547992" y="165508"/>
                  </a:lnTo>
                  <a:lnTo>
                    <a:pt x="535907" y="172013"/>
                  </a:lnTo>
                  <a:lnTo>
                    <a:pt x="548596" y="174248"/>
                  </a:lnTo>
                  <a:lnTo>
                    <a:pt x="572534" y="162312"/>
                  </a:lnTo>
                  <a:lnTo>
                    <a:pt x="579187" y="156774"/>
                  </a:lnTo>
                  <a:lnTo>
                    <a:pt x="578774" y="155527"/>
                  </a:lnTo>
                  <a:lnTo>
                    <a:pt x="579202" y="154925"/>
                  </a:lnTo>
                  <a:lnTo>
                    <a:pt x="582571" y="154633"/>
                  </a:lnTo>
                  <a:lnTo>
                    <a:pt x="583618" y="167889"/>
                  </a:lnTo>
                  <a:lnTo>
                    <a:pt x="587463" y="176157"/>
                  </a:lnTo>
                  <a:lnTo>
                    <a:pt x="570528" y="173111"/>
                  </a:lnTo>
                  <a:lnTo>
                    <a:pt x="567632" y="188907"/>
                  </a:lnTo>
                  <a:lnTo>
                    <a:pt x="571268" y="176051"/>
                  </a:lnTo>
                  <a:lnTo>
                    <a:pt x="582878" y="194832"/>
                  </a:lnTo>
                  <a:lnTo>
                    <a:pt x="579411" y="183677"/>
                  </a:lnTo>
                  <a:lnTo>
                    <a:pt x="586393" y="187569"/>
                  </a:lnTo>
                  <a:lnTo>
                    <a:pt x="587108" y="177233"/>
                  </a:lnTo>
                  <a:lnTo>
                    <a:pt x="622041" y="174658"/>
                  </a:lnTo>
                  <a:lnTo>
                    <a:pt x="617001" y="196256"/>
                  </a:lnTo>
                  <a:lnTo>
                    <a:pt x="636950" y="168630"/>
                  </a:lnTo>
                  <a:lnTo>
                    <a:pt x="643658" y="173482"/>
                  </a:lnTo>
                  <a:lnTo>
                    <a:pt x="644086" y="169393"/>
                  </a:lnTo>
                  <a:lnTo>
                    <a:pt x="649853" y="168700"/>
                  </a:lnTo>
                  <a:lnTo>
                    <a:pt x="641834" y="168358"/>
                  </a:lnTo>
                  <a:lnTo>
                    <a:pt x="642435" y="164418"/>
                  </a:lnTo>
                  <a:lnTo>
                    <a:pt x="646147" y="164579"/>
                  </a:lnTo>
                  <a:lnTo>
                    <a:pt x="647141" y="155424"/>
                  </a:lnTo>
                  <a:lnTo>
                    <a:pt x="652968" y="149524"/>
                  </a:lnTo>
                  <a:lnTo>
                    <a:pt x="655578" y="151146"/>
                  </a:lnTo>
                  <a:lnTo>
                    <a:pt x="660799" y="147619"/>
                  </a:lnTo>
                  <a:lnTo>
                    <a:pt x="661365" y="150713"/>
                  </a:lnTo>
                  <a:lnTo>
                    <a:pt x="666005" y="147655"/>
                  </a:lnTo>
                  <a:lnTo>
                    <a:pt x="669744" y="152091"/>
                  </a:lnTo>
                  <a:lnTo>
                    <a:pt x="668801" y="146289"/>
                  </a:lnTo>
                  <a:lnTo>
                    <a:pt x="680796" y="149363"/>
                  </a:lnTo>
                  <a:lnTo>
                    <a:pt x="680886" y="154492"/>
                  </a:lnTo>
                  <a:lnTo>
                    <a:pt x="684142" y="149572"/>
                  </a:lnTo>
                  <a:lnTo>
                    <a:pt x="689615" y="157550"/>
                  </a:lnTo>
                  <a:lnTo>
                    <a:pt x="690783" y="156787"/>
                  </a:lnTo>
                  <a:lnTo>
                    <a:pt x="691336" y="157621"/>
                  </a:lnTo>
                  <a:lnTo>
                    <a:pt x="693538" y="157893"/>
                  </a:lnTo>
                  <a:lnTo>
                    <a:pt x="699990" y="155739"/>
                  </a:lnTo>
                  <a:lnTo>
                    <a:pt x="698284" y="161435"/>
                  </a:lnTo>
                  <a:lnTo>
                    <a:pt x="703729" y="162107"/>
                  </a:lnTo>
                  <a:lnTo>
                    <a:pt x="705455" y="158699"/>
                  </a:lnTo>
                  <a:lnTo>
                    <a:pt x="708545" y="163662"/>
                  </a:lnTo>
                  <a:lnTo>
                    <a:pt x="711474" y="161344"/>
                  </a:lnTo>
                  <a:lnTo>
                    <a:pt x="712465" y="166138"/>
                  </a:lnTo>
                  <a:lnTo>
                    <a:pt x="718736" y="164642"/>
                  </a:lnTo>
                  <a:lnTo>
                    <a:pt x="718351" y="170557"/>
                  </a:lnTo>
                  <a:lnTo>
                    <a:pt x="721760" y="164705"/>
                  </a:lnTo>
                  <a:lnTo>
                    <a:pt x="721237" y="175464"/>
                  </a:lnTo>
                  <a:lnTo>
                    <a:pt x="733496" y="167526"/>
                  </a:lnTo>
                  <a:lnTo>
                    <a:pt x="731204" y="171970"/>
                  </a:lnTo>
                  <a:lnTo>
                    <a:pt x="734498" y="171381"/>
                  </a:lnTo>
                  <a:lnTo>
                    <a:pt x="735033" y="174575"/>
                  </a:lnTo>
                  <a:lnTo>
                    <a:pt x="737655" y="177417"/>
                  </a:lnTo>
                  <a:lnTo>
                    <a:pt x="741583" y="177782"/>
                  </a:lnTo>
                  <a:lnTo>
                    <a:pt x="742799" y="181528"/>
                  </a:lnTo>
                  <a:lnTo>
                    <a:pt x="738627" y="190358"/>
                  </a:lnTo>
                  <a:lnTo>
                    <a:pt x="746085" y="190555"/>
                  </a:lnTo>
                  <a:lnTo>
                    <a:pt x="740494" y="196052"/>
                  </a:lnTo>
                  <a:lnTo>
                    <a:pt x="735356" y="214734"/>
                  </a:lnTo>
                  <a:lnTo>
                    <a:pt x="744563" y="205461"/>
                  </a:lnTo>
                  <a:lnTo>
                    <a:pt x="746163" y="195288"/>
                  </a:lnTo>
                  <a:lnTo>
                    <a:pt x="753551" y="192242"/>
                  </a:lnTo>
                  <a:lnTo>
                    <a:pt x="746596" y="202947"/>
                  </a:lnTo>
                  <a:lnTo>
                    <a:pt x="771562" y="191232"/>
                  </a:lnTo>
                  <a:lnTo>
                    <a:pt x="824388" y="207821"/>
                  </a:lnTo>
                  <a:lnTo>
                    <a:pt x="855872" y="203352"/>
                  </a:lnTo>
                  <a:lnTo>
                    <a:pt x="926893" y="255679"/>
                  </a:lnTo>
                  <a:lnTo>
                    <a:pt x="971101" y="263169"/>
                  </a:lnTo>
                  <a:lnTo>
                    <a:pt x="986619" y="324431"/>
                  </a:lnTo>
                  <a:lnTo>
                    <a:pt x="974239" y="363877"/>
                  </a:lnTo>
                  <a:lnTo>
                    <a:pt x="946547" y="397436"/>
                  </a:lnTo>
                  <a:lnTo>
                    <a:pt x="930738" y="408803"/>
                  </a:lnTo>
                  <a:lnTo>
                    <a:pt x="927424" y="403999"/>
                  </a:lnTo>
                  <a:lnTo>
                    <a:pt x="905077" y="452481"/>
                  </a:lnTo>
                  <a:lnTo>
                    <a:pt x="893824" y="462480"/>
                  </a:lnTo>
                  <a:lnTo>
                    <a:pt x="888714" y="451055"/>
                  </a:lnTo>
                  <a:lnTo>
                    <a:pt x="883445" y="454353"/>
                  </a:lnTo>
                  <a:lnTo>
                    <a:pt x="887868" y="458716"/>
                  </a:lnTo>
                  <a:lnTo>
                    <a:pt x="882046" y="471794"/>
                  </a:lnTo>
                  <a:lnTo>
                    <a:pt x="879537" y="471731"/>
                  </a:lnTo>
                  <a:lnTo>
                    <a:pt x="878936" y="475895"/>
                  </a:lnTo>
                  <a:lnTo>
                    <a:pt x="881887" y="479603"/>
                  </a:lnTo>
                  <a:lnTo>
                    <a:pt x="879977" y="492436"/>
                  </a:lnTo>
                  <a:lnTo>
                    <a:pt x="882957" y="485677"/>
                  </a:lnTo>
                  <a:lnTo>
                    <a:pt x="879273" y="504611"/>
                  </a:lnTo>
                  <a:lnTo>
                    <a:pt x="884179" y="536739"/>
                  </a:lnTo>
                  <a:lnTo>
                    <a:pt x="875755" y="570197"/>
                  </a:lnTo>
                  <a:lnTo>
                    <a:pt x="877665" y="584360"/>
                  </a:lnTo>
                  <a:lnTo>
                    <a:pt x="864762" y="598644"/>
                  </a:lnTo>
                  <a:lnTo>
                    <a:pt x="860791" y="636176"/>
                  </a:lnTo>
                  <a:lnTo>
                    <a:pt x="831625" y="679282"/>
                  </a:lnTo>
                  <a:lnTo>
                    <a:pt x="831343" y="699665"/>
                  </a:lnTo>
                  <a:lnTo>
                    <a:pt x="811432" y="709404"/>
                  </a:lnTo>
                  <a:lnTo>
                    <a:pt x="804603" y="725046"/>
                  </a:lnTo>
                  <a:lnTo>
                    <a:pt x="777993" y="726019"/>
                  </a:lnTo>
                  <a:lnTo>
                    <a:pt x="778399" y="718192"/>
                  </a:lnTo>
                  <a:lnTo>
                    <a:pt x="774813" y="727175"/>
                  </a:lnTo>
                  <a:lnTo>
                    <a:pt x="738473" y="728573"/>
                  </a:lnTo>
                  <a:lnTo>
                    <a:pt x="740620" y="737018"/>
                  </a:lnTo>
                  <a:lnTo>
                    <a:pt x="719455" y="750067"/>
                  </a:lnTo>
                  <a:lnTo>
                    <a:pt x="695186" y="751100"/>
                  </a:lnTo>
                  <a:lnTo>
                    <a:pt x="653836" y="782832"/>
                  </a:lnTo>
                  <a:lnTo>
                    <a:pt x="649244" y="795272"/>
                  </a:lnTo>
                  <a:lnTo>
                    <a:pt x="651187" y="789990"/>
                  </a:lnTo>
                  <a:lnTo>
                    <a:pt x="636411" y="794242"/>
                  </a:lnTo>
                  <a:lnTo>
                    <a:pt x="645399" y="798474"/>
                  </a:lnTo>
                  <a:lnTo>
                    <a:pt x="635103" y="806964"/>
                  </a:lnTo>
                  <a:lnTo>
                    <a:pt x="639851" y="815376"/>
                  </a:lnTo>
                  <a:lnTo>
                    <a:pt x="634300" y="812212"/>
                  </a:lnTo>
                  <a:lnTo>
                    <a:pt x="642282" y="844460"/>
                  </a:lnTo>
                  <a:lnTo>
                    <a:pt x="635000" y="881815"/>
                  </a:lnTo>
                  <a:lnTo>
                    <a:pt x="610396" y="906214"/>
                  </a:lnTo>
                  <a:lnTo>
                    <a:pt x="585309" y="956115"/>
                  </a:lnTo>
                  <a:lnTo>
                    <a:pt x="552018" y="988454"/>
                  </a:lnTo>
                  <a:lnTo>
                    <a:pt x="551669" y="978042"/>
                  </a:lnTo>
                  <a:lnTo>
                    <a:pt x="572680" y="967625"/>
                  </a:lnTo>
                  <a:lnTo>
                    <a:pt x="589896" y="937823"/>
                  </a:lnTo>
                  <a:lnTo>
                    <a:pt x="588847" y="930038"/>
                  </a:lnTo>
                  <a:lnTo>
                    <a:pt x="580810" y="936719"/>
                  </a:lnTo>
                  <a:lnTo>
                    <a:pt x="571917" y="924781"/>
                  </a:lnTo>
                  <a:lnTo>
                    <a:pt x="572184" y="947726"/>
                  </a:lnTo>
                  <a:lnTo>
                    <a:pt x="554716" y="963723"/>
                  </a:lnTo>
                  <a:lnTo>
                    <a:pt x="537822" y="1017040"/>
                  </a:lnTo>
                  <a:lnTo>
                    <a:pt x="519262" y="1035491"/>
                  </a:lnTo>
                  <a:lnTo>
                    <a:pt x="515525" y="1017589"/>
                  </a:lnTo>
                  <a:lnTo>
                    <a:pt x="526337" y="1005041"/>
                  </a:lnTo>
                  <a:lnTo>
                    <a:pt x="506545" y="982320"/>
                  </a:lnTo>
                  <a:lnTo>
                    <a:pt x="463710" y="949202"/>
                  </a:lnTo>
                  <a:lnTo>
                    <a:pt x="452968" y="956075"/>
                  </a:lnTo>
                  <a:lnTo>
                    <a:pt x="432775" y="927554"/>
                  </a:lnTo>
                  <a:lnTo>
                    <a:pt x="412731" y="929875"/>
                  </a:lnTo>
                  <a:lnTo>
                    <a:pt x="459098" y="873336"/>
                  </a:lnTo>
                  <a:lnTo>
                    <a:pt x="508354" y="842130"/>
                  </a:lnTo>
                  <a:lnTo>
                    <a:pt x="506957" y="801399"/>
                  </a:lnTo>
                  <a:lnTo>
                    <a:pt x="488448" y="798386"/>
                  </a:lnTo>
                  <a:lnTo>
                    <a:pt x="495199" y="773516"/>
                  </a:lnTo>
                  <a:lnTo>
                    <a:pt x="493271" y="752430"/>
                  </a:lnTo>
                  <a:lnTo>
                    <a:pt x="467995" y="753526"/>
                  </a:lnTo>
                  <a:lnTo>
                    <a:pt x="456974" y="707848"/>
                  </a:lnTo>
                  <a:lnTo>
                    <a:pt x="403242" y="702484"/>
                  </a:lnTo>
                  <a:lnTo>
                    <a:pt x="407535" y="672155"/>
                  </a:lnTo>
                  <a:lnTo>
                    <a:pt x="398869" y="650525"/>
                  </a:lnTo>
                  <a:lnTo>
                    <a:pt x="406672" y="645449"/>
                  </a:lnTo>
                  <a:lnTo>
                    <a:pt x="399820" y="639090"/>
                  </a:lnTo>
                  <a:lnTo>
                    <a:pt x="414918" y="598130"/>
                  </a:lnTo>
                  <a:lnTo>
                    <a:pt x="409332" y="581959"/>
                  </a:lnTo>
                  <a:lnTo>
                    <a:pt x="392865" y="572877"/>
                  </a:lnTo>
                  <a:lnTo>
                    <a:pt x="394627" y="547358"/>
                  </a:lnTo>
                  <a:lnTo>
                    <a:pt x="348509" y="546934"/>
                  </a:lnTo>
                  <a:lnTo>
                    <a:pt x="338164" y="516434"/>
                  </a:lnTo>
                  <a:lnTo>
                    <a:pt x="346028" y="516333"/>
                  </a:lnTo>
                  <a:lnTo>
                    <a:pt x="340693" y="482868"/>
                  </a:lnTo>
                  <a:lnTo>
                    <a:pt x="326398" y="474723"/>
                  </a:lnTo>
                  <a:lnTo>
                    <a:pt x="306397" y="476061"/>
                  </a:lnTo>
                  <a:lnTo>
                    <a:pt x="275167" y="452919"/>
                  </a:lnTo>
                  <a:lnTo>
                    <a:pt x="241973" y="448057"/>
                  </a:lnTo>
                  <a:lnTo>
                    <a:pt x="226938" y="436366"/>
                  </a:lnTo>
                  <a:lnTo>
                    <a:pt x="216846" y="417288"/>
                  </a:lnTo>
                  <a:lnTo>
                    <a:pt x="217117" y="377098"/>
                  </a:lnTo>
                  <a:lnTo>
                    <a:pt x="185601" y="382447"/>
                  </a:lnTo>
                  <a:lnTo>
                    <a:pt x="136559" y="413174"/>
                  </a:lnTo>
                  <a:lnTo>
                    <a:pt x="111774" y="409193"/>
                  </a:lnTo>
                  <a:lnTo>
                    <a:pt x="85029" y="410685"/>
                  </a:lnTo>
                  <a:lnTo>
                    <a:pt x="87966" y="370208"/>
                  </a:lnTo>
                  <a:lnTo>
                    <a:pt x="68233" y="384734"/>
                  </a:lnTo>
                  <a:lnTo>
                    <a:pt x="46971" y="384948"/>
                  </a:lnTo>
                  <a:lnTo>
                    <a:pt x="41372" y="371904"/>
                  </a:lnTo>
                  <a:lnTo>
                    <a:pt x="20263" y="369677"/>
                  </a:lnTo>
                  <a:lnTo>
                    <a:pt x="26330" y="358859"/>
                  </a:lnTo>
                  <a:lnTo>
                    <a:pt x="0" y="322151"/>
                  </a:lnTo>
                  <a:lnTo>
                    <a:pt x="6703" y="305278"/>
                  </a:lnTo>
                  <a:lnTo>
                    <a:pt x="22311" y="294379"/>
                  </a:lnTo>
                  <a:lnTo>
                    <a:pt x="29153" y="260891"/>
                  </a:lnTo>
                  <a:lnTo>
                    <a:pt x="81645" y="236163"/>
                  </a:lnTo>
                  <a:lnTo>
                    <a:pt x="101999" y="238450"/>
                  </a:lnTo>
                  <a:lnTo>
                    <a:pt x="116565" y="165327"/>
                  </a:lnTo>
                  <a:lnTo>
                    <a:pt x="110793" y="144651"/>
                  </a:lnTo>
                  <a:lnTo>
                    <a:pt x="99455" y="135582"/>
                  </a:lnTo>
                  <a:lnTo>
                    <a:pt x="99804" y="116731"/>
                  </a:lnTo>
                  <a:lnTo>
                    <a:pt x="122939" y="115365"/>
                  </a:lnTo>
                  <a:lnTo>
                    <a:pt x="119285" y="105455"/>
                  </a:lnTo>
                  <a:lnTo>
                    <a:pt x="104885" y="104601"/>
                  </a:lnTo>
                  <a:lnTo>
                    <a:pt x="104789" y="88518"/>
                  </a:lnTo>
                  <a:lnTo>
                    <a:pt x="147389" y="88173"/>
                  </a:lnTo>
                  <a:lnTo>
                    <a:pt x="146300" y="81786"/>
                  </a:lnTo>
                  <a:lnTo>
                    <a:pt x="153386" y="87641"/>
                  </a:lnTo>
                  <a:lnTo>
                    <a:pt x="165730" y="77592"/>
                  </a:lnTo>
                  <a:lnTo>
                    <a:pt x="174474" y="102054"/>
                  </a:lnTo>
                  <a:lnTo>
                    <a:pt x="179628" y="100837"/>
                  </a:lnTo>
                  <a:lnTo>
                    <a:pt x="193716" y="112705"/>
                  </a:lnTo>
                  <a:lnTo>
                    <a:pt x="211889" y="106694"/>
                  </a:lnTo>
                  <a:lnTo>
                    <a:pt x="213673" y="115247"/>
                  </a:lnTo>
                  <a:lnTo>
                    <a:pt x="267163" y="77403"/>
                  </a:lnTo>
                  <a:lnTo>
                    <a:pt x="267968" y="70651"/>
                  </a:lnTo>
                  <a:lnTo>
                    <a:pt x="250760" y="69054"/>
                  </a:lnTo>
                  <a:lnTo>
                    <a:pt x="247083" y="41003"/>
                  </a:lnTo>
                  <a:lnTo>
                    <a:pt x="231880" y="23655"/>
                  </a:lnTo>
                  <a:lnTo>
                    <a:pt x="251444" y="33639"/>
                  </a:lnTo>
                  <a:lnTo>
                    <a:pt x="268421" y="31745"/>
                  </a:lnTo>
                  <a:lnTo>
                    <a:pt x="280200" y="41864"/>
                  </a:lnTo>
                  <a:lnTo>
                    <a:pt x="283448" y="29943"/>
                  </a:lnTo>
                  <a:lnTo>
                    <a:pt x="327757" y="17614"/>
                  </a:lnTo>
                  <a:lnTo>
                    <a:pt x="337955" y="6842"/>
                  </a:lnTo>
                  <a:lnTo>
                    <a:pt x="334163" y="31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7" name="SA_Bolivia">
              <a:extLst>
                <a:ext uri="{FF2B5EF4-FFF2-40B4-BE49-F238E27FC236}">
                  <a16:creationId xmlns:a16="http://schemas.microsoft.com/office/drawing/2014/main" id="{4F3F9338-DDB5-81AC-D9DF-8F1FFCFCB550}"/>
                </a:ext>
              </a:extLst>
            </p:cNvPr>
            <p:cNvSpPr/>
            <p:nvPr>
              <p:custDataLst>
                <p:tags r:id="rId155"/>
              </p:custDataLst>
            </p:nvPr>
          </p:nvSpPr>
          <p:spPr bwMode="gray">
            <a:xfrm>
              <a:off x="4316596" y="4996103"/>
              <a:ext cx="286892" cy="326748"/>
            </a:xfrm>
            <a:custGeom>
              <a:avLst/>
              <a:gdLst/>
              <a:ahLst/>
              <a:cxnLst/>
              <a:rect l="0" t="0" r="0" b="0"/>
              <a:pathLst>
                <a:path w="120979" h="137623">
                  <a:moveTo>
                    <a:pt x="44287" y="129193"/>
                  </a:moveTo>
                  <a:lnTo>
                    <a:pt x="38708" y="129375"/>
                  </a:lnTo>
                  <a:lnTo>
                    <a:pt x="33959" y="125805"/>
                  </a:lnTo>
                  <a:lnTo>
                    <a:pt x="24353" y="137059"/>
                  </a:lnTo>
                  <a:lnTo>
                    <a:pt x="17425" y="137128"/>
                  </a:lnTo>
                  <a:lnTo>
                    <a:pt x="14303" y="120607"/>
                  </a:lnTo>
                  <a:lnTo>
                    <a:pt x="8619" y="111083"/>
                  </a:lnTo>
                  <a:lnTo>
                    <a:pt x="11814" y="100694"/>
                  </a:lnTo>
                  <a:lnTo>
                    <a:pt x="7111" y="96722"/>
                  </a:lnTo>
                  <a:lnTo>
                    <a:pt x="5472" y="86002"/>
                  </a:lnTo>
                  <a:lnTo>
                    <a:pt x="1353" y="81764"/>
                  </a:lnTo>
                  <a:lnTo>
                    <a:pt x="1191" y="80398"/>
                  </a:lnTo>
                  <a:lnTo>
                    <a:pt x="0" y="77354"/>
                  </a:lnTo>
                  <a:lnTo>
                    <a:pt x="7964" y="68215"/>
                  </a:lnTo>
                  <a:lnTo>
                    <a:pt x="1969" y="60708"/>
                  </a:lnTo>
                  <a:lnTo>
                    <a:pt x="4819" y="56846"/>
                  </a:lnTo>
                  <a:lnTo>
                    <a:pt x="2525" y="52256"/>
                  </a:lnTo>
                  <a:lnTo>
                    <a:pt x="7658" y="46024"/>
                  </a:lnTo>
                  <a:lnTo>
                    <a:pt x="6444" y="32350"/>
                  </a:lnTo>
                  <a:lnTo>
                    <a:pt x="9450" y="28572"/>
                  </a:lnTo>
                  <a:lnTo>
                    <a:pt x="504" y="12740"/>
                  </a:lnTo>
                  <a:lnTo>
                    <a:pt x="10354" y="14320"/>
                  </a:lnTo>
                  <a:lnTo>
                    <a:pt x="29844" y="2123"/>
                  </a:lnTo>
                  <a:lnTo>
                    <a:pt x="42369" y="0"/>
                  </a:lnTo>
                  <a:lnTo>
                    <a:pt x="42261" y="15953"/>
                  </a:lnTo>
                  <a:lnTo>
                    <a:pt x="46272" y="23526"/>
                  </a:lnTo>
                  <a:lnTo>
                    <a:pt x="52247" y="28167"/>
                  </a:lnTo>
                  <a:lnTo>
                    <a:pt x="65439" y="30097"/>
                  </a:lnTo>
                  <a:lnTo>
                    <a:pt x="77850" y="39283"/>
                  </a:lnTo>
                  <a:lnTo>
                    <a:pt x="85799" y="38752"/>
                  </a:lnTo>
                  <a:lnTo>
                    <a:pt x="91480" y="41985"/>
                  </a:lnTo>
                  <a:lnTo>
                    <a:pt x="93600" y="55269"/>
                  </a:lnTo>
                  <a:lnTo>
                    <a:pt x="90475" y="55309"/>
                  </a:lnTo>
                  <a:lnTo>
                    <a:pt x="94586" y="67416"/>
                  </a:lnTo>
                  <a:lnTo>
                    <a:pt x="112914" y="67584"/>
                  </a:lnTo>
                  <a:lnTo>
                    <a:pt x="112214" y="77714"/>
                  </a:lnTo>
                  <a:lnTo>
                    <a:pt x="118758" y="81319"/>
                  </a:lnTo>
                  <a:lnTo>
                    <a:pt x="120978" y="87738"/>
                  </a:lnTo>
                  <a:lnTo>
                    <a:pt x="114978" y="103997"/>
                  </a:lnTo>
                  <a:lnTo>
                    <a:pt x="117701" y="106521"/>
                  </a:lnTo>
                  <a:lnTo>
                    <a:pt x="114600" y="108536"/>
                  </a:lnTo>
                  <a:lnTo>
                    <a:pt x="114675" y="104917"/>
                  </a:lnTo>
                  <a:lnTo>
                    <a:pt x="105230" y="99832"/>
                  </a:lnTo>
                  <a:lnTo>
                    <a:pt x="78764" y="102973"/>
                  </a:lnTo>
                  <a:lnTo>
                    <a:pt x="69751" y="130749"/>
                  </a:lnTo>
                  <a:lnTo>
                    <a:pt x="68069" y="128138"/>
                  </a:lnTo>
                  <a:lnTo>
                    <a:pt x="56778" y="128180"/>
                  </a:lnTo>
                  <a:lnTo>
                    <a:pt x="52942" y="137622"/>
                  </a:lnTo>
                  <a:lnTo>
                    <a:pt x="50283" y="130488"/>
                  </a:lnTo>
                  <a:lnTo>
                    <a:pt x="44287" y="12919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8" name="SA_Argentina">
              <a:extLst>
                <a:ext uri="{FF2B5EF4-FFF2-40B4-BE49-F238E27FC236}">
                  <a16:creationId xmlns:a16="http://schemas.microsoft.com/office/drawing/2014/main" id="{584B0AA4-E20D-D975-5CE4-2AB55E210B22}"/>
                </a:ext>
              </a:extLst>
            </p:cNvPr>
            <p:cNvSpPr/>
            <p:nvPr>
              <p:custDataLst>
                <p:tags r:id="rId156"/>
              </p:custDataLst>
            </p:nvPr>
          </p:nvSpPr>
          <p:spPr bwMode="gray">
            <a:xfrm>
              <a:off x="4222573" y="5294793"/>
              <a:ext cx="468969" cy="1042240"/>
            </a:xfrm>
            <a:custGeom>
              <a:avLst/>
              <a:gdLst>
                <a:gd name="connsiteX0" fmla="*/ 124961 w 497613"/>
                <a:gd name="connsiteY0" fmla="*/ 1002938 h 1105894"/>
                <a:gd name="connsiteX1" fmla="*/ 133909 w 497613"/>
                <a:gd name="connsiteY1" fmla="*/ 1017383 h 1105894"/>
                <a:gd name="connsiteX2" fmla="*/ 126820 w 497613"/>
                <a:gd name="connsiteY2" fmla="*/ 1027513 h 1105894"/>
                <a:gd name="connsiteX3" fmla="*/ 156625 w 497613"/>
                <a:gd name="connsiteY3" fmla="*/ 1061477 h 1105894"/>
                <a:gd name="connsiteX4" fmla="*/ 212514 w 497613"/>
                <a:gd name="connsiteY4" fmla="*/ 1088390 h 1105894"/>
                <a:gd name="connsiteX5" fmla="*/ 207084 w 497613"/>
                <a:gd name="connsiteY5" fmla="*/ 1100515 h 1105894"/>
                <a:gd name="connsiteX6" fmla="*/ 179601 w 497613"/>
                <a:gd name="connsiteY6" fmla="*/ 1105894 h 1105894"/>
                <a:gd name="connsiteX7" fmla="*/ 124500 w 497613"/>
                <a:gd name="connsiteY7" fmla="*/ 1094351 h 1105894"/>
                <a:gd name="connsiteX8" fmla="*/ 185214 w 497613"/>
                <a:gd name="connsiteY8" fmla="*/ 0 h 1105894"/>
                <a:gd name="connsiteX9" fmla="*/ 197164 w 497613"/>
                <a:gd name="connsiteY9" fmla="*/ 8993 h 1105894"/>
                <a:gd name="connsiteX10" fmla="*/ 211202 w 497613"/>
                <a:gd name="connsiteY10" fmla="*/ 8535 h 1105894"/>
                <a:gd name="connsiteX11" fmla="*/ 226290 w 497613"/>
                <a:gd name="connsiteY11" fmla="*/ 11797 h 1105894"/>
                <a:gd name="connsiteX12" fmla="*/ 232980 w 497613"/>
                <a:gd name="connsiteY12" fmla="*/ 29769 h 1105894"/>
                <a:gd name="connsiteX13" fmla="*/ 242633 w 497613"/>
                <a:gd name="connsiteY13" fmla="*/ 5983 h 1105894"/>
                <a:gd name="connsiteX14" fmla="*/ 271044 w 497613"/>
                <a:gd name="connsiteY14" fmla="*/ 5877 h 1105894"/>
                <a:gd name="connsiteX15" fmla="*/ 275276 w 497613"/>
                <a:gd name="connsiteY15" fmla="*/ 12455 h 1105894"/>
                <a:gd name="connsiteX16" fmla="*/ 316442 w 497613"/>
                <a:gd name="connsiteY16" fmla="*/ 55556 h 1105894"/>
                <a:gd name="connsiteX17" fmla="*/ 398263 w 497613"/>
                <a:gd name="connsiteY17" fmla="*/ 93307 h 1105894"/>
                <a:gd name="connsiteX18" fmla="*/ 402778 w 497613"/>
                <a:gd name="connsiteY18" fmla="*/ 103691 h 1105894"/>
                <a:gd name="connsiteX19" fmla="*/ 376913 w 497613"/>
                <a:gd name="connsiteY19" fmla="*/ 153421 h 1105894"/>
                <a:gd name="connsiteX20" fmla="*/ 449092 w 497613"/>
                <a:gd name="connsiteY20" fmla="*/ 156895 h 1105894"/>
                <a:gd name="connsiteX21" fmla="*/ 475205 w 497613"/>
                <a:gd name="connsiteY21" fmla="*/ 128606 h 1105894"/>
                <a:gd name="connsiteX22" fmla="*/ 477707 w 497613"/>
                <a:gd name="connsiteY22" fmla="*/ 104356 h 1105894"/>
                <a:gd name="connsiteX23" fmla="*/ 496216 w 497613"/>
                <a:gd name="connsiteY23" fmla="*/ 107369 h 1105894"/>
                <a:gd name="connsiteX24" fmla="*/ 497613 w 497613"/>
                <a:gd name="connsiteY24" fmla="*/ 148100 h 1105894"/>
                <a:gd name="connsiteX25" fmla="*/ 448357 w 497613"/>
                <a:gd name="connsiteY25" fmla="*/ 179306 h 1105894"/>
                <a:gd name="connsiteX26" fmla="*/ 401990 w 497613"/>
                <a:gd name="connsiteY26" fmla="*/ 235845 h 1105894"/>
                <a:gd name="connsiteX27" fmla="*/ 396998 w 497613"/>
                <a:gd name="connsiteY27" fmla="*/ 252310 h 1105894"/>
                <a:gd name="connsiteX28" fmla="*/ 387111 w 497613"/>
                <a:gd name="connsiteY28" fmla="*/ 302657 h 1105894"/>
                <a:gd name="connsiteX29" fmla="*/ 388422 w 497613"/>
                <a:gd name="connsiteY29" fmla="*/ 320670 h 1105894"/>
                <a:gd name="connsiteX30" fmla="*/ 381382 w 497613"/>
                <a:gd name="connsiteY30" fmla="*/ 322030 h 1105894"/>
                <a:gd name="connsiteX31" fmla="*/ 378740 w 497613"/>
                <a:gd name="connsiteY31" fmla="*/ 334692 h 1105894"/>
                <a:gd name="connsiteX32" fmla="*/ 382466 w 497613"/>
                <a:gd name="connsiteY32" fmla="*/ 351026 h 1105894"/>
                <a:gd name="connsiteX33" fmla="*/ 380307 w 497613"/>
                <a:gd name="connsiteY33" fmla="*/ 365782 h 1105894"/>
                <a:gd name="connsiteX34" fmla="*/ 412551 w 497613"/>
                <a:gd name="connsiteY34" fmla="*/ 389777 h 1105894"/>
                <a:gd name="connsiteX35" fmla="*/ 407810 w 497613"/>
                <a:gd name="connsiteY35" fmla="*/ 409684 h 1105894"/>
                <a:gd name="connsiteX36" fmla="*/ 423788 w 497613"/>
                <a:gd name="connsiteY36" fmla="*/ 420776 h 1105894"/>
                <a:gd name="connsiteX37" fmla="*/ 425766 w 497613"/>
                <a:gd name="connsiteY37" fmla="*/ 439048 h 1105894"/>
                <a:gd name="connsiteX38" fmla="*/ 402903 w 497613"/>
                <a:gd name="connsiteY38" fmla="*/ 478197 h 1105894"/>
                <a:gd name="connsiteX39" fmla="*/ 384550 w 497613"/>
                <a:gd name="connsiteY39" fmla="*/ 489496 h 1105894"/>
                <a:gd name="connsiteX40" fmla="*/ 314261 w 497613"/>
                <a:gd name="connsiteY40" fmla="*/ 505994 h 1105894"/>
                <a:gd name="connsiteX41" fmla="*/ 281879 w 497613"/>
                <a:gd name="connsiteY41" fmla="*/ 499610 h 1105894"/>
                <a:gd name="connsiteX42" fmla="*/ 290973 w 497613"/>
                <a:gd name="connsiteY42" fmla="*/ 518419 h 1105894"/>
                <a:gd name="connsiteX43" fmla="*/ 284498 w 497613"/>
                <a:gd name="connsiteY43" fmla="*/ 517023 h 1105894"/>
                <a:gd name="connsiteX44" fmla="*/ 289770 w 497613"/>
                <a:gd name="connsiteY44" fmla="*/ 522578 h 1105894"/>
                <a:gd name="connsiteX45" fmla="*/ 279159 w 497613"/>
                <a:gd name="connsiteY45" fmla="*/ 548650 h 1105894"/>
                <a:gd name="connsiteX46" fmla="*/ 286849 w 497613"/>
                <a:gd name="connsiteY46" fmla="*/ 559586 h 1105894"/>
                <a:gd name="connsiteX47" fmla="*/ 281663 w 497613"/>
                <a:gd name="connsiteY47" fmla="*/ 568640 h 1105894"/>
                <a:gd name="connsiteX48" fmla="*/ 247041 w 497613"/>
                <a:gd name="connsiteY48" fmla="*/ 577452 h 1105894"/>
                <a:gd name="connsiteX49" fmla="*/ 212604 w 497613"/>
                <a:gd name="connsiteY49" fmla="*/ 566834 h 1105894"/>
                <a:gd name="connsiteX50" fmla="*/ 215643 w 497613"/>
                <a:gd name="connsiteY50" fmla="*/ 608678 h 1105894"/>
                <a:gd name="connsiteX51" fmla="*/ 229777 w 497613"/>
                <a:gd name="connsiteY51" fmla="*/ 620715 h 1105894"/>
                <a:gd name="connsiteX52" fmla="*/ 247517 w 497613"/>
                <a:gd name="connsiteY52" fmla="*/ 608620 h 1105894"/>
                <a:gd name="connsiteX53" fmla="*/ 251704 w 497613"/>
                <a:gd name="connsiteY53" fmla="*/ 626801 h 1105894"/>
                <a:gd name="connsiteX54" fmla="*/ 238962 w 497613"/>
                <a:gd name="connsiteY54" fmla="*/ 635944 h 1105894"/>
                <a:gd name="connsiteX55" fmla="*/ 231134 w 497613"/>
                <a:gd name="connsiteY55" fmla="*/ 623106 h 1105894"/>
                <a:gd name="connsiteX56" fmla="*/ 216980 w 497613"/>
                <a:gd name="connsiteY56" fmla="*/ 628257 h 1105894"/>
                <a:gd name="connsiteX57" fmla="*/ 233728 w 497613"/>
                <a:gd name="connsiteY57" fmla="*/ 639440 h 1105894"/>
                <a:gd name="connsiteX58" fmla="*/ 207873 w 497613"/>
                <a:gd name="connsiteY58" fmla="*/ 662335 h 1105894"/>
                <a:gd name="connsiteX59" fmla="*/ 209710 w 497613"/>
                <a:gd name="connsiteY59" fmla="*/ 685441 h 1105894"/>
                <a:gd name="connsiteX60" fmla="*/ 198583 w 497613"/>
                <a:gd name="connsiteY60" fmla="*/ 699713 h 1105894"/>
                <a:gd name="connsiteX61" fmla="*/ 200770 w 497613"/>
                <a:gd name="connsiteY61" fmla="*/ 710356 h 1105894"/>
                <a:gd name="connsiteX62" fmla="*/ 166934 w 497613"/>
                <a:gd name="connsiteY62" fmla="*/ 718897 h 1105894"/>
                <a:gd name="connsiteX63" fmla="*/ 150958 w 497613"/>
                <a:gd name="connsiteY63" fmla="*/ 745726 h 1105894"/>
                <a:gd name="connsiteX64" fmla="*/ 152928 w 497613"/>
                <a:gd name="connsiteY64" fmla="*/ 762426 h 1105894"/>
                <a:gd name="connsiteX65" fmla="*/ 170268 w 497613"/>
                <a:gd name="connsiteY65" fmla="*/ 782006 h 1105894"/>
                <a:gd name="connsiteX66" fmla="*/ 196374 w 497613"/>
                <a:gd name="connsiteY66" fmla="*/ 789324 h 1105894"/>
                <a:gd name="connsiteX67" fmla="*/ 194046 w 497613"/>
                <a:gd name="connsiteY67" fmla="*/ 810518 h 1105894"/>
                <a:gd name="connsiteX68" fmla="*/ 184696 w 497613"/>
                <a:gd name="connsiteY68" fmla="*/ 814353 h 1105894"/>
                <a:gd name="connsiteX69" fmla="*/ 196178 w 497613"/>
                <a:gd name="connsiteY69" fmla="*/ 818195 h 1105894"/>
                <a:gd name="connsiteX70" fmla="*/ 151081 w 497613"/>
                <a:gd name="connsiteY70" fmla="*/ 858941 h 1105894"/>
                <a:gd name="connsiteX71" fmla="*/ 143085 w 497613"/>
                <a:gd name="connsiteY71" fmla="*/ 895865 h 1105894"/>
                <a:gd name="connsiteX72" fmla="*/ 115056 w 497613"/>
                <a:gd name="connsiteY72" fmla="*/ 896888 h 1105894"/>
                <a:gd name="connsiteX73" fmla="*/ 131183 w 497613"/>
                <a:gd name="connsiteY73" fmla="*/ 902176 h 1105894"/>
                <a:gd name="connsiteX74" fmla="*/ 116820 w 497613"/>
                <a:gd name="connsiteY74" fmla="*/ 911691 h 1105894"/>
                <a:gd name="connsiteX75" fmla="*/ 105048 w 497613"/>
                <a:gd name="connsiteY75" fmla="*/ 939143 h 1105894"/>
                <a:gd name="connsiteX76" fmla="*/ 110715 w 497613"/>
                <a:gd name="connsiteY76" fmla="*/ 934847 h 1105894"/>
                <a:gd name="connsiteX77" fmla="*/ 116140 w 497613"/>
                <a:gd name="connsiteY77" fmla="*/ 959143 h 1105894"/>
                <a:gd name="connsiteX78" fmla="*/ 99890 w 497613"/>
                <a:gd name="connsiteY78" fmla="*/ 961251 h 1105894"/>
                <a:gd name="connsiteX79" fmla="*/ 115637 w 497613"/>
                <a:gd name="connsiteY79" fmla="*/ 961206 h 1105894"/>
                <a:gd name="connsiteX80" fmla="*/ 129384 w 497613"/>
                <a:gd name="connsiteY80" fmla="*/ 992021 h 1105894"/>
                <a:gd name="connsiteX81" fmla="*/ 90215 w 497613"/>
                <a:gd name="connsiteY81" fmla="*/ 976349 h 1105894"/>
                <a:gd name="connsiteX82" fmla="*/ 42099 w 497613"/>
                <a:gd name="connsiteY82" fmla="*/ 976326 h 1105894"/>
                <a:gd name="connsiteX83" fmla="*/ 29770 w 497613"/>
                <a:gd name="connsiteY83" fmla="*/ 956702 h 1105894"/>
                <a:gd name="connsiteX84" fmla="*/ 32447 w 497613"/>
                <a:gd name="connsiteY84" fmla="*/ 922057 h 1105894"/>
                <a:gd name="connsiteX85" fmla="*/ 10505 w 497613"/>
                <a:gd name="connsiteY85" fmla="*/ 926179 h 1105894"/>
                <a:gd name="connsiteX86" fmla="*/ 0 w 497613"/>
                <a:gd name="connsiteY86" fmla="*/ 878402 h 1105894"/>
                <a:gd name="connsiteX87" fmla="*/ 25653 w 497613"/>
                <a:gd name="connsiteY87" fmla="*/ 850133 h 1105894"/>
                <a:gd name="connsiteX88" fmla="*/ 32621 w 497613"/>
                <a:gd name="connsiteY88" fmla="*/ 832524 h 1105894"/>
                <a:gd name="connsiteX89" fmla="*/ 26353 w 497613"/>
                <a:gd name="connsiteY89" fmla="*/ 816648 h 1105894"/>
                <a:gd name="connsiteX90" fmla="*/ 30784 w 497613"/>
                <a:gd name="connsiteY90" fmla="*/ 799754 h 1105894"/>
                <a:gd name="connsiteX91" fmla="*/ 43154 w 497613"/>
                <a:gd name="connsiteY91" fmla="*/ 790521 h 1105894"/>
                <a:gd name="connsiteX92" fmla="*/ 41352 w 497613"/>
                <a:gd name="connsiteY92" fmla="*/ 775514 h 1105894"/>
                <a:gd name="connsiteX93" fmla="*/ 48166 w 497613"/>
                <a:gd name="connsiteY93" fmla="*/ 770498 h 1105894"/>
                <a:gd name="connsiteX94" fmla="*/ 45370 w 497613"/>
                <a:gd name="connsiteY94" fmla="*/ 733022 h 1105894"/>
                <a:gd name="connsiteX95" fmla="*/ 57519 w 497613"/>
                <a:gd name="connsiteY95" fmla="*/ 720249 h 1105894"/>
                <a:gd name="connsiteX96" fmla="*/ 37872 w 497613"/>
                <a:gd name="connsiteY96" fmla="*/ 701574 h 1105894"/>
                <a:gd name="connsiteX97" fmla="*/ 57909 w 497613"/>
                <a:gd name="connsiteY97" fmla="*/ 702668 h 1105894"/>
                <a:gd name="connsiteX98" fmla="*/ 62292 w 497613"/>
                <a:gd name="connsiteY98" fmla="*/ 693440 h 1105894"/>
                <a:gd name="connsiteX99" fmla="*/ 43498 w 497613"/>
                <a:gd name="connsiteY99" fmla="*/ 687507 h 1105894"/>
                <a:gd name="connsiteX100" fmla="*/ 46573 w 497613"/>
                <a:gd name="connsiteY100" fmla="*/ 646207 h 1105894"/>
                <a:gd name="connsiteX101" fmla="*/ 36402 w 497613"/>
                <a:gd name="connsiteY101" fmla="*/ 640035 h 1105894"/>
                <a:gd name="connsiteX102" fmla="*/ 36528 w 497613"/>
                <a:gd name="connsiteY102" fmla="*/ 615364 h 1105894"/>
                <a:gd name="connsiteX103" fmla="*/ 46739 w 497613"/>
                <a:gd name="connsiteY103" fmla="*/ 608827 h 1105894"/>
                <a:gd name="connsiteX104" fmla="*/ 41093 w 497613"/>
                <a:gd name="connsiteY104" fmla="*/ 563009 h 1105894"/>
                <a:gd name="connsiteX105" fmla="*/ 47509 w 497613"/>
                <a:gd name="connsiteY105" fmla="*/ 525155 h 1105894"/>
                <a:gd name="connsiteX106" fmla="*/ 54912 w 497613"/>
                <a:gd name="connsiteY106" fmla="*/ 503548 h 1105894"/>
                <a:gd name="connsiteX107" fmla="*/ 69436 w 497613"/>
                <a:gd name="connsiteY107" fmla="*/ 492171 h 1105894"/>
                <a:gd name="connsiteX108" fmla="*/ 60350 w 497613"/>
                <a:gd name="connsiteY108" fmla="*/ 437212 h 1105894"/>
                <a:gd name="connsiteX109" fmla="*/ 79498 w 497613"/>
                <a:gd name="connsiteY109" fmla="*/ 415083 h 1105894"/>
                <a:gd name="connsiteX110" fmla="*/ 75895 w 497613"/>
                <a:gd name="connsiteY110" fmla="*/ 387530 h 1105894"/>
                <a:gd name="connsiteX111" fmla="*/ 94893 w 497613"/>
                <a:gd name="connsiteY111" fmla="*/ 356496 h 1105894"/>
                <a:gd name="connsiteX112" fmla="*/ 95849 w 497613"/>
                <a:gd name="connsiteY112" fmla="*/ 330590 h 1105894"/>
                <a:gd name="connsiteX113" fmla="*/ 87686 w 497613"/>
                <a:gd name="connsiteY113" fmla="*/ 324305 h 1105894"/>
                <a:gd name="connsiteX114" fmla="*/ 76761 w 497613"/>
                <a:gd name="connsiteY114" fmla="*/ 265232 h 1105894"/>
                <a:gd name="connsiteX115" fmla="*/ 94410 w 497613"/>
                <a:gd name="connsiteY115" fmla="*/ 236009 h 1105894"/>
                <a:gd name="connsiteX116" fmla="*/ 89385 w 497613"/>
                <a:gd name="connsiteY116" fmla="*/ 210353 h 1105894"/>
                <a:gd name="connsiteX117" fmla="*/ 98846 w 497613"/>
                <a:gd name="connsiteY117" fmla="*/ 184309 h 1105894"/>
                <a:gd name="connsiteX118" fmla="*/ 120096 w 497613"/>
                <a:gd name="connsiteY118" fmla="*/ 147858 h 1105894"/>
                <a:gd name="connsiteX119" fmla="*/ 133271 w 497613"/>
                <a:gd name="connsiteY119" fmla="*/ 142051 h 1105894"/>
                <a:gd name="connsiteX120" fmla="*/ 125816 w 497613"/>
                <a:gd name="connsiteY120" fmla="*/ 130491 h 1105894"/>
                <a:gd name="connsiteX121" fmla="*/ 131643 w 497613"/>
                <a:gd name="connsiteY121" fmla="*/ 91644 h 1105894"/>
                <a:gd name="connsiteX122" fmla="*/ 126284 w 497613"/>
                <a:gd name="connsiteY122" fmla="*/ 82122 h 1105894"/>
                <a:gd name="connsiteX123" fmla="*/ 157211 w 497613"/>
                <a:gd name="connsiteY123" fmla="*/ 61298 h 1105894"/>
                <a:gd name="connsiteX124" fmla="*/ 165640 w 497613"/>
                <a:gd name="connsiteY124" fmla="*/ 33304 h 1105894"/>
                <a:gd name="connsiteX125" fmla="*/ 161043 w 497613"/>
                <a:gd name="connsiteY125" fmla="*/ 28351 h 110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97613" h="1105894">
                  <a:moveTo>
                    <a:pt x="124961" y="1002938"/>
                  </a:moveTo>
                  <a:lnTo>
                    <a:pt x="133909" y="1017383"/>
                  </a:lnTo>
                  <a:lnTo>
                    <a:pt x="126820" y="1027513"/>
                  </a:lnTo>
                  <a:lnTo>
                    <a:pt x="156625" y="1061477"/>
                  </a:lnTo>
                  <a:lnTo>
                    <a:pt x="212514" y="1088390"/>
                  </a:lnTo>
                  <a:lnTo>
                    <a:pt x="207084" y="1100515"/>
                  </a:lnTo>
                  <a:lnTo>
                    <a:pt x="179601" y="1105894"/>
                  </a:lnTo>
                  <a:lnTo>
                    <a:pt x="124500" y="1094351"/>
                  </a:lnTo>
                  <a:close/>
                  <a:moveTo>
                    <a:pt x="185214" y="0"/>
                  </a:moveTo>
                  <a:lnTo>
                    <a:pt x="197164" y="8993"/>
                  </a:lnTo>
                  <a:lnTo>
                    <a:pt x="211202" y="8535"/>
                  </a:lnTo>
                  <a:lnTo>
                    <a:pt x="226290" y="11797"/>
                  </a:lnTo>
                  <a:lnTo>
                    <a:pt x="232980" y="29769"/>
                  </a:lnTo>
                  <a:lnTo>
                    <a:pt x="242633" y="5983"/>
                  </a:lnTo>
                  <a:lnTo>
                    <a:pt x="271044" y="5877"/>
                  </a:lnTo>
                  <a:lnTo>
                    <a:pt x="275276" y="12455"/>
                  </a:lnTo>
                  <a:lnTo>
                    <a:pt x="316442" y="55556"/>
                  </a:lnTo>
                  <a:lnTo>
                    <a:pt x="398263" y="93307"/>
                  </a:lnTo>
                  <a:lnTo>
                    <a:pt x="402778" y="103691"/>
                  </a:lnTo>
                  <a:lnTo>
                    <a:pt x="376913" y="153421"/>
                  </a:lnTo>
                  <a:lnTo>
                    <a:pt x="449092" y="156895"/>
                  </a:lnTo>
                  <a:lnTo>
                    <a:pt x="475205" y="128606"/>
                  </a:lnTo>
                  <a:lnTo>
                    <a:pt x="477707" y="104356"/>
                  </a:lnTo>
                  <a:lnTo>
                    <a:pt x="496216" y="107369"/>
                  </a:lnTo>
                  <a:lnTo>
                    <a:pt x="497613" y="148100"/>
                  </a:lnTo>
                  <a:lnTo>
                    <a:pt x="448357" y="179306"/>
                  </a:lnTo>
                  <a:lnTo>
                    <a:pt x="401990" y="235845"/>
                  </a:lnTo>
                  <a:lnTo>
                    <a:pt x="396998" y="252310"/>
                  </a:lnTo>
                  <a:lnTo>
                    <a:pt x="387111" y="302657"/>
                  </a:lnTo>
                  <a:lnTo>
                    <a:pt x="388422" y="320670"/>
                  </a:lnTo>
                  <a:lnTo>
                    <a:pt x="381382" y="322030"/>
                  </a:lnTo>
                  <a:lnTo>
                    <a:pt x="378740" y="334692"/>
                  </a:lnTo>
                  <a:lnTo>
                    <a:pt x="382466" y="351026"/>
                  </a:lnTo>
                  <a:lnTo>
                    <a:pt x="380307" y="365782"/>
                  </a:lnTo>
                  <a:lnTo>
                    <a:pt x="412551" y="389777"/>
                  </a:lnTo>
                  <a:lnTo>
                    <a:pt x="407810" y="409684"/>
                  </a:lnTo>
                  <a:lnTo>
                    <a:pt x="423788" y="420776"/>
                  </a:lnTo>
                  <a:lnTo>
                    <a:pt x="425766" y="439048"/>
                  </a:lnTo>
                  <a:lnTo>
                    <a:pt x="402903" y="478197"/>
                  </a:lnTo>
                  <a:lnTo>
                    <a:pt x="384550" y="489496"/>
                  </a:lnTo>
                  <a:lnTo>
                    <a:pt x="314261" y="505994"/>
                  </a:lnTo>
                  <a:lnTo>
                    <a:pt x="281879" y="499610"/>
                  </a:lnTo>
                  <a:lnTo>
                    <a:pt x="290973" y="518419"/>
                  </a:lnTo>
                  <a:lnTo>
                    <a:pt x="284498" y="517023"/>
                  </a:lnTo>
                  <a:lnTo>
                    <a:pt x="289770" y="522578"/>
                  </a:lnTo>
                  <a:lnTo>
                    <a:pt x="279159" y="548650"/>
                  </a:lnTo>
                  <a:lnTo>
                    <a:pt x="286849" y="559586"/>
                  </a:lnTo>
                  <a:lnTo>
                    <a:pt x="281663" y="568640"/>
                  </a:lnTo>
                  <a:lnTo>
                    <a:pt x="247041" y="577452"/>
                  </a:lnTo>
                  <a:lnTo>
                    <a:pt x="212604" y="566834"/>
                  </a:lnTo>
                  <a:lnTo>
                    <a:pt x="215643" y="608678"/>
                  </a:lnTo>
                  <a:lnTo>
                    <a:pt x="229777" y="620715"/>
                  </a:lnTo>
                  <a:lnTo>
                    <a:pt x="247517" y="608620"/>
                  </a:lnTo>
                  <a:lnTo>
                    <a:pt x="251704" y="626801"/>
                  </a:lnTo>
                  <a:lnTo>
                    <a:pt x="238962" y="635944"/>
                  </a:lnTo>
                  <a:lnTo>
                    <a:pt x="231134" y="623106"/>
                  </a:lnTo>
                  <a:lnTo>
                    <a:pt x="216980" y="628257"/>
                  </a:lnTo>
                  <a:lnTo>
                    <a:pt x="233728" y="639440"/>
                  </a:lnTo>
                  <a:lnTo>
                    <a:pt x="207873" y="662335"/>
                  </a:lnTo>
                  <a:lnTo>
                    <a:pt x="209710" y="685441"/>
                  </a:lnTo>
                  <a:lnTo>
                    <a:pt x="198583" y="699713"/>
                  </a:lnTo>
                  <a:lnTo>
                    <a:pt x="200770" y="710356"/>
                  </a:lnTo>
                  <a:lnTo>
                    <a:pt x="166934" y="718897"/>
                  </a:lnTo>
                  <a:lnTo>
                    <a:pt x="150958" y="745726"/>
                  </a:lnTo>
                  <a:lnTo>
                    <a:pt x="152928" y="762426"/>
                  </a:lnTo>
                  <a:lnTo>
                    <a:pt x="170268" y="782006"/>
                  </a:lnTo>
                  <a:lnTo>
                    <a:pt x="196374" y="789324"/>
                  </a:lnTo>
                  <a:lnTo>
                    <a:pt x="194046" y="810518"/>
                  </a:lnTo>
                  <a:lnTo>
                    <a:pt x="184696" y="814353"/>
                  </a:lnTo>
                  <a:lnTo>
                    <a:pt x="196178" y="818195"/>
                  </a:lnTo>
                  <a:lnTo>
                    <a:pt x="151081" y="858941"/>
                  </a:lnTo>
                  <a:lnTo>
                    <a:pt x="143085" y="895865"/>
                  </a:lnTo>
                  <a:lnTo>
                    <a:pt x="115056" y="896888"/>
                  </a:lnTo>
                  <a:lnTo>
                    <a:pt x="131183" y="902176"/>
                  </a:lnTo>
                  <a:lnTo>
                    <a:pt x="116820" y="911691"/>
                  </a:lnTo>
                  <a:lnTo>
                    <a:pt x="105048" y="939143"/>
                  </a:lnTo>
                  <a:lnTo>
                    <a:pt x="110715" y="934847"/>
                  </a:lnTo>
                  <a:lnTo>
                    <a:pt x="116140" y="959143"/>
                  </a:lnTo>
                  <a:lnTo>
                    <a:pt x="99890" y="961251"/>
                  </a:lnTo>
                  <a:lnTo>
                    <a:pt x="115637" y="961206"/>
                  </a:lnTo>
                  <a:lnTo>
                    <a:pt x="129384" y="992021"/>
                  </a:lnTo>
                  <a:lnTo>
                    <a:pt x="90215" y="976349"/>
                  </a:lnTo>
                  <a:lnTo>
                    <a:pt x="42099" y="976326"/>
                  </a:lnTo>
                  <a:lnTo>
                    <a:pt x="29770" y="956702"/>
                  </a:lnTo>
                  <a:lnTo>
                    <a:pt x="32447" y="922057"/>
                  </a:lnTo>
                  <a:lnTo>
                    <a:pt x="10505" y="926179"/>
                  </a:lnTo>
                  <a:lnTo>
                    <a:pt x="0" y="878402"/>
                  </a:lnTo>
                  <a:lnTo>
                    <a:pt x="25653" y="850133"/>
                  </a:lnTo>
                  <a:lnTo>
                    <a:pt x="32621" y="832524"/>
                  </a:lnTo>
                  <a:lnTo>
                    <a:pt x="26353" y="816648"/>
                  </a:lnTo>
                  <a:lnTo>
                    <a:pt x="30784" y="799754"/>
                  </a:lnTo>
                  <a:lnTo>
                    <a:pt x="43154" y="790521"/>
                  </a:lnTo>
                  <a:lnTo>
                    <a:pt x="41352" y="775514"/>
                  </a:lnTo>
                  <a:lnTo>
                    <a:pt x="48166" y="770498"/>
                  </a:lnTo>
                  <a:lnTo>
                    <a:pt x="45370" y="733022"/>
                  </a:lnTo>
                  <a:lnTo>
                    <a:pt x="57519" y="720249"/>
                  </a:lnTo>
                  <a:lnTo>
                    <a:pt x="37872" y="701574"/>
                  </a:lnTo>
                  <a:lnTo>
                    <a:pt x="57909" y="702668"/>
                  </a:lnTo>
                  <a:lnTo>
                    <a:pt x="62292" y="693440"/>
                  </a:lnTo>
                  <a:lnTo>
                    <a:pt x="43498" y="687507"/>
                  </a:lnTo>
                  <a:lnTo>
                    <a:pt x="46573" y="646207"/>
                  </a:lnTo>
                  <a:lnTo>
                    <a:pt x="36402" y="640035"/>
                  </a:lnTo>
                  <a:lnTo>
                    <a:pt x="36528" y="615364"/>
                  </a:lnTo>
                  <a:lnTo>
                    <a:pt x="46739" y="608827"/>
                  </a:lnTo>
                  <a:lnTo>
                    <a:pt x="41093" y="563009"/>
                  </a:lnTo>
                  <a:lnTo>
                    <a:pt x="47509" y="525155"/>
                  </a:lnTo>
                  <a:lnTo>
                    <a:pt x="54912" y="503548"/>
                  </a:lnTo>
                  <a:lnTo>
                    <a:pt x="69436" y="492171"/>
                  </a:lnTo>
                  <a:lnTo>
                    <a:pt x="60350" y="437212"/>
                  </a:lnTo>
                  <a:lnTo>
                    <a:pt x="79498" y="415083"/>
                  </a:lnTo>
                  <a:lnTo>
                    <a:pt x="75895" y="387530"/>
                  </a:lnTo>
                  <a:lnTo>
                    <a:pt x="94893" y="356496"/>
                  </a:lnTo>
                  <a:lnTo>
                    <a:pt x="95849" y="330590"/>
                  </a:lnTo>
                  <a:lnTo>
                    <a:pt x="87686" y="324305"/>
                  </a:lnTo>
                  <a:lnTo>
                    <a:pt x="76761" y="265232"/>
                  </a:lnTo>
                  <a:lnTo>
                    <a:pt x="94410" y="236009"/>
                  </a:lnTo>
                  <a:lnTo>
                    <a:pt x="89385" y="210353"/>
                  </a:lnTo>
                  <a:lnTo>
                    <a:pt x="98846" y="184309"/>
                  </a:lnTo>
                  <a:lnTo>
                    <a:pt x="120096" y="147858"/>
                  </a:lnTo>
                  <a:lnTo>
                    <a:pt x="133271" y="142051"/>
                  </a:lnTo>
                  <a:lnTo>
                    <a:pt x="125816" y="130491"/>
                  </a:lnTo>
                  <a:lnTo>
                    <a:pt x="131643" y="91644"/>
                  </a:lnTo>
                  <a:lnTo>
                    <a:pt x="126284" y="82122"/>
                  </a:lnTo>
                  <a:lnTo>
                    <a:pt x="157211" y="61298"/>
                  </a:lnTo>
                  <a:lnTo>
                    <a:pt x="165640" y="33304"/>
                  </a:lnTo>
                  <a:lnTo>
                    <a:pt x="161043" y="28351"/>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59" name="NA_United States">
              <a:extLst>
                <a:ext uri="{FF2B5EF4-FFF2-40B4-BE49-F238E27FC236}">
                  <a16:creationId xmlns:a16="http://schemas.microsoft.com/office/drawing/2014/main" id="{F40951FD-334C-F946-873E-5580EB6E3BA5}"/>
                </a:ext>
              </a:extLst>
            </p:cNvPr>
            <p:cNvSpPr/>
            <p:nvPr>
              <p:custDataLst>
                <p:tags r:id="rId157"/>
              </p:custDataLst>
            </p:nvPr>
          </p:nvSpPr>
          <p:spPr bwMode="gray">
            <a:xfrm>
              <a:off x="1809596" y="2313513"/>
              <a:ext cx="2569841" cy="1990808"/>
            </a:xfrm>
            <a:custGeom>
              <a:avLst/>
              <a:gdLst>
                <a:gd name="connsiteX0" fmla="*/ 489950 w 2726793"/>
                <a:gd name="connsiteY0" fmla="*/ 2079320 h 2112395"/>
                <a:gd name="connsiteX1" fmla="*/ 507710 w 2726793"/>
                <a:gd name="connsiteY1" fmla="*/ 2087548 h 2112395"/>
                <a:gd name="connsiteX2" fmla="*/ 516915 w 2726793"/>
                <a:gd name="connsiteY2" fmla="*/ 2098894 h 2112395"/>
                <a:gd name="connsiteX3" fmla="*/ 511562 w 2726793"/>
                <a:gd name="connsiteY3" fmla="*/ 2104497 h 2112395"/>
                <a:gd name="connsiteX4" fmla="*/ 490076 w 2726793"/>
                <a:gd name="connsiteY4" fmla="*/ 2112395 h 2112395"/>
                <a:gd name="connsiteX5" fmla="*/ 1961479 w 2726793"/>
                <a:gd name="connsiteY5" fmla="*/ 1888219 h 2112395"/>
                <a:gd name="connsiteX6" fmla="*/ 1966658 w 2726793"/>
                <a:gd name="connsiteY6" fmla="*/ 1919858 h 2112395"/>
                <a:gd name="connsiteX7" fmla="*/ 1961426 w 2726793"/>
                <a:gd name="connsiteY7" fmla="*/ 1898654 h 2112395"/>
                <a:gd name="connsiteX8" fmla="*/ 2228720 w 2726793"/>
                <a:gd name="connsiteY8" fmla="*/ 1796262 h 2112395"/>
                <a:gd name="connsiteX9" fmla="*/ 2234606 w 2726793"/>
                <a:gd name="connsiteY9" fmla="*/ 1796385 h 2112395"/>
                <a:gd name="connsiteX10" fmla="*/ 2215404 w 2726793"/>
                <a:gd name="connsiteY10" fmla="*/ 1798370 h 2112395"/>
                <a:gd name="connsiteX11" fmla="*/ 2593598 w 2726793"/>
                <a:gd name="connsiteY11" fmla="*/ 1462434 h 2112395"/>
                <a:gd name="connsiteX12" fmla="*/ 2584569 w 2726793"/>
                <a:gd name="connsiteY12" fmla="*/ 1469518 h 2112395"/>
                <a:gd name="connsiteX13" fmla="*/ 2603819 w 2726793"/>
                <a:gd name="connsiteY13" fmla="*/ 1464308 h 2112395"/>
                <a:gd name="connsiteX14" fmla="*/ 2560371 w 2726793"/>
                <a:gd name="connsiteY14" fmla="*/ 1480061 h 2112395"/>
                <a:gd name="connsiteX15" fmla="*/ 2549055 w 2726793"/>
                <a:gd name="connsiteY15" fmla="*/ 1479074 h 2112395"/>
                <a:gd name="connsiteX16" fmla="*/ 2019493 w 2726793"/>
                <a:gd name="connsiteY16" fmla="*/ 1167060 h 2112395"/>
                <a:gd name="connsiteX17" fmla="*/ 2031375 w 2726793"/>
                <a:gd name="connsiteY17" fmla="*/ 1191456 h 2112395"/>
                <a:gd name="connsiteX18" fmla="*/ 2072964 w 2726793"/>
                <a:gd name="connsiteY18" fmla="*/ 1195313 h 2112395"/>
                <a:gd name="connsiteX19" fmla="*/ 2111581 w 2726793"/>
                <a:gd name="connsiteY19" fmla="*/ 1217376 h 2112395"/>
                <a:gd name="connsiteX20" fmla="*/ 2125413 w 2726793"/>
                <a:gd name="connsiteY20" fmla="*/ 1209962 h 2112395"/>
                <a:gd name="connsiteX21" fmla="*/ 2163458 w 2726793"/>
                <a:gd name="connsiteY21" fmla="*/ 1219687 h 2112395"/>
                <a:gd name="connsiteX22" fmla="*/ 2188334 w 2726793"/>
                <a:gd name="connsiteY22" fmla="*/ 1207133 h 2112395"/>
                <a:gd name="connsiteX23" fmla="*/ 2276682 w 2726793"/>
                <a:gd name="connsiteY23" fmla="*/ 1259823 h 2112395"/>
                <a:gd name="connsiteX24" fmla="*/ 2284027 w 2726793"/>
                <a:gd name="connsiteY24" fmla="*/ 1275828 h 2112395"/>
                <a:gd name="connsiteX25" fmla="*/ 2295066 w 2726793"/>
                <a:gd name="connsiteY25" fmla="*/ 1273429 h 2112395"/>
                <a:gd name="connsiteX26" fmla="*/ 2299281 w 2726793"/>
                <a:gd name="connsiteY26" fmla="*/ 1290212 h 2112395"/>
                <a:gd name="connsiteX27" fmla="*/ 2308878 w 2726793"/>
                <a:gd name="connsiteY27" fmla="*/ 1288993 h 2112395"/>
                <a:gd name="connsiteX28" fmla="*/ 2308367 w 2726793"/>
                <a:gd name="connsiteY28" fmla="*/ 1299070 h 2112395"/>
                <a:gd name="connsiteX29" fmla="*/ 2334906 w 2726793"/>
                <a:gd name="connsiteY29" fmla="*/ 1316042 h 2112395"/>
                <a:gd name="connsiteX30" fmla="*/ 2345293 w 2726793"/>
                <a:gd name="connsiteY30" fmla="*/ 1378554 h 2112395"/>
                <a:gd name="connsiteX31" fmla="*/ 2335452 w 2726793"/>
                <a:gd name="connsiteY31" fmla="*/ 1411899 h 2112395"/>
                <a:gd name="connsiteX32" fmla="*/ 2319164 w 2726793"/>
                <a:gd name="connsiteY32" fmla="*/ 1431418 h 2112395"/>
                <a:gd name="connsiteX33" fmla="*/ 2331041 w 2726793"/>
                <a:gd name="connsiteY33" fmla="*/ 1443671 h 2112395"/>
                <a:gd name="connsiteX34" fmla="*/ 2424387 w 2726793"/>
                <a:gd name="connsiteY34" fmla="*/ 1405004 h 2112395"/>
                <a:gd name="connsiteX35" fmla="*/ 2419409 w 2726793"/>
                <a:gd name="connsiteY35" fmla="*/ 1382713 h 2112395"/>
                <a:gd name="connsiteX36" fmla="*/ 2430984 w 2726793"/>
                <a:gd name="connsiteY36" fmla="*/ 1377017 h 2112395"/>
                <a:gd name="connsiteX37" fmla="*/ 2479367 w 2726793"/>
                <a:gd name="connsiteY37" fmla="*/ 1376871 h 2112395"/>
                <a:gd name="connsiteX38" fmla="*/ 2524939 w 2726793"/>
                <a:gd name="connsiteY38" fmla="*/ 1329233 h 2112395"/>
                <a:gd name="connsiteX39" fmla="*/ 2628415 w 2726793"/>
                <a:gd name="connsiteY39" fmla="*/ 1320239 h 2112395"/>
                <a:gd name="connsiteX40" fmla="*/ 2669835 w 2726793"/>
                <a:gd name="connsiteY40" fmla="*/ 1238724 h 2112395"/>
                <a:gd name="connsiteX41" fmla="*/ 2706006 w 2726793"/>
                <a:gd name="connsiteY41" fmla="*/ 1253628 h 2112395"/>
                <a:gd name="connsiteX42" fmla="*/ 2705900 w 2726793"/>
                <a:gd name="connsiteY42" fmla="*/ 1303625 h 2112395"/>
                <a:gd name="connsiteX43" fmla="*/ 2720812 w 2726793"/>
                <a:gd name="connsiteY43" fmla="*/ 1322227 h 2112395"/>
                <a:gd name="connsiteX44" fmla="*/ 2726793 w 2726793"/>
                <a:gd name="connsiteY44" fmla="*/ 1334767 h 2112395"/>
                <a:gd name="connsiteX45" fmla="*/ 2721305 w 2726793"/>
                <a:gd name="connsiteY45" fmla="*/ 1340766 h 2112395"/>
                <a:gd name="connsiteX46" fmla="*/ 2712143 w 2726793"/>
                <a:gd name="connsiteY46" fmla="*/ 1340620 h 2112395"/>
                <a:gd name="connsiteX47" fmla="*/ 2711786 w 2726793"/>
                <a:gd name="connsiteY47" fmla="*/ 1344718 h 2112395"/>
                <a:gd name="connsiteX48" fmla="*/ 2706502 w 2726793"/>
                <a:gd name="connsiteY48" fmla="*/ 1344837 h 2112395"/>
                <a:gd name="connsiteX49" fmla="*/ 2699652 w 2726793"/>
                <a:gd name="connsiteY49" fmla="*/ 1351893 h 2112395"/>
                <a:gd name="connsiteX50" fmla="*/ 2698115 w 2726793"/>
                <a:gd name="connsiteY50" fmla="*/ 1347898 h 2112395"/>
                <a:gd name="connsiteX51" fmla="*/ 2692765 w 2726793"/>
                <a:gd name="connsiteY51" fmla="*/ 1347699 h 2112395"/>
                <a:gd name="connsiteX52" fmla="*/ 2686777 w 2726793"/>
                <a:gd name="connsiteY52" fmla="*/ 1349359 h 2112395"/>
                <a:gd name="connsiteX53" fmla="*/ 2687071 w 2726793"/>
                <a:gd name="connsiteY53" fmla="*/ 1352921 h 2112395"/>
                <a:gd name="connsiteX54" fmla="*/ 2685350 w 2726793"/>
                <a:gd name="connsiteY54" fmla="*/ 1353322 h 2112395"/>
                <a:gd name="connsiteX55" fmla="*/ 2680836 w 2726793"/>
                <a:gd name="connsiteY55" fmla="*/ 1343678 h 2112395"/>
                <a:gd name="connsiteX56" fmla="*/ 2673987 w 2726793"/>
                <a:gd name="connsiteY56" fmla="*/ 1361862 h 2112395"/>
                <a:gd name="connsiteX57" fmla="*/ 2657518 w 2726793"/>
                <a:gd name="connsiteY57" fmla="*/ 1371566 h 2112395"/>
                <a:gd name="connsiteX58" fmla="*/ 2656224 w 2726793"/>
                <a:gd name="connsiteY58" fmla="*/ 1361305 h 2112395"/>
                <a:gd name="connsiteX59" fmla="*/ 2654954 w 2726793"/>
                <a:gd name="connsiteY59" fmla="*/ 1374057 h 2112395"/>
                <a:gd name="connsiteX60" fmla="*/ 2646182 w 2726793"/>
                <a:gd name="connsiteY60" fmla="*/ 1371750 h 2112395"/>
                <a:gd name="connsiteX61" fmla="*/ 2632174 w 2726793"/>
                <a:gd name="connsiteY61" fmla="*/ 1394579 h 2112395"/>
                <a:gd name="connsiteX62" fmla="*/ 2635913 w 2726793"/>
                <a:gd name="connsiteY62" fmla="*/ 1410767 h 2112395"/>
                <a:gd name="connsiteX63" fmla="*/ 2624240 w 2726793"/>
                <a:gd name="connsiteY63" fmla="*/ 1422409 h 2112395"/>
                <a:gd name="connsiteX64" fmla="*/ 2642350 w 2726793"/>
                <a:gd name="connsiteY64" fmla="*/ 1442744 h 2112395"/>
                <a:gd name="connsiteX65" fmla="*/ 2650241 w 2726793"/>
                <a:gd name="connsiteY65" fmla="*/ 1439844 h 2112395"/>
                <a:gd name="connsiteX66" fmla="*/ 2648537 w 2726793"/>
                <a:gd name="connsiteY66" fmla="*/ 1430871 h 2112395"/>
                <a:gd name="connsiteX67" fmla="*/ 2652123 w 2726793"/>
                <a:gd name="connsiteY67" fmla="*/ 1444157 h 2112395"/>
                <a:gd name="connsiteX68" fmla="*/ 2620682 w 2726793"/>
                <a:gd name="connsiteY68" fmla="*/ 1450987 h 2112395"/>
                <a:gd name="connsiteX69" fmla="*/ 2622564 w 2726793"/>
                <a:gd name="connsiteY69" fmla="*/ 1439920 h 2112395"/>
                <a:gd name="connsiteX70" fmla="*/ 2615511 w 2726793"/>
                <a:gd name="connsiteY70" fmla="*/ 1439348 h 2112395"/>
                <a:gd name="connsiteX71" fmla="*/ 2612645 w 2726793"/>
                <a:gd name="connsiteY71" fmla="*/ 1454338 h 2112395"/>
                <a:gd name="connsiteX72" fmla="*/ 2577390 w 2726793"/>
                <a:gd name="connsiteY72" fmla="*/ 1457048 h 2112395"/>
                <a:gd name="connsiteX73" fmla="*/ 2549935 w 2726793"/>
                <a:gd name="connsiteY73" fmla="*/ 1476164 h 2112395"/>
                <a:gd name="connsiteX74" fmla="*/ 2550962 w 2726793"/>
                <a:gd name="connsiteY74" fmla="*/ 1456406 h 2112395"/>
                <a:gd name="connsiteX75" fmla="*/ 2543098 w 2726793"/>
                <a:gd name="connsiteY75" fmla="*/ 1484085 h 2112395"/>
                <a:gd name="connsiteX76" fmla="*/ 2551072 w 2726793"/>
                <a:gd name="connsiteY76" fmla="*/ 1489864 h 2112395"/>
                <a:gd name="connsiteX77" fmla="*/ 2547950 w 2726793"/>
                <a:gd name="connsiteY77" fmla="*/ 1507075 h 2112395"/>
                <a:gd name="connsiteX78" fmla="*/ 2548516 w 2726793"/>
                <a:gd name="connsiteY78" fmla="*/ 1497860 h 2112395"/>
                <a:gd name="connsiteX79" fmla="*/ 2546090 w 2726793"/>
                <a:gd name="connsiteY79" fmla="*/ 1509431 h 2112395"/>
                <a:gd name="connsiteX80" fmla="*/ 2539666 w 2726793"/>
                <a:gd name="connsiteY80" fmla="*/ 1515608 h 2112395"/>
                <a:gd name="connsiteX81" fmla="*/ 2538232 w 2726793"/>
                <a:gd name="connsiteY81" fmla="*/ 1518709 h 2112395"/>
                <a:gd name="connsiteX82" fmla="*/ 2539415 w 2726793"/>
                <a:gd name="connsiteY82" fmla="*/ 1520855 h 2112395"/>
                <a:gd name="connsiteX83" fmla="*/ 2525842 w 2726793"/>
                <a:gd name="connsiteY83" fmla="*/ 1534857 h 2112395"/>
                <a:gd name="connsiteX84" fmla="*/ 2527407 w 2726793"/>
                <a:gd name="connsiteY84" fmla="*/ 1526954 h 2112395"/>
                <a:gd name="connsiteX85" fmla="*/ 2510682 w 2726793"/>
                <a:gd name="connsiteY85" fmla="*/ 1512277 h 2112395"/>
                <a:gd name="connsiteX86" fmla="*/ 2523990 w 2726793"/>
                <a:gd name="connsiteY86" fmla="*/ 1499346 h 2112395"/>
                <a:gd name="connsiteX87" fmla="*/ 2509899 w 2726793"/>
                <a:gd name="connsiteY87" fmla="*/ 1511267 h 2112395"/>
                <a:gd name="connsiteX88" fmla="*/ 2523605 w 2726793"/>
                <a:gd name="connsiteY88" fmla="*/ 1551071 h 2112395"/>
                <a:gd name="connsiteX89" fmla="*/ 2500531 w 2726793"/>
                <a:gd name="connsiteY89" fmla="*/ 1591540 h 2112395"/>
                <a:gd name="connsiteX90" fmla="*/ 2508502 w 2726793"/>
                <a:gd name="connsiteY90" fmla="*/ 1565831 h 2112395"/>
                <a:gd name="connsiteX91" fmla="*/ 2502544 w 2726793"/>
                <a:gd name="connsiteY91" fmla="*/ 1566206 h 2112395"/>
                <a:gd name="connsiteX92" fmla="*/ 2503621 w 2726793"/>
                <a:gd name="connsiteY92" fmla="*/ 1551804 h 2112395"/>
                <a:gd name="connsiteX93" fmla="*/ 2493445 w 2726793"/>
                <a:gd name="connsiteY93" fmla="*/ 1552829 h 2112395"/>
                <a:gd name="connsiteX94" fmla="*/ 2500637 w 2726793"/>
                <a:gd name="connsiteY94" fmla="*/ 1543763 h 2112395"/>
                <a:gd name="connsiteX95" fmla="*/ 2490489 w 2726793"/>
                <a:gd name="connsiteY95" fmla="*/ 1537024 h 2112395"/>
                <a:gd name="connsiteX96" fmla="*/ 2503782 w 2726793"/>
                <a:gd name="connsiteY96" fmla="*/ 1513602 h 2112395"/>
                <a:gd name="connsiteX97" fmla="*/ 2483982 w 2726793"/>
                <a:gd name="connsiteY97" fmla="*/ 1524145 h 2112395"/>
                <a:gd name="connsiteX98" fmla="*/ 2490083 w 2726793"/>
                <a:gd name="connsiteY98" fmla="*/ 1552938 h 2112395"/>
                <a:gd name="connsiteX99" fmla="*/ 2482786 w 2726793"/>
                <a:gd name="connsiteY99" fmla="*/ 1549176 h 2112395"/>
                <a:gd name="connsiteX100" fmla="*/ 2491747 w 2726793"/>
                <a:gd name="connsiteY100" fmla="*/ 1563108 h 2112395"/>
                <a:gd name="connsiteX101" fmla="*/ 2468232 w 2726793"/>
                <a:gd name="connsiteY101" fmla="*/ 1551822 h 2112395"/>
                <a:gd name="connsiteX102" fmla="*/ 2472845 w 2726793"/>
                <a:gd name="connsiteY102" fmla="*/ 1535469 h 2112395"/>
                <a:gd name="connsiteX103" fmla="*/ 2466330 w 2726793"/>
                <a:gd name="connsiteY103" fmla="*/ 1553527 h 2112395"/>
                <a:gd name="connsiteX104" fmla="*/ 2493465 w 2726793"/>
                <a:gd name="connsiteY104" fmla="*/ 1567627 h 2112395"/>
                <a:gd name="connsiteX105" fmla="*/ 2490650 w 2726793"/>
                <a:gd name="connsiteY105" fmla="*/ 1576752 h 2112395"/>
                <a:gd name="connsiteX106" fmla="*/ 2471015 w 2726793"/>
                <a:gd name="connsiteY106" fmla="*/ 1559062 h 2112395"/>
                <a:gd name="connsiteX107" fmla="*/ 2492333 w 2726793"/>
                <a:gd name="connsiteY107" fmla="*/ 1578377 h 2112395"/>
                <a:gd name="connsiteX108" fmla="*/ 2489958 w 2726793"/>
                <a:gd name="connsiteY108" fmla="*/ 1587690 h 2112395"/>
                <a:gd name="connsiteX109" fmla="*/ 2482366 w 2726793"/>
                <a:gd name="connsiteY109" fmla="*/ 1582753 h 2112395"/>
                <a:gd name="connsiteX110" fmla="*/ 2492801 w 2726793"/>
                <a:gd name="connsiteY110" fmla="*/ 1593857 h 2112395"/>
                <a:gd name="connsiteX111" fmla="*/ 2468539 w 2726793"/>
                <a:gd name="connsiteY111" fmla="*/ 1586977 h 2112395"/>
                <a:gd name="connsiteX112" fmla="*/ 2499799 w 2726793"/>
                <a:gd name="connsiteY112" fmla="*/ 1599062 h 2112395"/>
                <a:gd name="connsiteX113" fmla="*/ 2511394 w 2726793"/>
                <a:gd name="connsiteY113" fmla="*/ 1633785 h 2112395"/>
                <a:gd name="connsiteX114" fmla="*/ 2501085 w 2726793"/>
                <a:gd name="connsiteY114" fmla="*/ 1605267 h 2112395"/>
                <a:gd name="connsiteX115" fmla="*/ 2504942 w 2726793"/>
                <a:gd name="connsiteY115" fmla="*/ 1625507 h 2112395"/>
                <a:gd name="connsiteX116" fmla="*/ 2494625 w 2726793"/>
                <a:gd name="connsiteY116" fmla="*/ 1617702 h 2112395"/>
                <a:gd name="connsiteX117" fmla="*/ 2497959 w 2726793"/>
                <a:gd name="connsiteY117" fmla="*/ 1622907 h 2112395"/>
                <a:gd name="connsiteX118" fmla="*/ 2483023 w 2726793"/>
                <a:gd name="connsiteY118" fmla="*/ 1626718 h 2112395"/>
                <a:gd name="connsiteX119" fmla="*/ 2481777 w 2726793"/>
                <a:gd name="connsiteY119" fmla="*/ 1619445 h 2112395"/>
                <a:gd name="connsiteX120" fmla="*/ 2481163 w 2726793"/>
                <a:gd name="connsiteY120" fmla="*/ 1629573 h 2112395"/>
                <a:gd name="connsiteX121" fmla="*/ 2497763 w 2726793"/>
                <a:gd name="connsiteY121" fmla="*/ 1627938 h 2112395"/>
                <a:gd name="connsiteX122" fmla="*/ 2498659 w 2726793"/>
                <a:gd name="connsiteY122" fmla="*/ 1638561 h 2112395"/>
                <a:gd name="connsiteX123" fmla="*/ 2503228 w 2726793"/>
                <a:gd name="connsiteY123" fmla="*/ 1628464 h 2112395"/>
                <a:gd name="connsiteX124" fmla="*/ 2506585 w 2726793"/>
                <a:gd name="connsiteY124" fmla="*/ 1633457 h 2112395"/>
                <a:gd name="connsiteX125" fmla="*/ 2495793 w 2726793"/>
                <a:gd name="connsiteY125" fmla="*/ 1648248 h 2112395"/>
                <a:gd name="connsiteX126" fmla="*/ 2473104 w 2726793"/>
                <a:gd name="connsiteY126" fmla="*/ 1642269 h 2112395"/>
                <a:gd name="connsiteX127" fmla="*/ 2487748 w 2726793"/>
                <a:gd name="connsiteY127" fmla="*/ 1650263 h 2112395"/>
                <a:gd name="connsiteX128" fmla="*/ 2480388 w 2726793"/>
                <a:gd name="connsiteY128" fmla="*/ 1659007 h 2112395"/>
                <a:gd name="connsiteX129" fmla="*/ 2472462 w 2726793"/>
                <a:gd name="connsiteY129" fmla="*/ 1653825 h 2112395"/>
                <a:gd name="connsiteX130" fmla="*/ 2475781 w 2726793"/>
                <a:gd name="connsiteY130" fmla="*/ 1659325 h 2112395"/>
                <a:gd name="connsiteX131" fmla="*/ 2491095 w 2726793"/>
                <a:gd name="connsiteY131" fmla="*/ 1662106 h 2112395"/>
                <a:gd name="connsiteX132" fmla="*/ 2463592 w 2726793"/>
                <a:gd name="connsiteY132" fmla="*/ 1666555 h 2112395"/>
                <a:gd name="connsiteX133" fmla="*/ 2450961 w 2726793"/>
                <a:gd name="connsiteY133" fmla="*/ 1691394 h 2112395"/>
                <a:gd name="connsiteX134" fmla="*/ 2450186 w 2726793"/>
                <a:gd name="connsiteY134" fmla="*/ 1684376 h 2112395"/>
                <a:gd name="connsiteX135" fmla="*/ 2448877 w 2726793"/>
                <a:gd name="connsiteY135" fmla="*/ 1692483 h 2112395"/>
                <a:gd name="connsiteX136" fmla="*/ 2428400 w 2726793"/>
                <a:gd name="connsiteY136" fmla="*/ 1697385 h 2112395"/>
                <a:gd name="connsiteX137" fmla="*/ 2419115 w 2726793"/>
                <a:gd name="connsiteY137" fmla="*/ 1711019 h 2112395"/>
                <a:gd name="connsiteX138" fmla="*/ 2419314 w 2726793"/>
                <a:gd name="connsiteY138" fmla="*/ 1706270 h 2112395"/>
                <a:gd name="connsiteX139" fmla="*/ 2417230 w 2726793"/>
                <a:gd name="connsiteY139" fmla="*/ 1708175 h 2112395"/>
                <a:gd name="connsiteX140" fmla="*/ 2418879 w 2726793"/>
                <a:gd name="connsiteY140" fmla="*/ 1714435 h 2112395"/>
                <a:gd name="connsiteX141" fmla="*/ 2414704 w 2726793"/>
                <a:gd name="connsiteY141" fmla="*/ 1717640 h 2112395"/>
                <a:gd name="connsiteX142" fmla="*/ 2414447 w 2726793"/>
                <a:gd name="connsiteY142" fmla="*/ 1719121 h 2112395"/>
                <a:gd name="connsiteX143" fmla="*/ 2381995 w 2726793"/>
                <a:gd name="connsiteY143" fmla="*/ 1733743 h 2112395"/>
                <a:gd name="connsiteX144" fmla="*/ 2387138 w 2726793"/>
                <a:gd name="connsiteY144" fmla="*/ 1739885 h 2112395"/>
                <a:gd name="connsiteX145" fmla="*/ 2377836 w 2726793"/>
                <a:gd name="connsiteY145" fmla="*/ 1733891 h 2112395"/>
                <a:gd name="connsiteX146" fmla="*/ 2382038 w 2726793"/>
                <a:gd name="connsiteY146" fmla="*/ 1742913 h 2112395"/>
                <a:gd name="connsiteX147" fmla="*/ 2361229 w 2726793"/>
                <a:gd name="connsiteY147" fmla="*/ 1775136 h 2112395"/>
                <a:gd name="connsiteX148" fmla="*/ 2367310 w 2726793"/>
                <a:gd name="connsiteY148" fmla="*/ 1813978 h 2112395"/>
                <a:gd name="connsiteX149" fmla="*/ 2384995 w 2726793"/>
                <a:gd name="connsiteY149" fmla="*/ 1850665 h 2112395"/>
                <a:gd name="connsiteX150" fmla="*/ 2387657 w 2726793"/>
                <a:gd name="connsiteY150" fmla="*/ 1869547 h 2112395"/>
                <a:gd name="connsiteX151" fmla="*/ 2383742 w 2726793"/>
                <a:gd name="connsiteY151" fmla="*/ 1848297 h 2112395"/>
                <a:gd name="connsiteX152" fmla="*/ 2377655 w 2726793"/>
                <a:gd name="connsiteY152" fmla="*/ 1843042 h 2112395"/>
                <a:gd name="connsiteX153" fmla="*/ 2379884 w 2726793"/>
                <a:gd name="connsiteY153" fmla="*/ 1853794 h 2112395"/>
                <a:gd name="connsiteX154" fmla="*/ 2398056 w 2726793"/>
                <a:gd name="connsiteY154" fmla="*/ 1900110 h 2112395"/>
                <a:gd name="connsiteX155" fmla="*/ 2388865 w 2726793"/>
                <a:gd name="connsiteY155" fmla="*/ 1945005 h 2112395"/>
                <a:gd name="connsiteX156" fmla="*/ 2371518 w 2726793"/>
                <a:gd name="connsiteY156" fmla="*/ 1946932 h 2112395"/>
                <a:gd name="connsiteX157" fmla="*/ 2375866 w 2726793"/>
                <a:gd name="connsiteY157" fmla="*/ 1943151 h 2112395"/>
                <a:gd name="connsiteX158" fmla="*/ 2365262 w 2726793"/>
                <a:gd name="connsiteY158" fmla="*/ 1927695 h 2112395"/>
                <a:gd name="connsiteX159" fmla="*/ 2355200 w 2726793"/>
                <a:gd name="connsiteY159" fmla="*/ 1923370 h 2112395"/>
                <a:gd name="connsiteX160" fmla="*/ 2349324 w 2726793"/>
                <a:gd name="connsiteY160" fmla="*/ 1908673 h 2112395"/>
                <a:gd name="connsiteX161" fmla="*/ 2354163 w 2726793"/>
                <a:gd name="connsiteY161" fmla="*/ 1902256 h 2112395"/>
                <a:gd name="connsiteX162" fmla="*/ 2346956 w 2726793"/>
                <a:gd name="connsiteY162" fmla="*/ 1906922 h 2112395"/>
                <a:gd name="connsiteX163" fmla="*/ 2348137 w 2726793"/>
                <a:gd name="connsiteY163" fmla="*/ 1895079 h 2112395"/>
                <a:gd name="connsiteX164" fmla="*/ 2340953 w 2726793"/>
                <a:gd name="connsiteY164" fmla="*/ 1898682 h 2112395"/>
                <a:gd name="connsiteX165" fmla="*/ 2332083 w 2726793"/>
                <a:gd name="connsiteY165" fmla="*/ 1881002 h 2112395"/>
                <a:gd name="connsiteX166" fmla="*/ 2337938 w 2726793"/>
                <a:gd name="connsiteY166" fmla="*/ 1868033 h 2112395"/>
                <a:gd name="connsiteX167" fmla="*/ 2331174 w 2726793"/>
                <a:gd name="connsiteY167" fmla="*/ 1864760 h 2112395"/>
                <a:gd name="connsiteX168" fmla="*/ 2330389 w 2726793"/>
                <a:gd name="connsiteY168" fmla="*/ 1875454 h 2112395"/>
                <a:gd name="connsiteX169" fmla="*/ 2327098 w 2726793"/>
                <a:gd name="connsiteY169" fmla="*/ 1869806 h 2112395"/>
                <a:gd name="connsiteX170" fmla="*/ 2332689 w 2726793"/>
                <a:gd name="connsiteY170" fmla="*/ 1840324 h 2112395"/>
                <a:gd name="connsiteX171" fmla="*/ 2306563 w 2726793"/>
                <a:gd name="connsiteY171" fmla="*/ 1810798 h 2112395"/>
                <a:gd name="connsiteX172" fmla="*/ 2293023 w 2726793"/>
                <a:gd name="connsiteY172" fmla="*/ 1804996 h 2112395"/>
                <a:gd name="connsiteX173" fmla="*/ 2264172 w 2726793"/>
                <a:gd name="connsiteY173" fmla="*/ 1817459 h 2112395"/>
                <a:gd name="connsiteX174" fmla="*/ 2257131 w 2726793"/>
                <a:gd name="connsiteY174" fmla="*/ 1805029 h 2112395"/>
                <a:gd name="connsiteX175" fmla="*/ 2263213 w 2726793"/>
                <a:gd name="connsiteY175" fmla="*/ 1806629 h 2112395"/>
                <a:gd name="connsiteX176" fmla="*/ 2241294 w 2726793"/>
                <a:gd name="connsiteY176" fmla="*/ 1793584 h 2112395"/>
                <a:gd name="connsiteX177" fmla="*/ 2197000 w 2726793"/>
                <a:gd name="connsiteY177" fmla="*/ 1801679 h 2112395"/>
                <a:gd name="connsiteX178" fmla="*/ 2203724 w 2726793"/>
                <a:gd name="connsiteY178" fmla="*/ 1799759 h 2112395"/>
                <a:gd name="connsiteX179" fmla="*/ 2197086 w 2726793"/>
                <a:gd name="connsiteY179" fmla="*/ 1787601 h 2112395"/>
                <a:gd name="connsiteX180" fmla="*/ 2194255 w 2726793"/>
                <a:gd name="connsiteY180" fmla="*/ 1798908 h 2112395"/>
                <a:gd name="connsiteX181" fmla="*/ 2136708 w 2726793"/>
                <a:gd name="connsiteY181" fmla="*/ 1802293 h 2112395"/>
                <a:gd name="connsiteX182" fmla="*/ 2155643 w 2726793"/>
                <a:gd name="connsiteY182" fmla="*/ 1803185 h 2112395"/>
                <a:gd name="connsiteX183" fmla="*/ 2155874 w 2726793"/>
                <a:gd name="connsiteY183" fmla="*/ 1811735 h 2112395"/>
                <a:gd name="connsiteX184" fmla="*/ 2162381 w 2726793"/>
                <a:gd name="connsiteY184" fmla="*/ 1806589 h 2112395"/>
                <a:gd name="connsiteX185" fmla="*/ 2153476 w 2726793"/>
                <a:gd name="connsiteY185" fmla="*/ 1818787 h 2112395"/>
                <a:gd name="connsiteX186" fmla="*/ 2155414 w 2726793"/>
                <a:gd name="connsiteY186" fmla="*/ 1821885 h 2112395"/>
                <a:gd name="connsiteX187" fmla="*/ 2167721 w 2726793"/>
                <a:gd name="connsiteY187" fmla="*/ 1827214 h 2112395"/>
                <a:gd name="connsiteX188" fmla="*/ 2172223 w 2726793"/>
                <a:gd name="connsiteY188" fmla="*/ 1831912 h 2112395"/>
                <a:gd name="connsiteX189" fmla="*/ 2162241 w 2726793"/>
                <a:gd name="connsiteY189" fmla="*/ 1839124 h 2112395"/>
                <a:gd name="connsiteX190" fmla="*/ 2165570 w 2726793"/>
                <a:gd name="connsiteY190" fmla="*/ 1832522 h 2112395"/>
                <a:gd name="connsiteX191" fmla="*/ 2142782 w 2726793"/>
                <a:gd name="connsiteY191" fmla="*/ 1820477 h 2112395"/>
                <a:gd name="connsiteX192" fmla="*/ 2142070 w 2726793"/>
                <a:gd name="connsiteY192" fmla="*/ 1834366 h 2112395"/>
                <a:gd name="connsiteX193" fmla="*/ 2115894 w 2726793"/>
                <a:gd name="connsiteY193" fmla="*/ 1830068 h 2112395"/>
                <a:gd name="connsiteX194" fmla="*/ 2100929 w 2726793"/>
                <a:gd name="connsiteY194" fmla="*/ 1813003 h 2112395"/>
                <a:gd name="connsiteX195" fmla="*/ 2089186 w 2726793"/>
                <a:gd name="connsiteY195" fmla="*/ 1821427 h 2112395"/>
                <a:gd name="connsiteX196" fmla="*/ 2050637 w 2726793"/>
                <a:gd name="connsiteY196" fmla="*/ 1816661 h 2112395"/>
                <a:gd name="connsiteX197" fmla="*/ 2050514 w 2726793"/>
                <a:gd name="connsiteY197" fmla="*/ 1808415 h 2112395"/>
                <a:gd name="connsiteX198" fmla="*/ 2050204 w 2726793"/>
                <a:gd name="connsiteY198" fmla="*/ 1817474 h 2112395"/>
                <a:gd name="connsiteX199" fmla="*/ 2027181 w 2726793"/>
                <a:gd name="connsiteY199" fmla="*/ 1826513 h 2112395"/>
                <a:gd name="connsiteX200" fmla="*/ 2034646 w 2726793"/>
                <a:gd name="connsiteY200" fmla="*/ 1820800 h 2112395"/>
                <a:gd name="connsiteX201" fmla="*/ 2019961 w 2726793"/>
                <a:gd name="connsiteY201" fmla="*/ 1816235 h 2112395"/>
                <a:gd name="connsiteX202" fmla="*/ 2024274 w 2726793"/>
                <a:gd name="connsiteY202" fmla="*/ 1826176 h 2112395"/>
                <a:gd name="connsiteX203" fmla="*/ 2023902 w 2726793"/>
                <a:gd name="connsiteY203" fmla="*/ 1827944 h 2112395"/>
                <a:gd name="connsiteX204" fmla="*/ 2019093 w 2726793"/>
                <a:gd name="connsiteY204" fmla="*/ 1831889 h 2112395"/>
                <a:gd name="connsiteX205" fmla="*/ 2017913 w 2726793"/>
                <a:gd name="connsiteY205" fmla="*/ 1835358 h 2112395"/>
                <a:gd name="connsiteX206" fmla="*/ 1990939 w 2726793"/>
                <a:gd name="connsiteY206" fmla="*/ 1851796 h 2112395"/>
                <a:gd name="connsiteX207" fmla="*/ 1996651 w 2726793"/>
                <a:gd name="connsiteY207" fmla="*/ 1847103 h 2112395"/>
                <a:gd name="connsiteX208" fmla="*/ 1980147 w 2726793"/>
                <a:gd name="connsiteY208" fmla="*/ 1845077 h 2112395"/>
                <a:gd name="connsiteX209" fmla="*/ 1986271 w 2726793"/>
                <a:gd name="connsiteY209" fmla="*/ 1853212 h 2112395"/>
                <a:gd name="connsiteX210" fmla="*/ 1976073 w 2726793"/>
                <a:gd name="connsiteY210" fmla="*/ 1852154 h 2112395"/>
                <a:gd name="connsiteX211" fmla="*/ 1966483 w 2726793"/>
                <a:gd name="connsiteY211" fmla="*/ 1870600 h 2112395"/>
                <a:gd name="connsiteX212" fmla="*/ 1958034 w 2726793"/>
                <a:gd name="connsiteY212" fmla="*/ 1869491 h 2112395"/>
                <a:gd name="connsiteX213" fmla="*/ 1960787 w 2726793"/>
                <a:gd name="connsiteY213" fmla="*/ 1884811 h 2112395"/>
                <a:gd name="connsiteX214" fmla="*/ 1951658 w 2726793"/>
                <a:gd name="connsiteY214" fmla="*/ 1881082 h 2112395"/>
                <a:gd name="connsiteX215" fmla="*/ 1960465 w 2726793"/>
                <a:gd name="connsiteY215" fmla="*/ 1886511 h 2112395"/>
                <a:gd name="connsiteX216" fmla="*/ 1957055 w 2726793"/>
                <a:gd name="connsiteY216" fmla="*/ 1898712 h 2112395"/>
                <a:gd name="connsiteX217" fmla="*/ 1967591 w 2726793"/>
                <a:gd name="connsiteY217" fmla="*/ 1923173 h 2112395"/>
                <a:gd name="connsiteX218" fmla="*/ 1918171 w 2726793"/>
                <a:gd name="connsiteY218" fmla="*/ 1910018 h 2112395"/>
                <a:gd name="connsiteX219" fmla="*/ 1908099 w 2726793"/>
                <a:gd name="connsiteY219" fmla="*/ 1877918 h 2112395"/>
                <a:gd name="connsiteX220" fmla="*/ 1860290 w 2726793"/>
                <a:gd name="connsiteY220" fmla="*/ 1814670 h 2112395"/>
                <a:gd name="connsiteX221" fmla="*/ 1837623 w 2726793"/>
                <a:gd name="connsiteY221" fmla="*/ 1811282 h 2112395"/>
                <a:gd name="connsiteX222" fmla="*/ 1810720 w 2726793"/>
                <a:gd name="connsiteY222" fmla="*/ 1836333 h 2112395"/>
                <a:gd name="connsiteX223" fmla="*/ 1781405 w 2726793"/>
                <a:gd name="connsiteY223" fmla="*/ 1817620 h 2112395"/>
                <a:gd name="connsiteX224" fmla="*/ 1772334 w 2726793"/>
                <a:gd name="connsiteY224" fmla="*/ 1791357 h 2112395"/>
                <a:gd name="connsiteX225" fmla="*/ 1734583 w 2726793"/>
                <a:gd name="connsiteY225" fmla="*/ 1756690 h 2112395"/>
                <a:gd name="connsiteX226" fmla="*/ 1689094 w 2726793"/>
                <a:gd name="connsiteY226" fmla="*/ 1755713 h 2112395"/>
                <a:gd name="connsiteX227" fmla="*/ 1689102 w 2726793"/>
                <a:gd name="connsiteY227" fmla="*/ 1769024 h 2112395"/>
                <a:gd name="connsiteX228" fmla="*/ 1617703 w 2726793"/>
                <a:gd name="connsiteY228" fmla="*/ 1769024 h 2112395"/>
                <a:gd name="connsiteX229" fmla="*/ 1567199 w 2726793"/>
                <a:gd name="connsiteY229" fmla="*/ 1750143 h 2112395"/>
                <a:gd name="connsiteX230" fmla="*/ 1522991 w 2726793"/>
                <a:gd name="connsiteY230" fmla="*/ 1734181 h 2112395"/>
                <a:gd name="connsiteX231" fmla="*/ 1525273 w 2726793"/>
                <a:gd name="connsiteY231" fmla="*/ 1727855 h 2112395"/>
                <a:gd name="connsiteX232" fmla="*/ 1464800 w 2726793"/>
                <a:gd name="connsiteY232" fmla="*/ 1733335 h 2112395"/>
                <a:gd name="connsiteX233" fmla="*/ 1455782 w 2726793"/>
                <a:gd name="connsiteY233" fmla="*/ 1709556 h 2112395"/>
                <a:gd name="connsiteX234" fmla="*/ 1429263 w 2726793"/>
                <a:gd name="connsiteY234" fmla="*/ 1687656 h 2112395"/>
                <a:gd name="connsiteX235" fmla="*/ 1376784 w 2726793"/>
                <a:gd name="connsiteY235" fmla="*/ 1671795 h 2112395"/>
                <a:gd name="connsiteX236" fmla="*/ 1376937 w 2726793"/>
                <a:gd name="connsiteY236" fmla="*/ 1654450 h 2112395"/>
                <a:gd name="connsiteX237" fmla="*/ 1345401 w 2726793"/>
                <a:gd name="connsiteY237" fmla="*/ 1617936 h 2112395"/>
                <a:gd name="connsiteX238" fmla="*/ 1347190 w 2726793"/>
                <a:gd name="connsiteY238" fmla="*/ 1600145 h 2112395"/>
                <a:gd name="connsiteX239" fmla="*/ 1329785 w 2726793"/>
                <a:gd name="connsiteY239" fmla="*/ 1579939 h 2112395"/>
                <a:gd name="connsiteX240" fmla="*/ 1332329 w 2726793"/>
                <a:gd name="connsiteY240" fmla="*/ 1570444 h 2112395"/>
                <a:gd name="connsiteX241" fmla="*/ 1341921 w 2726793"/>
                <a:gd name="connsiteY241" fmla="*/ 1581430 h 2112395"/>
                <a:gd name="connsiteX242" fmla="*/ 1332171 w 2726793"/>
                <a:gd name="connsiteY242" fmla="*/ 1565939 h 2112395"/>
                <a:gd name="connsiteX243" fmla="*/ 1336013 w 2726793"/>
                <a:gd name="connsiteY243" fmla="*/ 1562700 h 2112395"/>
                <a:gd name="connsiteX244" fmla="*/ 1356661 w 2726793"/>
                <a:gd name="connsiteY244" fmla="*/ 1564183 h 2112395"/>
                <a:gd name="connsiteX245" fmla="*/ 1352718 w 2726793"/>
                <a:gd name="connsiteY245" fmla="*/ 1560886 h 2112395"/>
                <a:gd name="connsiteX246" fmla="*/ 1348708 w 2726793"/>
                <a:gd name="connsiteY246" fmla="*/ 1563161 h 2112395"/>
                <a:gd name="connsiteX247" fmla="*/ 1341599 w 2726793"/>
                <a:gd name="connsiteY247" fmla="*/ 1559850 h 2112395"/>
                <a:gd name="connsiteX248" fmla="*/ 1339307 w 2726793"/>
                <a:gd name="connsiteY248" fmla="*/ 1562627 h 2112395"/>
                <a:gd name="connsiteX249" fmla="*/ 1332875 w 2726793"/>
                <a:gd name="connsiteY249" fmla="*/ 1559614 h 2112395"/>
                <a:gd name="connsiteX250" fmla="*/ 1329702 w 2726793"/>
                <a:gd name="connsiteY250" fmla="*/ 1570091 h 2112395"/>
                <a:gd name="connsiteX251" fmla="*/ 1316978 w 2726793"/>
                <a:gd name="connsiteY251" fmla="*/ 1564428 h 2112395"/>
                <a:gd name="connsiteX252" fmla="*/ 1317795 w 2726793"/>
                <a:gd name="connsiteY252" fmla="*/ 1556918 h 2112395"/>
                <a:gd name="connsiteX253" fmla="*/ 1321846 w 2726793"/>
                <a:gd name="connsiteY253" fmla="*/ 1561775 h 2112395"/>
                <a:gd name="connsiteX254" fmla="*/ 1314270 w 2726793"/>
                <a:gd name="connsiteY254" fmla="*/ 1549804 h 2112395"/>
                <a:gd name="connsiteX255" fmla="*/ 1299200 w 2726793"/>
                <a:gd name="connsiteY255" fmla="*/ 1534588 h 2112395"/>
                <a:gd name="connsiteX256" fmla="*/ 1297383 w 2726793"/>
                <a:gd name="connsiteY256" fmla="*/ 1509030 h 2112395"/>
                <a:gd name="connsiteX257" fmla="*/ 1283383 w 2726793"/>
                <a:gd name="connsiteY257" fmla="*/ 1490982 h 2112395"/>
                <a:gd name="connsiteX258" fmla="*/ 1290735 w 2726793"/>
                <a:gd name="connsiteY258" fmla="*/ 1452181 h 2112395"/>
                <a:gd name="connsiteX259" fmla="*/ 1278544 w 2726793"/>
                <a:gd name="connsiteY259" fmla="*/ 1403419 h 2112395"/>
                <a:gd name="connsiteX260" fmla="*/ 1288260 w 2726793"/>
                <a:gd name="connsiteY260" fmla="*/ 1385988 h 2112395"/>
                <a:gd name="connsiteX261" fmla="*/ 1292950 w 2726793"/>
                <a:gd name="connsiteY261" fmla="*/ 1286234 h 2112395"/>
                <a:gd name="connsiteX262" fmla="*/ 1312788 w 2726793"/>
                <a:gd name="connsiteY262" fmla="*/ 1285723 h 2112395"/>
                <a:gd name="connsiteX263" fmla="*/ 1291742 w 2726793"/>
                <a:gd name="connsiteY263" fmla="*/ 1281042 h 2112395"/>
                <a:gd name="connsiteX264" fmla="*/ 1290665 w 2726793"/>
                <a:gd name="connsiteY264" fmla="*/ 1268806 h 2112395"/>
                <a:gd name="connsiteX265" fmla="*/ 1291342 w 2726793"/>
                <a:gd name="connsiteY265" fmla="*/ 1268937 h 2112395"/>
                <a:gd name="connsiteX266" fmla="*/ 1291994 w 2726793"/>
                <a:gd name="connsiteY266" fmla="*/ 1278337 h 2112395"/>
                <a:gd name="connsiteX267" fmla="*/ 1293209 w 2726793"/>
                <a:gd name="connsiteY267" fmla="*/ 1278581 h 2112395"/>
                <a:gd name="connsiteX268" fmla="*/ 1297967 w 2726793"/>
                <a:gd name="connsiteY268" fmla="*/ 1267519 h 2112395"/>
                <a:gd name="connsiteX269" fmla="*/ 1289289 w 2726793"/>
                <a:gd name="connsiteY269" fmla="*/ 1261329 h 2112395"/>
                <a:gd name="connsiteX270" fmla="*/ 1296858 w 2726793"/>
                <a:gd name="connsiteY270" fmla="*/ 1257097 h 2112395"/>
                <a:gd name="connsiteX271" fmla="*/ 1287666 w 2726793"/>
                <a:gd name="connsiteY271" fmla="*/ 1258389 h 2112395"/>
                <a:gd name="connsiteX272" fmla="*/ 1273728 w 2726793"/>
                <a:gd name="connsiteY272" fmla="*/ 1203984 h 2112395"/>
                <a:gd name="connsiteX273" fmla="*/ 1323168 w 2726793"/>
                <a:gd name="connsiteY273" fmla="*/ 1212849 h 2112395"/>
                <a:gd name="connsiteX274" fmla="*/ 1326207 w 2726793"/>
                <a:gd name="connsiteY274" fmla="*/ 1222090 h 2112395"/>
                <a:gd name="connsiteX275" fmla="*/ 1313193 w 2726793"/>
                <a:gd name="connsiteY275" fmla="*/ 1242551 h 2112395"/>
                <a:gd name="connsiteX276" fmla="*/ 1321021 w 2726793"/>
                <a:gd name="connsiteY276" fmla="*/ 1239926 h 2112395"/>
                <a:gd name="connsiteX277" fmla="*/ 1314325 w 2726793"/>
                <a:gd name="connsiteY277" fmla="*/ 1241395 h 2112395"/>
                <a:gd name="connsiteX278" fmla="*/ 1327835 w 2726793"/>
                <a:gd name="connsiteY278" fmla="*/ 1221256 h 2112395"/>
                <a:gd name="connsiteX279" fmla="*/ 1330626 w 2726793"/>
                <a:gd name="connsiteY279" fmla="*/ 1227398 h 2112395"/>
                <a:gd name="connsiteX280" fmla="*/ 1328228 w 2726793"/>
                <a:gd name="connsiteY280" fmla="*/ 1245743 h 2112395"/>
                <a:gd name="connsiteX281" fmla="*/ 1326486 w 2726793"/>
                <a:gd name="connsiteY281" fmla="*/ 1240619 h 2112395"/>
                <a:gd name="connsiteX282" fmla="*/ 1322979 w 2726793"/>
                <a:gd name="connsiteY282" fmla="*/ 1249194 h 2112395"/>
                <a:gd name="connsiteX283" fmla="*/ 1322000 w 2726793"/>
                <a:gd name="connsiteY283" fmla="*/ 1241558 h 2112395"/>
                <a:gd name="connsiteX284" fmla="*/ 1315178 w 2726793"/>
                <a:gd name="connsiteY284" fmla="*/ 1250605 h 2112395"/>
                <a:gd name="connsiteX285" fmla="*/ 1319959 w 2726793"/>
                <a:gd name="connsiteY285" fmla="*/ 1253842 h 2112395"/>
                <a:gd name="connsiteX286" fmla="*/ 1334274 w 2726793"/>
                <a:gd name="connsiteY286" fmla="*/ 1241342 h 2112395"/>
                <a:gd name="connsiteX287" fmla="*/ 1332525 w 2726793"/>
                <a:gd name="connsiteY287" fmla="*/ 1207912 h 2112395"/>
                <a:gd name="connsiteX288" fmla="*/ 1324340 w 2726793"/>
                <a:gd name="connsiteY288" fmla="*/ 1200535 h 2112395"/>
                <a:gd name="connsiteX289" fmla="*/ 1331058 w 2726793"/>
                <a:gd name="connsiteY289" fmla="*/ 1196275 h 2112395"/>
                <a:gd name="connsiteX290" fmla="*/ 1322936 w 2726793"/>
                <a:gd name="connsiteY290" fmla="*/ 1180926 h 2112395"/>
                <a:gd name="connsiteX291" fmla="*/ 2017579 w 2726793"/>
                <a:gd name="connsiteY291" fmla="*/ 1180926 h 2112395"/>
                <a:gd name="connsiteX292" fmla="*/ 32178 w 2726793"/>
                <a:gd name="connsiteY292" fmla="*/ 1057103 h 2112395"/>
                <a:gd name="connsiteX293" fmla="*/ 45794 w 2726793"/>
                <a:gd name="connsiteY293" fmla="*/ 1057652 h 2112395"/>
                <a:gd name="connsiteX294" fmla="*/ 59892 w 2726793"/>
                <a:gd name="connsiteY294" fmla="*/ 1058528 h 2112395"/>
                <a:gd name="connsiteX295" fmla="*/ 28970 w 2726793"/>
                <a:gd name="connsiteY295" fmla="*/ 1044892 h 2112395"/>
                <a:gd name="connsiteX296" fmla="*/ 33730 w 2726793"/>
                <a:gd name="connsiteY296" fmla="*/ 1050082 h 2112395"/>
                <a:gd name="connsiteX297" fmla="*/ 0 w 2726793"/>
                <a:gd name="connsiteY297" fmla="*/ 1061453 h 2112395"/>
                <a:gd name="connsiteX298" fmla="*/ 189737 w 2726793"/>
                <a:gd name="connsiteY298" fmla="*/ 999783 h 2112395"/>
                <a:gd name="connsiteX299" fmla="*/ 178457 w 2726793"/>
                <a:gd name="connsiteY299" fmla="*/ 1010104 h 2112395"/>
                <a:gd name="connsiteX300" fmla="*/ 157243 w 2726793"/>
                <a:gd name="connsiteY300" fmla="*/ 1027829 h 2112395"/>
                <a:gd name="connsiteX301" fmla="*/ 175732 w 2726793"/>
                <a:gd name="connsiteY301" fmla="*/ 1000629 h 2112395"/>
                <a:gd name="connsiteX302" fmla="*/ 209142 w 2726793"/>
                <a:gd name="connsiteY302" fmla="*/ 980196 h 2112395"/>
                <a:gd name="connsiteX303" fmla="*/ 219627 w 2726793"/>
                <a:gd name="connsiteY303" fmla="*/ 985574 h 2112395"/>
                <a:gd name="connsiteX304" fmla="*/ 229503 w 2726793"/>
                <a:gd name="connsiteY304" fmla="*/ 981362 h 2112395"/>
                <a:gd name="connsiteX305" fmla="*/ 215971 w 2726793"/>
                <a:gd name="connsiteY305" fmla="*/ 1001864 h 2112395"/>
                <a:gd name="connsiteX306" fmla="*/ 188453 w 2726793"/>
                <a:gd name="connsiteY306" fmla="*/ 1007683 h 2112395"/>
                <a:gd name="connsiteX307" fmla="*/ 214685 w 2726793"/>
                <a:gd name="connsiteY307" fmla="*/ 993278 h 2112395"/>
                <a:gd name="connsiteX308" fmla="*/ 274350 w 2726793"/>
                <a:gd name="connsiteY308" fmla="*/ 937954 h 2112395"/>
                <a:gd name="connsiteX309" fmla="*/ 299993 w 2726793"/>
                <a:gd name="connsiteY309" fmla="*/ 939682 h 2112395"/>
                <a:gd name="connsiteX310" fmla="*/ 301090 w 2726793"/>
                <a:gd name="connsiteY310" fmla="*/ 944325 h 2112395"/>
                <a:gd name="connsiteX311" fmla="*/ 306752 w 2726793"/>
                <a:gd name="connsiteY311" fmla="*/ 945149 h 2112395"/>
                <a:gd name="connsiteX312" fmla="*/ 309177 w 2726793"/>
                <a:gd name="connsiteY312" fmla="*/ 949414 h 2112395"/>
                <a:gd name="connsiteX313" fmla="*/ 261278 w 2726793"/>
                <a:gd name="connsiteY313" fmla="*/ 953439 h 2112395"/>
                <a:gd name="connsiteX314" fmla="*/ 1060358 w 2726793"/>
                <a:gd name="connsiteY314" fmla="*/ 924763 h 2112395"/>
                <a:gd name="connsiteX315" fmla="*/ 1069411 w 2726793"/>
                <a:gd name="connsiteY315" fmla="*/ 939767 h 2112395"/>
                <a:gd name="connsiteX316" fmla="*/ 1073332 w 2726793"/>
                <a:gd name="connsiteY316" fmla="*/ 949511 h 2112395"/>
                <a:gd name="connsiteX317" fmla="*/ 1108936 w 2726793"/>
                <a:gd name="connsiteY317" fmla="*/ 892189 h 2112395"/>
                <a:gd name="connsiteX318" fmla="*/ 1114331 w 2726793"/>
                <a:gd name="connsiteY318" fmla="*/ 899424 h 2112395"/>
                <a:gd name="connsiteX319" fmla="*/ 1112011 w 2726793"/>
                <a:gd name="connsiteY319" fmla="*/ 926236 h 2112395"/>
                <a:gd name="connsiteX320" fmla="*/ 1103987 w 2726793"/>
                <a:gd name="connsiteY320" fmla="*/ 922294 h 2112395"/>
                <a:gd name="connsiteX321" fmla="*/ 1106825 w 2726793"/>
                <a:gd name="connsiteY321" fmla="*/ 906347 h 2112395"/>
                <a:gd name="connsiteX322" fmla="*/ 1102469 w 2726793"/>
                <a:gd name="connsiteY322" fmla="*/ 921986 h 2112395"/>
                <a:gd name="connsiteX323" fmla="*/ 1094913 w 2726793"/>
                <a:gd name="connsiteY323" fmla="*/ 915018 h 2112395"/>
                <a:gd name="connsiteX324" fmla="*/ 1098396 w 2726793"/>
                <a:gd name="connsiteY324" fmla="*/ 897918 h 2112395"/>
                <a:gd name="connsiteX325" fmla="*/ 1052985 w 2726793"/>
                <a:gd name="connsiteY325" fmla="*/ 875180 h 2112395"/>
                <a:gd name="connsiteX326" fmla="*/ 1086814 w 2726793"/>
                <a:gd name="connsiteY326" fmla="*/ 913674 h 2112395"/>
                <a:gd name="connsiteX327" fmla="*/ 1076288 w 2726793"/>
                <a:gd name="connsiteY327" fmla="*/ 909791 h 2112395"/>
                <a:gd name="connsiteX328" fmla="*/ 1090729 w 2726793"/>
                <a:gd name="connsiteY328" fmla="*/ 923267 h 2112395"/>
                <a:gd name="connsiteX329" fmla="*/ 1084942 w 2726793"/>
                <a:gd name="connsiteY329" fmla="*/ 935236 h 2112395"/>
                <a:gd name="connsiteX330" fmla="*/ 1091371 w 2726793"/>
                <a:gd name="connsiteY330" fmla="*/ 933772 h 2112395"/>
                <a:gd name="connsiteX331" fmla="*/ 1090344 w 2726793"/>
                <a:gd name="connsiteY331" fmla="*/ 948446 h 2112395"/>
                <a:gd name="connsiteX332" fmla="*/ 1074303 w 2726793"/>
                <a:gd name="connsiteY332" fmla="*/ 923879 h 2112395"/>
                <a:gd name="connsiteX333" fmla="*/ 1059681 w 2726793"/>
                <a:gd name="connsiteY333" fmla="*/ 922430 h 2112395"/>
                <a:gd name="connsiteX334" fmla="*/ 1068614 w 2726793"/>
                <a:gd name="connsiteY334" fmla="*/ 919294 h 2112395"/>
                <a:gd name="connsiteX335" fmla="*/ 1062044 w 2726793"/>
                <a:gd name="connsiteY335" fmla="*/ 913044 h 2112395"/>
                <a:gd name="connsiteX336" fmla="*/ 1067584 w 2726793"/>
                <a:gd name="connsiteY336" fmla="*/ 907103 h 2112395"/>
                <a:gd name="connsiteX337" fmla="*/ 1055911 w 2726793"/>
                <a:gd name="connsiteY337" fmla="*/ 907438 h 2112395"/>
                <a:gd name="connsiteX338" fmla="*/ 1061883 w 2726793"/>
                <a:gd name="connsiteY338" fmla="*/ 895774 h 2112395"/>
                <a:gd name="connsiteX339" fmla="*/ 1058777 w 2726793"/>
                <a:gd name="connsiteY339" fmla="*/ 883544 h 2112395"/>
                <a:gd name="connsiteX340" fmla="*/ 1049749 w 2726793"/>
                <a:gd name="connsiteY340" fmla="*/ 881052 h 2112395"/>
                <a:gd name="connsiteX341" fmla="*/ 1079929 w 2726793"/>
                <a:gd name="connsiteY341" fmla="*/ 874547 h 2112395"/>
                <a:gd name="connsiteX342" fmla="*/ 1088064 w 2726793"/>
                <a:gd name="connsiteY342" fmla="*/ 886216 h 2112395"/>
                <a:gd name="connsiteX343" fmla="*/ 1082417 w 2726793"/>
                <a:gd name="connsiteY343" fmla="*/ 894375 h 2112395"/>
                <a:gd name="connsiteX344" fmla="*/ 1072400 w 2726793"/>
                <a:gd name="connsiteY344" fmla="*/ 883593 h 2112395"/>
                <a:gd name="connsiteX345" fmla="*/ 1040432 w 2726793"/>
                <a:gd name="connsiteY345" fmla="*/ 850743 h 2112395"/>
                <a:gd name="connsiteX346" fmla="*/ 1042563 w 2726793"/>
                <a:gd name="connsiteY346" fmla="*/ 856164 h 2112395"/>
                <a:gd name="connsiteX347" fmla="*/ 1039496 w 2726793"/>
                <a:gd name="connsiteY347" fmla="*/ 861021 h 2112395"/>
                <a:gd name="connsiteX348" fmla="*/ 1044380 w 2726793"/>
                <a:gd name="connsiteY348" fmla="*/ 854184 h 2112395"/>
                <a:gd name="connsiteX349" fmla="*/ 1047883 w 2726793"/>
                <a:gd name="connsiteY349" fmla="*/ 863195 h 2112395"/>
                <a:gd name="connsiteX350" fmla="*/ 1042115 w 2726793"/>
                <a:gd name="connsiteY350" fmla="*/ 862535 h 2112395"/>
                <a:gd name="connsiteX351" fmla="*/ 1043990 w 2726793"/>
                <a:gd name="connsiteY351" fmla="*/ 877273 h 2112395"/>
                <a:gd name="connsiteX352" fmla="*/ 1040792 w 2726793"/>
                <a:gd name="connsiteY352" fmla="*/ 874308 h 2112395"/>
                <a:gd name="connsiteX353" fmla="*/ 1040787 w 2726793"/>
                <a:gd name="connsiteY353" fmla="*/ 886742 h 2112395"/>
                <a:gd name="connsiteX354" fmla="*/ 1038467 w 2726793"/>
                <a:gd name="connsiteY354" fmla="*/ 876592 h 2112395"/>
                <a:gd name="connsiteX355" fmla="*/ 1037020 w 2726793"/>
                <a:gd name="connsiteY355" fmla="*/ 890614 h 2112395"/>
                <a:gd name="connsiteX356" fmla="*/ 1038474 w 2726793"/>
                <a:gd name="connsiteY356" fmla="*/ 865445 h 2112395"/>
                <a:gd name="connsiteX357" fmla="*/ 1029828 w 2726793"/>
                <a:gd name="connsiteY357" fmla="*/ 852650 h 2112395"/>
                <a:gd name="connsiteX358" fmla="*/ 1039661 w 2726793"/>
                <a:gd name="connsiteY358" fmla="*/ 844097 h 2112395"/>
                <a:gd name="connsiteX359" fmla="*/ 1057283 w 2726793"/>
                <a:gd name="connsiteY359" fmla="*/ 845062 h 2112395"/>
                <a:gd name="connsiteX360" fmla="*/ 1067167 w 2726793"/>
                <a:gd name="connsiteY360" fmla="*/ 861197 h 2112395"/>
                <a:gd name="connsiteX361" fmla="*/ 1056422 w 2726793"/>
                <a:gd name="connsiteY361" fmla="*/ 852229 h 2112395"/>
                <a:gd name="connsiteX362" fmla="*/ 1063216 w 2726793"/>
                <a:gd name="connsiteY362" fmla="*/ 866661 h 2112395"/>
                <a:gd name="connsiteX363" fmla="*/ 1050796 w 2726793"/>
                <a:gd name="connsiteY363" fmla="*/ 870780 h 2112395"/>
                <a:gd name="connsiteX364" fmla="*/ 1047741 w 2726793"/>
                <a:gd name="connsiteY364" fmla="*/ 852536 h 2112395"/>
                <a:gd name="connsiteX365" fmla="*/ 1042869 w 2726793"/>
                <a:gd name="connsiteY365" fmla="*/ 849538 h 2112395"/>
                <a:gd name="connsiteX366" fmla="*/ 1046757 w 2726793"/>
                <a:gd name="connsiteY366" fmla="*/ 849720 h 2112395"/>
                <a:gd name="connsiteX367" fmla="*/ 1016527 w 2726793"/>
                <a:gd name="connsiteY367" fmla="*/ 828098 h 2112395"/>
                <a:gd name="connsiteX368" fmla="*/ 1023669 w 2726793"/>
                <a:gd name="connsiteY368" fmla="*/ 883065 h 2112395"/>
                <a:gd name="connsiteX369" fmla="*/ 998025 w 2726793"/>
                <a:gd name="connsiteY369" fmla="*/ 828423 h 2112395"/>
                <a:gd name="connsiteX370" fmla="*/ 554674 w 2726793"/>
                <a:gd name="connsiteY370" fmla="*/ 797809 h 2112395"/>
                <a:gd name="connsiteX371" fmla="*/ 559085 w 2726793"/>
                <a:gd name="connsiteY371" fmla="*/ 800265 h 2112395"/>
                <a:gd name="connsiteX372" fmla="*/ 583380 w 2726793"/>
                <a:gd name="connsiteY372" fmla="*/ 816590 h 2112395"/>
                <a:gd name="connsiteX373" fmla="*/ 561453 w 2726793"/>
                <a:gd name="connsiteY373" fmla="*/ 822731 h 2112395"/>
                <a:gd name="connsiteX374" fmla="*/ 572197 w 2726793"/>
                <a:gd name="connsiteY374" fmla="*/ 827578 h 2112395"/>
                <a:gd name="connsiteX375" fmla="*/ 557764 w 2726793"/>
                <a:gd name="connsiteY375" fmla="*/ 828722 h 2112395"/>
                <a:gd name="connsiteX376" fmla="*/ 563131 w 2726793"/>
                <a:gd name="connsiteY376" fmla="*/ 832995 h 2112395"/>
                <a:gd name="connsiteX377" fmla="*/ 555479 w 2726793"/>
                <a:gd name="connsiteY377" fmla="*/ 834211 h 2112395"/>
                <a:gd name="connsiteX378" fmla="*/ 549445 w 2726793"/>
                <a:gd name="connsiteY378" fmla="*/ 841822 h 2112395"/>
                <a:gd name="connsiteX379" fmla="*/ 543618 w 2726793"/>
                <a:gd name="connsiteY379" fmla="*/ 842013 h 2112395"/>
                <a:gd name="connsiteX380" fmla="*/ 548190 w 2726793"/>
                <a:gd name="connsiteY380" fmla="*/ 845563 h 2112395"/>
                <a:gd name="connsiteX381" fmla="*/ 537375 w 2726793"/>
                <a:gd name="connsiteY381" fmla="*/ 856826 h 2112395"/>
                <a:gd name="connsiteX382" fmla="*/ 543464 w 2726793"/>
                <a:gd name="connsiteY382" fmla="*/ 838716 h 2112395"/>
                <a:gd name="connsiteX383" fmla="*/ 524801 w 2726793"/>
                <a:gd name="connsiteY383" fmla="*/ 839207 h 2112395"/>
                <a:gd name="connsiteX384" fmla="*/ 534320 w 2726793"/>
                <a:gd name="connsiteY384" fmla="*/ 839386 h 2112395"/>
                <a:gd name="connsiteX385" fmla="*/ 529370 w 2726793"/>
                <a:gd name="connsiteY385" fmla="*/ 851755 h 2112395"/>
                <a:gd name="connsiteX386" fmla="*/ 516706 w 2726793"/>
                <a:gd name="connsiteY386" fmla="*/ 831493 h 2112395"/>
                <a:gd name="connsiteX387" fmla="*/ 531650 w 2726793"/>
                <a:gd name="connsiteY387" fmla="*/ 813662 h 2112395"/>
                <a:gd name="connsiteX388" fmla="*/ 546224 w 2726793"/>
                <a:gd name="connsiteY388" fmla="*/ 832272 h 2112395"/>
                <a:gd name="connsiteX389" fmla="*/ 539878 w 2726793"/>
                <a:gd name="connsiteY389" fmla="*/ 814773 h 2112395"/>
                <a:gd name="connsiteX390" fmla="*/ 547405 w 2726793"/>
                <a:gd name="connsiteY390" fmla="*/ 816212 h 2112395"/>
                <a:gd name="connsiteX391" fmla="*/ 538668 w 2726793"/>
                <a:gd name="connsiteY391" fmla="*/ 806845 h 2112395"/>
                <a:gd name="connsiteX392" fmla="*/ 549523 w 2726793"/>
                <a:gd name="connsiteY392" fmla="*/ 815519 h 2112395"/>
                <a:gd name="connsiteX393" fmla="*/ 554095 w 2726793"/>
                <a:gd name="connsiteY393" fmla="*/ 810873 h 2112395"/>
                <a:gd name="connsiteX394" fmla="*/ 549971 w 2726793"/>
                <a:gd name="connsiteY394" fmla="*/ 805505 h 2112395"/>
                <a:gd name="connsiteX395" fmla="*/ 556667 w 2726793"/>
                <a:gd name="connsiteY395" fmla="*/ 807921 h 2112395"/>
                <a:gd name="connsiteX396" fmla="*/ 558240 w 2726793"/>
                <a:gd name="connsiteY396" fmla="*/ 804349 h 2112395"/>
                <a:gd name="connsiteX397" fmla="*/ 560819 w 2726793"/>
                <a:gd name="connsiteY397" fmla="*/ 806069 h 2112395"/>
                <a:gd name="connsiteX398" fmla="*/ 996263 w 2726793"/>
                <a:gd name="connsiteY398" fmla="*/ 785669 h 2112395"/>
                <a:gd name="connsiteX399" fmla="*/ 1002813 w 2726793"/>
                <a:gd name="connsiteY399" fmla="*/ 790478 h 2112395"/>
                <a:gd name="connsiteX400" fmla="*/ 997144 w 2726793"/>
                <a:gd name="connsiteY400" fmla="*/ 798920 h 2112395"/>
                <a:gd name="connsiteX401" fmla="*/ 1016708 w 2726793"/>
                <a:gd name="connsiteY401" fmla="*/ 796554 h 2112395"/>
                <a:gd name="connsiteX402" fmla="*/ 1009803 w 2726793"/>
                <a:gd name="connsiteY402" fmla="*/ 800633 h 2112395"/>
                <a:gd name="connsiteX403" fmla="*/ 1014687 w 2726793"/>
                <a:gd name="connsiteY403" fmla="*/ 808460 h 2112395"/>
                <a:gd name="connsiteX404" fmla="*/ 992622 w 2726793"/>
                <a:gd name="connsiteY404" fmla="*/ 798431 h 2112395"/>
                <a:gd name="connsiteX405" fmla="*/ 1007481 w 2726793"/>
                <a:gd name="connsiteY405" fmla="*/ 810599 h 2112395"/>
                <a:gd name="connsiteX406" fmla="*/ 1016924 w 2726793"/>
                <a:gd name="connsiteY406" fmla="*/ 809405 h 2112395"/>
                <a:gd name="connsiteX407" fmla="*/ 1018895 w 2726793"/>
                <a:gd name="connsiteY407" fmla="*/ 823240 h 2112395"/>
                <a:gd name="connsiteX408" fmla="*/ 994718 w 2726793"/>
                <a:gd name="connsiteY408" fmla="*/ 809103 h 2112395"/>
                <a:gd name="connsiteX409" fmla="*/ 1001296 w 2726793"/>
                <a:gd name="connsiteY409" fmla="*/ 822797 h 2112395"/>
                <a:gd name="connsiteX410" fmla="*/ 994047 w 2726793"/>
                <a:gd name="connsiteY410" fmla="*/ 826840 h 2112395"/>
                <a:gd name="connsiteX411" fmla="*/ 979417 w 2726793"/>
                <a:gd name="connsiteY411" fmla="*/ 806621 h 2112395"/>
                <a:gd name="connsiteX412" fmla="*/ 989042 w 2726793"/>
                <a:gd name="connsiteY412" fmla="*/ 805044 h 2112395"/>
                <a:gd name="connsiteX413" fmla="*/ 980929 w 2726793"/>
                <a:gd name="connsiteY413" fmla="*/ 787425 h 2112395"/>
                <a:gd name="connsiteX414" fmla="*/ 576895 w 2726793"/>
                <a:gd name="connsiteY414" fmla="*/ 780421 h 2112395"/>
                <a:gd name="connsiteX415" fmla="*/ 587876 w 2726793"/>
                <a:gd name="connsiteY415" fmla="*/ 786772 h 2112395"/>
                <a:gd name="connsiteX416" fmla="*/ 556206 w 2726793"/>
                <a:gd name="connsiteY416" fmla="*/ 789827 h 2112395"/>
                <a:gd name="connsiteX417" fmla="*/ 1016044 w 2726793"/>
                <a:gd name="connsiteY417" fmla="*/ 778393 h 2112395"/>
                <a:gd name="connsiteX418" fmla="*/ 1023140 w 2726793"/>
                <a:gd name="connsiteY418" fmla="*/ 790238 h 2112395"/>
                <a:gd name="connsiteX419" fmla="*/ 1035860 w 2726793"/>
                <a:gd name="connsiteY419" fmla="*/ 790279 h 2112395"/>
                <a:gd name="connsiteX420" fmla="*/ 1043240 w 2726793"/>
                <a:gd name="connsiteY420" fmla="*/ 813375 h 2112395"/>
                <a:gd name="connsiteX421" fmla="*/ 1032855 w 2726793"/>
                <a:gd name="connsiteY421" fmla="*/ 794214 h 2112395"/>
                <a:gd name="connsiteX422" fmla="*/ 1043633 w 2726793"/>
                <a:gd name="connsiteY422" fmla="*/ 828019 h 2112395"/>
                <a:gd name="connsiteX423" fmla="*/ 1027871 w 2726793"/>
                <a:gd name="connsiteY423" fmla="*/ 843595 h 2112395"/>
                <a:gd name="connsiteX424" fmla="*/ 1024685 w 2726793"/>
                <a:gd name="connsiteY424" fmla="*/ 834340 h 2112395"/>
                <a:gd name="connsiteX425" fmla="*/ 1032309 w 2726793"/>
                <a:gd name="connsiteY425" fmla="*/ 829160 h 2112395"/>
                <a:gd name="connsiteX426" fmla="*/ 1025712 w 2726793"/>
                <a:gd name="connsiteY426" fmla="*/ 821975 h 2112395"/>
                <a:gd name="connsiteX427" fmla="*/ 1031315 w 2726793"/>
                <a:gd name="connsiteY427" fmla="*/ 819489 h 2112395"/>
                <a:gd name="connsiteX428" fmla="*/ 1023648 w 2726793"/>
                <a:gd name="connsiteY428" fmla="*/ 816876 h 2112395"/>
                <a:gd name="connsiteX429" fmla="*/ 708129 w 2726793"/>
                <a:gd name="connsiteY429" fmla="*/ 682131 h 2112395"/>
                <a:gd name="connsiteX430" fmla="*/ 714931 w 2726793"/>
                <a:gd name="connsiteY430" fmla="*/ 684378 h 2112395"/>
                <a:gd name="connsiteX431" fmla="*/ 691615 w 2726793"/>
                <a:gd name="connsiteY431" fmla="*/ 711230 h 2112395"/>
                <a:gd name="connsiteX432" fmla="*/ 232152 w 2726793"/>
                <a:gd name="connsiteY432" fmla="*/ 679796 h 2112395"/>
                <a:gd name="connsiteX433" fmla="*/ 242929 w 2726793"/>
                <a:gd name="connsiteY433" fmla="*/ 685114 h 2112395"/>
                <a:gd name="connsiteX434" fmla="*/ 245991 w 2726793"/>
                <a:gd name="connsiteY434" fmla="*/ 703875 h 2112395"/>
                <a:gd name="connsiteX435" fmla="*/ 230056 w 2726793"/>
                <a:gd name="connsiteY435" fmla="*/ 712357 h 2112395"/>
                <a:gd name="connsiteX436" fmla="*/ 199232 w 2726793"/>
                <a:gd name="connsiteY436" fmla="*/ 690457 h 2112395"/>
                <a:gd name="connsiteX437" fmla="*/ 57426 w 2726793"/>
                <a:gd name="connsiteY437" fmla="*/ 674788 h 2112395"/>
                <a:gd name="connsiteX438" fmla="*/ 70845 w 2726793"/>
                <a:gd name="connsiteY438" fmla="*/ 680348 h 2112395"/>
                <a:gd name="connsiteX439" fmla="*/ 78728 w 2726793"/>
                <a:gd name="connsiteY439" fmla="*/ 684182 h 2112395"/>
                <a:gd name="connsiteX440" fmla="*/ 90810 w 2726793"/>
                <a:gd name="connsiteY440" fmla="*/ 496930 h 2112395"/>
                <a:gd name="connsiteX441" fmla="*/ 97385 w 2726793"/>
                <a:gd name="connsiteY441" fmla="*/ 507480 h 2112395"/>
                <a:gd name="connsiteX442" fmla="*/ 126714 w 2726793"/>
                <a:gd name="connsiteY442" fmla="*/ 502512 h 2112395"/>
                <a:gd name="connsiteX443" fmla="*/ 166954 w 2726793"/>
                <a:gd name="connsiteY443" fmla="*/ 525296 h 2112395"/>
                <a:gd name="connsiteX444" fmla="*/ 142665 w 2726793"/>
                <a:gd name="connsiteY444" fmla="*/ 544641 h 2112395"/>
                <a:gd name="connsiteX445" fmla="*/ 121206 w 2726793"/>
                <a:gd name="connsiteY445" fmla="*/ 520384 h 2112395"/>
                <a:gd name="connsiteX446" fmla="*/ 112706 w 2726793"/>
                <a:gd name="connsiteY446" fmla="*/ 515660 h 2112395"/>
                <a:gd name="connsiteX447" fmla="*/ 97498 w 2726793"/>
                <a:gd name="connsiteY447" fmla="*/ 523941 h 2112395"/>
                <a:gd name="connsiteX448" fmla="*/ 87692 w 2726793"/>
                <a:gd name="connsiteY448" fmla="*/ 513028 h 2112395"/>
                <a:gd name="connsiteX449" fmla="*/ 475293 w 2726793"/>
                <a:gd name="connsiteY449" fmla="*/ 0 h 2112395"/>
                <a:gd name="connsiteX450" fmla="*/ 496933 w 2726793"/>
                <a:gd name="connsiteY450" fmla="*/ 7890 h 2112395"/>
                <a:gd name="connsiteX451" fmla="*/ 481946 w 2726793"/>
                <a:gd name="connsiteY451" fmla="*/ 26845 h 2112395"/>
                <a:gd name="connsiteX452" fmla="*/ 487202 w 2726793"/>
                <a:gd name="connsiteY452" fmla="*/ 39315 h 2112395"/>
                <a:gd name="connsiteX453" fmla="*/ 509499 w 2726793"/>
                <a:gd name="connsiteY453" fmla="*/ 8777 h 2112395"/>
                <a:gd name="connsiteX454" fmla="*/ 530729 w 2726793"/>
                <a:gd name="connsiteY454" fmla="*/ 37509 h 2112395"/>
                <a:gd name="connsiteX455" fmla="*/ 580835 w 2726793"/>
                <a:gd name="connsiteY455" fmla="*/ 33231 h 2112395"/>
                <a:gd name="connsiteX456" fmla="*/ 574643 w 2726793"/>
                <a:gd name="connsiteY456" fmla="*/ 47424 h 2112395"/>
                <a:gd name="connsiteX457" fmla="*/ 585274 w 2726793"/>
                <a:gd name="connsiteY457" fmla="*/ 53075 h 2112395"/>
                <a:gd name="connsiteX458" fmla="*/ 571351 w 2726793"/>
                <a:gd name="connsiteY458" fmla="*/ 54400 h 2112395"/>
                <a:gd name="connsiteX459" fmla="*/ 593922 w 2726793"/>
                <a:gd name="connsiteY459" fmla="*/ 54420 h 2112395"/>
                <a:gd name="connsiteX460" fmla="*/ 588042 w 2726793"/>
                <a:gd name="connsiteY460" fmla="*/ 62996 h 2112395"/>
                <a:gd name="connsiteX461" fmla="*/ 658280 w 2726793"/>
                <a:gd name="connsiteY461" fmla="*/ 59439 h 2112395"/>
                <a:gd name="connsiteX462" fmla="*/ 764529 w 2726793"/>
                <a:gd name="connsiteY462" fmla="*/ 98353 h 2112395"/>
                <a:gd name="connsiteX463" fmla="*/ 806593 w 2726793"/>
                <a:gd name="connsiteY463" fmla="*/ 87284 h 2112395"/>
                <a:gd name="connsiteX464" fmla="*/ 863904 w 2726793"/>
                <a:gd name="connsiteY464" fmla="*/ 122142 h 2112395"/>
                <a:gd name="connsiteX465" fmla="*/ 864090 w 2726793"/>
                <a:gd name="connsiteY465" fmla="*/ 684479 h 2112395"/>
                <a:gd name="connsiteX466" fmla="*/ 912591 w 2726793"/>
                <a:gd name="connsiteY466" fmla="*/ 682186 h 2112395"/>
                <a:gd name="connsiteX467" fmla="*/ 909551 w 2726793"/>
                <a:gd name="connsiteY467" fmla="*/ 695546 h 2112395"/>
                <a:gd name="connsiteX468" fmla="*/ 949761 w 2726793"/>
                <a:gd name="connsiteY468" fmla="*/ 737957 h 2112395"/>
                <a:gd name="connsiteX469" fmla="*/ 952599 w 2726793"/>
                <a:gd name="connsiteY469" fmla="*/ 754204 h 2112395"/>
                <a:gd name="connsiteX470" fmla="*/ 1003037 w 2726793"/>
                <a:gd name="connsiteY470" fmla="*/ 709979 h 2112395"/>
                <a:gd name="connsiteX471" fmla="*/ 1054460 w 2726793"/>
                <a:gd name="connsiteY471" fmla="*/ 775919 h 2112395"/>
                <a:gd name="connsiteX472" fmla="*/ 1094866 w 2726793"/>
                <a:gd name="connsiteY472" fmla="*/ 863324 h 2112395"/>
                <a:gd name="connsiteX473" fmla="*/ 1140387 w 2726793"/>
                <a:gd name="connsiteY473" fmla="*/ 894512 h 2112395"/>
                <a:gd name="connsiteX474" fmla="*/ 1136371 w 2726793"/>
                <a:gd name="connsiteY474" fmla="*/ 901455 h 2112395"/>
                <a:gd name="connsiteX475" fmla="*/ 1141004 w 2726793"/>
                <a:gd name="connsiteY475" fmla="*/ 922490 h 2112395"/>
                <a:gd name="connsiteX476" fmla="*/ 1123501 w 2726793"/>
                <a:gd name="connsiteY476" fmla="*/ 945332 h 2112395"/>
                <a:gd name="connsiteX477" fmla="*/ 1115386 w 2726793"/>
                <a:gd name="connsiteY477" fmla="*/ 934724 h 2112395"/>
                <a:gd name="connsiteX478" fmla="*/ 1129150 w 2726793"/>
                <a:gd name="connsiteY478" fmla="*/ 920450 h 2112395"/>
                <a:gd name="connsiteX479" fmla="*/ 1114193 w 2726793"/>
                <a:gd name="connsiteY479" fmla="*/ 929507 h 2112395"/>
                <a:gd name="connsiteX480" fmla="*/ 1125320 w 2726793"/>
                <a:gd name="connsiteY480" fmla="*/ 921853 h 2112395"/>
                <a:gd name="connsiteX481" fmla="*/ 1119022 w 2726793"/>
                <a:gd name="connsiteY481" fmla="*/ 921299 h 2112395"/>
                <a:gd name="connsiteX482" fmla="*/ 1115345 w 2726793"/>
                <a:gd name="connsiteY482" fmla="*/ 885627 h 2112395"/>
                <a:gd name="connsiteX483" fmla="*/ 1092943 w 2726793"/>
                <a:gd name="connsiteY483" fmla="*/ 896933 h 2112395"/>
                <a:gd name="connsiteX484" fmla="*/ 1096670 w 2726793"/>
                <a:gd name="connsiteY484" fmla="*/ 899064 h 2112395"/>
                <a:gd name="connsiteX485" fmla="*/ 1091574 w 2726793"/>
                <a:gd name="connsiteY485" fmla="*/ 912759 h 2112395"/>
                <a:gd name="connsiteX486" fmla="*/ 1086408 w 2726793"/>
                <a:gd name="connsiteY486" fmla="*/ 909307 h 2112395"/>
                <a:gd name="connsiteX487" fmla="*/ 1096234 w 2726793"/>
                <a:gd name="connsiteY487" fmla="*/ 881530 h 2112395"/>
                <a:gd name="connsiteX488" fmla="*/ 1070528 w 2726793"/>
                <a:gd name="connsiteY488" fmla="*/ 840701 h 2112395"/>
                <a:gd name="connsiteX489" fmla="*/ 1052487 w 2726793"/>
                <a:gd name="connsiteY489" fmla="*/ 835801 h 2112395"/>
                <a:gd name="connsiteX490" fmla="*/ 1063692 w 2726793"/>
                <a:gd name="connsiteY490" fmla="*/ 828566 h 2112395"/>
                <a:gd name="connsiteX491" fmla="*/ 1049160 w 2726793"/>
                <a:gd name="connsiteY491" fmla="*/ 812262 h 2112395"/>
                <a:gd name="connsiteX492" fmla="*/ 1065264 w 2726793"/>
                <a:gd name="connsiteY492" fmla="*/ 820792 h 2112395"/>
                <a:gd name="connsiteX493" fmla="*/ 1051264 w 2726793"/>
                <a:gd name="connsiteY493" fmla="*/ 802517 h 2112395"/>
                <a:gd name="connsiteX494" fmla="*/ 1062225 w 2726793"/>
                <a:gd name="connsiteY494" fmla="*/ 804649 h 2112395"/>
                <a:gd name="connsiteX495" fmla="*/ 1038733 w 2726793"/>
                <a:gd name="connsiteY495" fmla="*/ 794466 h 2112395"/>
                <a:gd name="connsiteX496" fmla="*/ 1045924 w 2726793"/>
                <a:gd name="connsiteY496" fmla="*/ 773068 h 2112395"/>
                <a:gd name="connsiteX497" fmla="*/ 1036237 w 2726793"/>
                <a:gd name="connsiteY497" fmla="*/ 788460 h 2112395"/>
                <a:gd name="connsiteX498" fmla="*/ 1027284 w 2726793"/>
                <a:gd name="connsiteY498" fmla="*/ 780980 h 2112395"/>
                <a:gd name="connsiteX499" fmla="*/ 1020958 w 2726793"/>
                <a:gd name="connsiteY499" fmla="*/ 779620 h 2112395"/>
                <a:gd name="connsiteX500" fmla="*/ 1006517 w 2726793"/>
                <a:gd name="connsiteY500" fmla="*/ 726605 h 2112395"/>
                <a:gd name="connsiteX501" fmla="*/ 1007287 w 2726793"/>
                <a:gd name="connsiteY501" fmla="*/ 745575 h 2112395"/>
                <a:gd name="connsiteX502" fmla="*/ 1001100 w 2726793"/>
                <a:gd name="connsiteY502" fmla="*/ 738438 h 2112395"/>
                <a:gd name="connsiteX503" fmla="*/ 1012800 w 2726793"/>
                <a:gd name="connsiteY503" fmla="*/ 786772 h 2112395"/>
                <a:gd name="connsiteX504" fmla="*/ 991916 w 2726793"/>
                <a:gd name="connsiteY504" fmla="*/ 779580 h 2112395"/>
                <a:gd name="connsiteX505" fmla="*/ 988071 w 2726793"/>
                <a:gd name="connsiteY505" fmla="*/ 758559 h 2112395"/>
                <a:gd name="connsiteX506" fmla="*/ 995592 w 2726793"/>
                <a:gd name="connsiteY506" fmla="*/ 754541 h 2112395"/>
                <a:gd name="connsiteX507" fmla="*/ 985708 w 2726793"/>
                <a:gd name="connsiteY507" fmla="*/ 748026 h 2112395"/>
                <a:gd name="connsiteX508" fmla="*/ 983886 w 2726793"/>
                <a:gd name="connsiteY508" fmla="*/ 761814 h 2112395"/>
                <a:gd name="connsiteX509" fmla="*/ 963203 w 2726793"/>
                <a:gd name="connsiteY509" fmla="*/ 746311 h 2112395"/>
                <a:gd name="connsiteX510" fmla="*/ 961469 w 2726793"/>
                <a:gd name="connsiteY510" fmla="*/ 758358 h 2112395"/>
                <a:gd name="connsiteX511" fmla="*/ 975359 w 2726793"/>
                <a:gd name="connsiteY511" fmla="*/ 757547 h 2112395"/>
                <a:gd name="connsiteX512" fmla="*/ 989100 w 2726793"/>
                <a:gd name="connsiteY512" fmla="*/ 779381 h 2112395"/>
                <a:gd name="connsiteX513" fmla="*/ 973331 w 2726793"/>
                <a:gd name="connsiteY513" fmla="*/ 787624 h 2112395"/>
                <a:gd name="connsiteX514" fmla="*/ 928305 w 2726793"/>
                <a:gd name="connsiteY514" fmla="*/ 740270 h 2112395"/>
                <a:gd name="connsiteX515" fmla="*/ 896424 w 2726793"/>
                <a:gd name="connsiteY515" fmla="*/ 725240 h 2112395"/>
                <a:gd name="connsiteX516" fmla="*/ 901876 w 2726793"/>
                <a:gd name="connsiteY516" fmla="*/ 700924 h 2112395"/>
                <a:gd name="connsiteX517" fmla="*/ 907118 w 2726793"/>
                <a:gd name="connsiteY517" fmla="*/ 721486 h 2112395"/>
                <a:gd name="connsiteX518" fmla="*/ 917002 w 2726793"/>
                <a:gd name="connsiteY518" fmla="*/ 709742 h 2112395"/>
                <a:gd name="connsiteX519" fmla="*/ 901723 w 2726793"/>
                <a:gd name="connsiteY519" fmla="*/ 698362 h 2112395"/>
                <a:gd name="connsiteX520" fmla="*/ 878991 w 2726793"/>
                <a:gd name="connsiteY520" fmla="*/ 715173 h 2112395"/>
                <a:gd name="connsiteX521" fmla="*/ 854500 w 2726793"/>
                <a:gd name="connsiteY521" fmla="*/ 706749 h 2112395"/>
                <a:gd name="connsiteX522" fmla="*/ 854143 w 2726793"/>
                <a:gd name="connsiteY522" fmla="*/ 693032 h 2112395"/>
                <a:gd name="connsiteX523" fmla="*/ 790419 w 2726793"/>
                <a:gd name="connsiteY523" fmla="*/ 700325 h 2112395"/>
                <a:gd name="connsiteX524" fmla="*/ 764929 w 2726793"/>
                <a:gd name="connsiteY524" fmla="*/ 684761 h 2112395"/>
                <a:gd name="connsiteX525" fmla="*/ 773107 w 2726793"/>
                <a:gd name="connsiteY525" fmla="*/ 663579 h 2112395"/>
                <a:gd name="connsiteX526" fmla="*/ 755926 w 2726793"/>
                <a:gd name="connsiteY526" fmla="*/ 682287 h 2112395"/>
                <a:gd name="connsiteX527" fmla="*/ 741702 w 2726793"/>
                <a:gd name="connsiteY527" fmla="*/ 675070 h 2112395"/>
                <a:gd name="connsiteX528" fmla="*/ 747580 w 2726793"/>
                <a:gd name="connsiteY528" fmla="*/ 665824 h 2112395"/>
                <a:gd name="connsiteX529" fmla="*/ 731594 w 2726793"/>
                <a:gd name="connsiteY529" fmla="*/ 667053 h 2112395"/>
                <a:gd name="connsiteX530" fmla="*/ 737137 w 2726793"/>
                <a:gd name="connsiteY530" fmla="*/ 659297 h 2112395"/>
                <a:gd name="connsiteX531" fmla="*/ 721725 w 2726793"/>
                <a:gd name="connsiteY531" fmla="*/ 664396 h 2112395"/>
                <a:gd name="connsiteX532" fmla="*/ 735041 w 2726793"/>
                <a:gd name="connsiteY532" fmla="*/ 656987 h 2112395"/>
                <a:gd name="connsiteX533" fmla="*/ 719126 w 2726793"/>
                <a:gd name="connsiteY533" fmla="*/ 651187 h 2112395"/>
                <a:gd name="connsiteX534" fmla="*/ 730595 w 2726793"/>
                <a:gd name="connsiteY534" fmla="*/ 642053 h 2112395"/>
                <a:gd name="connsiteX535" fmla="*/ 703769 w 2726793"/>
                <a:gd name="connsiteY535" fmla="*/ 654687 h 2112395"/>
                <a:gd name="connsiteX536" fmla="*/ 699248 w 2726793"/>
                <a:gd name="connsiteY536" fmla="*/ 640821 h 2112395"/>
                <a:gd name="connsiteX537" fmla="*/ 691231 w 2726793"/>
                <a:gd name="connsiteY537" fmla="*/ 657546 h 2112395"/>
                <a:gd name="connsiteX538" fmla="*/ 686525 w 2726793"/>
                <a:gd name="connsiteY538" fmla="*/ 651475 h 2112395"/>
                <a:gd name="connsiteX539" fmla="*/ 694892 w 2726793"/>
                <a:gd name="connsiteY539" fmla="*/ 634354 h 2112395"/>
                <a:gd name="connsiteX540" fmla="*/ 670233 w 2726793"/>
                <a:gd name="connsiteY540" fmla="*/ 659755 h 2112395"/>
                <a:gd name="connsiteX541" fmla="*/ 682869 w 2726793"/>
                <a:gd name="connsiteY541" fmla="*/ 668180 h 2112395"/>
                <a:gd name="connsiteX542" fmla="*/ 670625 w 2726793"/>
                <a:gd name="connsiteY542" fmla="*/ 677287 h 2112395"/>
                <a:gd name="connsiteX543" fmla="*/ 689427 w 2726793"/>
                <a:gd name="connsiteY543" fmla="*/ 676576 h 2112395"/>
                <a:gd name="connsiteX544" fmla="*/ 676991 w 2726793"/>
                <a:gd name="connsiteY544" fmla="*/ 690288 h 2112395"/>
                <a:gd name="connsiteX545" fmla="*/ 685380 w 2726793"/>
                <a:gd name="connsiteY545" fmla="*/ 689543 h 2112395"/>
                <a:gd name="connsiteX546" fmla="*/ 679845 w 2726793"/>
                <a:gd name="connsiteY546" fmla="*/ 691498 h 2112395"/>
                <a:gd name="connsiteX547" fmla="*/ 676873 w 2726793"/>
                <a:gd name="connsiteY547" fmla="*/ 702602 h 2112395"/>
                <a:gd name="connsiteX548" fmla="*/ 655477 w 2726793"/>
                <a:gd name="connsiteY548" fmla="*/ 706623 h 2112395"/>
                <a:gd name="connsiteX549" fmla="*/ 652186 w 2726793"/>
                <a:gd name="connsiteY549" fmla="*/ 694057 h 2112395"/>
                <a:gd name="connsiteX550" fmla="*/ 649446 w 2726793"/>
                <a:gd name="connsiteY550" fmla="*/ 714244 h 2112395"/>
                <a:gd name="connsiteX551" fmla="*/ 644260 w 2726793"/>
                <a:gd name="connsiteY551" fmla="*/ 702015 h 2112395"/>
                <a:gd name="connsiteX552" fmla="*/ 643968 w 2726793"/>
                <a:gd name="connsiteY552" fmla="*/ 717143 h 2112395"/>
                <a:gd name="connsiteX553" fmla="*/ 636656 w 2726793"/>
                <a:gd name="connsiteY553" fmla="*/ 710256 h 2112395"/>
                <a:gd name="connsiteX554" fmla="*/ 639632 w 2726793"/>
                <a:gd name="connsiteY554" fmla="*/ 714342 h 2112395"/>
                <a:gd name="connsiteX555" fmla="*/ 637172 w 2726793"/>
                <a:gd name="connsiteY555" fmla="*/ 718693 h 2112395"/>
                <a:gd name="connsiteX556" fmla="*/ 628722 w 2726793"/>
                <a:gd name="connsiteY556" fmla="*/ 726744 h 2112395"/>
                <a:gd name="connsiteX557" fmla="*/ 632139 w 2726793"/>
                <a:gd name="connsiteY557" fmla="*/ 714244 h 2112395"/>
                <a:gd name="connsiteX558" fmla="*/ 625597 w 2726793"/>
                <a:gd name="connsiteY558" fmla="*/ 726797 h 2112395"/>
                <a:gd name="connsiteX559" fmla="*/ 623886 w 2726793"/>
                <a:gd name="connsiteY559" fmla="*/ 720479 h 2112395"/>
                <a:gd name="connsiteX560" fmla="*/ 614679 w 2726793"/>
                <a:gd name="connsiteY560" fmla="*/ 737725 h 2112395"/>
                <a:gd name="connsiteX561" fmla="*/ 587679 w 2726793"/>
                <a:gd name="connsiteY561" fmla="*/ 735891 h 2112395"/>
                <a:gd name="connsiteX562" fmla="*/ 612535 w 2726793"/>
                <a:gd name="connsiteY562" fmla="*/ 711218 h 2112395"/>
                <a:gd name="connsiteX563" fmla="*/ 590294 w 2726793"/>
                <a:gd name="connsiteY563" fmla="*/ 712384 h 2112395"/>
                <a:gd name="connsiteX564" fmla="*/ 604707 w 2726793"/>
                <a:gd name="connsiteY564" fmla="*/ 680488 h 2112395"/>
                <a:gd name="connsiteX565" fmla="*/ 602062 w 2726793"/>
                <a:gd name="connsiteY565" fmla="*/ 662965 h 2112395"/>
                <a:gd name="connsiteX566" fmla="*/ 627471 w 2726793"/>
                <a:gd name="connsiteY566" fmla="*/ 646930 h 2112395"/>
                <a:gd name="connsiteX567" fmla="*/ 661972 w 2726793"/>
                <a:gd name="connsiteY567" fmla="*/ 656757 h 2112395"/>
                <a:gd name="connsiteX568" fmla="*/ 635901 w 2726793"/>
                <a:gd name="connsiteY568" fmla="*/ 640821 h 2112395"/>
                <a:gd name="connsiteX569" fmla="*/ 652186 w 2726793"/>
                <a:gd name="connsiteY569" fmla="*/ 622221 h 2112395"/>
                <a:gd name="connsiteX570" fmla="*/ 597666 w 2726793"/>
                <a:gd name="connsiteY570" fmla="*/ 650064 h 2112395"/>
                <a:gd name="connsiteX571" fmla="*/ 576361 w 2726793"/>
                <a:gd name="connsiteY571" fmla="*/ 685411 h 2112395"/>
                <a:gd name="connsiteX572" fmla="*/ 559434 w 2726793"/>
                <a:gd name="connsiteY572" fmla="*/ 685381 h 2112395"/>
                <a:gd name="connsiteX573" fmla="*/ 572665 w 2726793"/>
                <a:gd name="connsiteY573" fmla="*/ 696765 h 2112395"/>
                <a:gd name="connsiteX574" fmla="*/ 530301 w 2726793"/>
                <a:gd name="connsiteY574" fmla="*/ 742698 h 2112395"/>
                <a:gd name="connsiteX575" fmla="*/ 555288 w 2726793"/>
                <a:gd name="connsiteY575" fmla="*/ 757058 h 2112395"/>
                <a:gd name="connsiteX576" fmla="*/ 534264 w 2726793"/>
                <a:gd name="connsiteY576" fmla="*/ 774821 h 2112395"/>
                <a:gd name="connsiteX577" fmla="*/ 530986 w 2726793"/>
                <a:gd name="connsiteY577" fmla="*/ 791644 h 2112395"/>
                <a:gd name="connsiteX578" fmla="*/ 474209 w 2726793"/>
                <a:gd name="connsiteY578" fmla="*/ 829395 h 2112395"/>
                <a:gd name="connsiteX579" fmla="*/ 472734 w 2726793"/>
                <a:gd name="connsiteY579" fmla="*/ 845820 h 2112395"/>
                <a:gd name="connsiteX580" fmla="*/ 425569 w 2726793"/>
                <a:gd name="connsiteY580" fmla="*/ 870312 h 2112395"/>
                <a:gd name="connsiteX581" fmla="*/ 419857 w 2726793"/>
                <a:gd name="connsiteY581" fmla="*/ 878472 h 2112395"/>
                <a:gd name="connsiteX582" fmla="*/ 433181 w 2726793"/>
                <a:gd name="connsiteY582" fmla="*/ 879870 h 2112395"/>
                <a:gd name="connsiteX583" fmla="*/ 423501 w 2726793"/>
                <a:gd name="connsiteY583" fmla="*/ 890927 h 2112395"/>
                <a:gd name="connsiteX584" fmla="*/ 421088 w 2726793"/>
                <a:gd name="connsiteY584" fmla="*/ 881933 h 2112395"/>
                <a:gd name="connsiteX585" fmla="*/ 394262 w 2726793"/>
                <a:gd name="connsiteY585" fmla="*/ 909370 h 2112395"/>
                <a:gd name="connsiteX586" fmla="*/ 389886 w 2726793"/>
                <a:gd name="connsiteY586" fmla="*/ 897122 h 2112395"/>
                <a:gd name="connsiteX587" fmla="*/ 354329 w 2726793"/>
                <a:gd name="connsiteY587" fmla="*/ 919601 h 2112395"/>
                <a:gd name="connsiteX588" fmla="*/ 348509 w 2726793"/>
                <a:gd name="connsiteY588" fmla="*/ 913648 h 2112395"/>
                <a:gd name="connsiteX589" fmla="*/ 357160 w 2726793"/>
                <a:gd name="connsiteY589" fmla="*/ 911076 h 2112395"/>
                <a:gd name="connsiteX590" fmla="*/ 346572 w 2726793"/>
                <a:gd name="connsiteY590" fmla="*/ 907340 h 2112395"/>
                <a:gd name="connsiteX591" fmla="*/ 336376 w 2726793"/>
                <a:gd name="connsiteY591" fmla="*/ 930424 h 2112395"/>
                <a:gd name="connsiteX592" fmla="*/ 324137 w 2726793"/>
                <a:gd name="connsiteY592" fmla="*/ 933222 h 2112395"/>
                <a:gd name="connsiteX593" fmla="*/ 319796 w 2726793"/>
                <a:gd name="connsiteY593" fmla="*/ 921704 h 2112395"/>
                <a:gd name="connsiteX594" fmla="*/ 321409 w 2726793"/>
                <a:gd name="connsiteY594" fmla="*/ 936870 h 2112395"/>
                <a:gd name="connsiteX595" fmla="*/ 305760 w 2726793"/>
                <a:gd name="connsiteY595" fmla="*/ 928758 h 2112395"/>
                <a:gd name="connsiteX596" fmla="*/ 309283 w 2726793"/>
                <a:gd name="connsiteY596" fmla="*/ 937649 h 2112395"/>
                <a:gd name="connsiteX597" fmla="*/ 301337 w 2726793"/>
                <a:gd name="connsiteY597" fmla="*/ 943148 h 2112395"/>
                <a:gd name="connsiteX598" fmla="*/ 303893 w 2726793"/>
                <a:gd name="connsiteY598" fmla="*/ 936077 h 2112395"/>
                <a:gd name="connsiteX599" fmla="*/ 302273 w 2726793"/>
                <a:gd name="connsiteY599" fmla="*/ 929554 h 2112395"/>
                <a:gd name="connsiteX600" fmla="*/ 340596 w 2726793"/>
                <a:gd name="connsiteY600" fmla="*/ 895525 h 2112395"/>
                <a:gd name="connsiteX601" fmla="*/ 379605 w 2726793"/>
                <a:gd name="connsiteY601" fmla="*/ 900732 h 2112395"/>
                <a:gd name="connsiteX602" fmla="*/ 371427 w 2726793"/>
                <a:gd name="connsiteY602" fmla="*/ 891028 h 2112395"/>
                <a:gd name="connsiteX603" fmla="*/ 377159 w 2726793"/>
                <a:gd name="connsiteY603" fmla="*/ 877515 h 2112395"/>
                <a:gd name="connsiteX604" fmla="*/ 420096 w 2726793"/>
                <a:gd name="connsiteY604" fmla="*/ 855794 h 2112395"/>
                <a:gd name="connsiteX605" fmla="*/ 419885 w 2726793"/>
                <a:gd name="connsiteY605" fmla="*/ 842311 h 2112395"/>
                <a:gd name="connsiteX606" fmla="*/ 437773 w 2726793"/>
                <a:gd name="connsiteY606" fmla="*/ 821873 h 2112395"/>
                <a:gd name="connsiteX607" fmla="*/ 451396 w 2726793"/>
                <a:gd name="connsiteY607" fmla="*/ 821938 h 2112395"/>
                <a:gd name="connsiteX608" fmla="*/ 443596 w 2726793"/>
                <a:gd name="connsiteY608" fmla="*/ 814761 h 2112395"/>
                <a:gd name="connsiteX609" fmla="*/ 446026 w 2726793"/>
                <a:gd name="connsiteY609" fmla="*/ 793619 h 2112395"/>
                <a:gd name="connsiteX610" fmla="*/ 457888 w 2726793"/>
                <a:gd name="connsiteY610" fmla="*/ 790145 h 2112395"/>
                <a:gd name="connsiteX611" fmla="*/ 447446 w 2726793"/>
                <a:gd name="connsiteY611" fmla="*/ 779607 h 2112395"/>
                <a:gd name="connsiteX612" fmla="*/ 466934 w 2726793"/>
                <a:gd name="connsiteY612" fmla="*/ 742250 h 2112395"/>
                <a:gd name="connsiteX613" fmla="*/ 431475 w 2726793"/>
                <a:gd name="connsiteY613" fmla="*/ 768813 h 2112395"/>
                <a:gd name="connsiteX614" fmla="*/ 423821 w 2726793"/>
                <a:gd name="connsiteY614" fmla="*/ 749697 h 2112395"/>
                <a:gd name="connsiteX615" fmla="*/ 436397 w 2726793"/>
                <a:gd name="connsiteY615" fmla="*/ 754312 h 2112395"/>
                <a:gd name="connsiteX616" fmla="*/ 422703 w 2726793"/>
                <a:gd name="connsiteY616" fmla="*/ 741076 h 2112395"/>
                <a:gd name="connsiteX617" fmla="*/ 413630 w 2726793"/>
                <a:gd name="connsiteY617" fmla="*/ 778980 h 2112395"/>
                <a:gd name="connsiteX618" fmla="*/ 377670 w 2726793"/>
                <a:gd name="connsiteY618" fmla="*/ 746747 h 2112395"/>
                <a:gd name="connsiteX619" fmla="*/ 331250 w 2726793"/>
                <a:gd name="connsiteY619" fmla="*/ 766717 h 2112395"/>
                <a:gd name="connsiteX620" fmla="*/ 346489 w 2726793"/>
                <a:gd name="connsiteY620" fmla="*/ 744595 h 2112395"/>
                <a:gd name="connsiteX621" fmla="*/ 335759 w 2726793"/>
                <a:gd name="connsiteY621" fmla="*/ 742603 h 2112395"/>
                <a:gd name="connsiteX622" fmla="*/ 342981 w 2726793"/>
                <a:gd name="connsiteY622" fmla="*/ 725200 h 2112395"/>
                <a:gd name="connsiteX623" fmla="*/ 331753 w 2726793"/>
                <a:gd name="connsiteY623" fmla="*/ 687610 h 2112395"/>
                <a:gd name="connsiteX624" fmla="*/ 326197 w 2726793"/>
                <a:gd name="connsiteY624" fmla="*/ 691132 h 2112395"/>
                <a:gd name="connsiteX625" fmla="*/ 338598 w 2726793"/>
                <a:gd name="connsiteY625" fmla="*/ 664267 h 2112395"/>
                <a:gd name="connsiteX626" fmla="*/ 321235 w 2726793"/>
                <a:gd name="connsiteY626" fmla="*/ 684010 h 2112395"/>
                <a:gd name="connsiteX627" fmla="*/ 322438 w 2726793"/>
                <a:gd name="connsiteY627" fmla="*/ 700393 h 2112395"/>
                <a:gd name="connsiteX628" fmla="*/ 283595 w 2726793"/>
                <a:gd name="connsiteY628" fmla="*/ 708865 h 2112395"/>
                <a:gd name="connsiteX629" fmla="*/ 249374 w 2726793"/>
                <a:gd name="connsiteY629" fmla="*/ 671815 h 2112395"/>
                <a:gd name="connsiteX630" fmla="*/ 268505 w 2726793"/>
                <a:gd name="connsiteY630" fmla="*/ 653450 h 2112395"/>
                <a:gd name="connsiteX631" fmla="*/ 278585 w 2726793"/>
                <a:gd name="connsiteY631" fmla="*/ 660315 h 2112395"/>
                <a:gd name="connsiteX632" fmla="*/ 274441 w 2726793"/>
                <a:gd name="connsiteY632" fmla="*/ 671913 h 2112395"/>
                <a:gd name="connsiteX633" fmla="*/ 286302 w 2726793"/>
                <a:gd name="connsiteY633" fmla="*/ 660244 h 2112395"/>
                <a:gd name="connsiteX634" fmla="*/ 293557 w 2726793"/>
                <a:gd name="connsiteY634" fmla="*/ 670177 h 2112395"/>
                <a:gd name="connsiteX635" fmla="*/ 300091 w 2726793"/>
                <a:gd name="connsiteY635" fmla="*/ 661461 h 2112395"/>
                <a:gd name="connsiteX636" fmla="*/ 287865 w 2726793"/>
                <a:gd name="connsiteY636" fmla="*/ 656284 h 2112395"/>
                <a:gd name="connsiteX637" fmla="*/ 296526 w 2726793"/>
                <a:gd name="connsiteY637" fmla="*/ 653853 h 2112395"/>
                <a:gd name="connsiteX638" fmla="*/ 256293 w 2726793"/>
                <a:gd name="connsiteY638" fmla="*/ 652601 h 2112395"/>
                <a:gd name="connsiteX639" fmla="*/ 264549 w 2726793"/>
                <a:gd name="connsiteY639" fmla="*/ 643080 h 2112395"/>
                <a:gd name="connsiteX640" fmla="*/ 257043 w 2726793"/>
                <a:gd name="connsiteY640" fmla="*/ 644501 h 2112395"/>
                <a:gd name="connsiteX641" fmla="*/ 256588 w 2726793"/>
                <a:gd name="connsiteY641" fmla="*/ 635472 h 2112395"/>
                <a:gd name="connsiteX642" fmla="*/ 255956 w 2726793"/>
                <a:gd name="connsiteY642" fmla="*/ 640004 h 2112395"/>
                <a:gd name="connsiteX643" fmla="*/ 250765 w 2726793"/>
                <a:gd name="connsiteY643" fmla="*/ 638395 h 2112395"/>
                <a:gd name="connsiteX644" fmla="*/ 256286 w 2726793"/>
                <a:gd name="connsiteY644" fmla="*/ 627056 h 2112395"/>
                <a:gd name="connsiteX645" fmla="*/ 258573 w 2726793"/>
                <a:gd name="connsiteY645" fmla="*/ 627061 h 2112395"/>
                <a:gd name="connsiteX646" fmla="*/ 260116 w 2726793"/>
                <a:gd name="connsiteY646" fmla="*/ 624272 h 2112395"/>
                <a:gd name="connsiteX647" fmla="*/ 263968 w 2726793"/>
                <a:gd name="connsiteY647" fmla="*/ 622969 h 2112395"/>
                <a:gd name="connsiteX648" fmla="*/ 267219 w 2726793"/>
                <a:gd name="connsiteY648" fmla="*/ 616034 h 2112395"/>
                <a:gd name="connsiteX649" fmla="*/ 259643 w 2726793"/>
                <a:gd name="connsiteY649" fmla="*/ 622675 h 2112395"/>
                <a:gd name="connsiteX650" fmla="*/ 258176 w 2726793"/>
                <a:gd name="connsiteY650" fmla="*/ 626252 h 2112395"/>
                <a:gd name="connsiteX651" fmla="*/ 256022 w 2726793"/>
                <a:gd name="connsiteY651" fmla="*/ 626237 h 2112395"/>
                <a:gd name="connsiteX652" fmla="*/ 252841 w 2726793"/>
                <a:gd name="connsiteY652" fmla="*/ 631424 h 2112395"/>
                <a:gd name="connsiteX653" fmla="*/ 249822 w 2726793"/>
                <a:gd name="connsiteY653" fmla="*/ 638004 h 2112395"/>
                <a:gd name="connsiteX654" fmla="*/ 251487 w 2726793"/>
                <a:gd name="connsiteY654" fmla="*/ 640675 h 2112395"/>
                <a:gd name="connsiteX655" fmla="*/ 250345 w 2726793"/>
                <a:gd name="connsiteY655" fmla="*/ 645295 h 2112395"/>
                <a:gd name="connsiteX656" fmla="*/ 229936 w 2726793"/>
                <a:gd name="connsiteY656" fmla="*/ 617669 h 2112395"/>
                <a:gd name="connsiteX657" fmla="*/ 253855 w 2726793"/>
                <a:gd name="connsiteY657" fmla="*/ 571948 h 2112395"/>
                <a:gd name="connsiteX658" fmla="*/ 269224 w 2726793"/>
                <a:gd name="connsiteY658" fmla="*/ 573504 h 2112395"/>
                <a:gd name="connsiteX659" fmla="*/ 263779 w 2726793"/>
                <a:gd name="connsiteY659" fmla="*/ 565171 h 2112395"/>
                <a:gd name="connsiteX660" fmla="*/ 273183 w 2726793"/>
                <a:gd name="connsiteY660" fmla="*/ 555542 h 2112395"/>
                <a:gd name="connsiteX661" fmla="*/ 263150 w 2726793"/>
                <a:gd name="connsiteY661" fmla="*/ 550600 h 2112395"/>
                <a:gd name="connsiteX662" fmla="*/ 277229 w 2726793"/>
                <a:gd name="connsiteY662" fmla="*/ 541112 h 2112395"/>
                <a:gd name="connsiteX663" fmla="*/ 274909 w 2726793"/>
                <a:gd name="connsiteY663" fmla="*/ 529695 h 2112395"/>
                <a:gd name="connsiteX664" fmla="*/ 307592 w 2726793"/>
                <a:gd name="connsiteY664" fmla="*/ 538613 h 2112395"/>
                <a:gd name="connsiteX665" fmla="*/ 327715 w 2726793"/>
                <a:gd name="connsiteY665" fmla="*/ 511189 h 2112395"/>
                <a:gd name="connsiteX666" fmla="*/ 356911 w 2726793"/>
                <a:gd name="connsiteY666" fmla="*/ 512806 h 2112395"/>
                <a:gd name="connsiteX667" fmla="*/ 366324 w 2726793"/>
                <a:gd name="connsiteY667" fmla="*/ 492567 h 2112395"/>
                <a:gd name="connsiteX668" fmla="*/ 347412 w 2726793"/>
                <a:gd name="connsiteY668" fmla="*/ 460779 h 2112395"/>
                <a:gd name="connsiteX669" fmla="*/ 366163 w 2726793"/>
                <a:gd name="connsiteY669" fmla="*/ 442998 h 2112395"/>
                <a:gd name="connsiteX670" fmla="*/ 356133 w 2726793"/>
                <a:gd name="connsiteY670" fmla="*/ 430231 h 2112395"/>
                <a:gd name="connsiteX671" fmla="*/ 315677 w 2726793"/>
                <a:gd name="connsiteY671" fmla="*/ 465601 h 2112395"/>
                <a:gd name="connsiteX672" fmla="*/ 306123 w 2726793"/>
                <a:gd name="connsiteY672" fmla="*/ 446926 h 2112395"/>
                <a:gd name="connsiteX673" fmla="*/ 305977 w 2726793"/>
                <a:gd name="connsiteY673" fmla="*/ 461442 h 2112395"/>
                <a:gd name="connsiteX674" fmla="*/ 231861 w 2726793"/>
                <a:gd name="connsiteY674" fmla="*/ 451660 h 2112395"/>
                <a:gd name="connsiteX675" fmla="*/ 210709 w 2726793"/>
                <a:gd name="connsiteY675" fmla="*/ 415209 h 2112395"/>
                <a:gd name="connsiteX676" fmla="*/ 233431 w 2726793"/>
                <a:gd name="connsiteY676" fmla="*/ 411168 h 2112395"/>
                <a:gd name="connsiteX677" fmla="*/ 181289 w 2726793"/>
                <a:gd name="connsiteY677" fmla="*/ 386331 h 2112395"/>
                <a:gd name="connsiteX678" fmla="*/ 276340 w 2726793"/>
                <a:gd name="connsiteY678" fmla="*/ 328479 h 2112395"/>
                <a:gd name="connsiteX679" fmla="*/ 294674 w 2726793"/>
                <a:gd name="connsiteY679" fmla="*/ 330220 h 2112395"/>
                <a:gd name="connsiteX680" fmla="*/ 280500 w 2726793"/>
                <a:gd name="connsiteY680" fmla="*/ 353558 h 2112395"/>
                <a:gd name="connsiteX681" fmla="*/ 293884 w 2726793"/>
                <a:gd name="connsiteY681" fmla="*/ 361376 h 2112395"/>
                <a:gd name="connsiteX682" fmla="*/ 360643 w 2726793"/>
                <a:gd name="connsiteY682" fmla="*/ 353055 h 2112395"/>
                <a:gd name="connsiteX683" fmla="*/ 337828 w 2726793"/>
                <a:gd name="connsiteY683" fmla="*/ 348661 h 2112395"/>
                <a:gd name="connsiteX684" fmla="*/ 337926 w 2726793"/>
                <a:gd name="connsiteY684" fmla="*/ 332243 h 2112395"/>
                <a:gd name="connsiteX685" fmla="*/ 319557 w 2726793"/>
                <a:gd name="connsiteY685" fmla="*/ 310996 h 2112395"/>
                <a:gd name="connsiteX686" fmla="*/ 327086 w 2726793"/>
                <a:gd name="connsiteY686" fmla="*/ 305247 h 2112395"/>
                <a:gd name="connsiteX687" fmla="*/ 345615 w 2726793"/>
                <a:gd name="connsiteY687" fmla="*/ 337770 h 2112395"/>
                <a:gd name="connsiteX688" fmla="*/ 380088 w 2726793"/>
                <a:gd name="connsiteY688" fmla="*/ 340796 h 2112395"/>
                <a:gd name="connsiteX689" fmla="*/ 379240 w 2726793"/>
                <a:gd name="connsiteY689" fmla="*/ 325126 h 2112395"/>
                <a:gd name="connsiteX690" fmla="*/ 347976 w 2726793"/>
                <a:gd name="connsiteY690" fmla="*/ 332331 h 2112395"/>
                <a:gd name="connsiteX691" fmla="*/ 338135 w 2726793"/>
                <a:gd name="connsiteY691" fmla="*/ 319982 h 2112395"/>
                <a:gd name="connsiteX692" fmla="*/ 348117 w 2726793"/>
                <a:gd name="connsiteY692" fmla="*/ 303907 h 2112395"/>
                <a:gd name="connsiteX693" fmla="*/ 323961 w 2726793"/>
                <a:gd name="connsiteY693" fmla="*/ 303048 h 2112395"/>
                <a:gd name="connsiteX694" fmla="*/ 326744 w 2726793"/>
                <a:gd name="connsiteY694" fmla="*/ 292124 h 2112395"/>
                <a:gd name="connsiteX695" fmla="*/ 291969 w 2726793"/>
                <a:gd name="connsiteY695" fmla="*/ 295221 h 2112395"/>
                <a:gd name="connsiteX696" fmla="*/ 282115 w 2726793"/>
                <a:gd name="connsiteY696" fmla="*/ 262733 h 2112395"/>
                <a:gd name="connsiteX697" fmla="*/ 214083 w 2726793"/>
                <a:gd name="connsiteY697" fmla="*/ 212948 h 2112395"/>
                <a:gd name="connsiteX698" fmla="*/ 225537 w 2726793"/>
                <a:gd name="connsiteY698" fmla="*/ 208438 h 2112395"/>
                <a:gd name="connsiteX699" fmla="*/ 229483 w 2726793"/>
                <a:gd name="connsiteY699" fmla="*/ 176172 h 2112395"/>
                <a:gd name="connsiteX700" fmla="*/ 294163 w 2726793"/>
                <a:gd name="connsiteY700" fmla="*/ 160437 h 2112395"/>
                <a:gd name="connsiteX701" fmla="*/ 337017 w 2726793"/>
                <a:gd name="connsiteY701" fmla="*/ 73226 h 2112395"/>
                <a:gd name="connsiteX702" fmla="*/ 332574 w 2726793"/>
                <a:gd name="connsiteY702" fmla="*/ 84812 h 2112395"/>
                <a:gd name="connsiteX703" fmla="*/ 387461 w 2726793"/>
                <a:gd name="connsiteY703" fmla="*/ 51684 h 2112395"/>
                <a:gd name="connsiteX704" fmla="*/ 380891 w 2726793"/>
                <a:gd name="connsiteY704" fmla="*/ 60882 h 2112395"/>
                <a:gd name="connsiteX705" fmla="*/ 390012 w 2726793"/>
                <a:gd name="connsiteY705" fmla="*/ 76131 h 2112395"/>
                <a:gd name="connsiteX706" fmla="*/ 403867 w 2726793"/>
                <a:gd name="connsiteY706" fmla="*/ 56438 h 2112395"/>
                <a:gd name="connsiteX707" fmla="*/ 382758 w 2726793"/>
                <a:gd name="connsiteY707" fmla="*/ 50022 h 2112395"/>
                <a:gd name="connsiteX708" fmla="*/ 394242 w 2726793"/>
                <a:gd name="connsiteY708" fmla="*/ 36085 h 2112395"/>
                <a:gd name="connsiteX709" fmla="*/ 436731 w 2726793"/>
                <a:gd name="connsiteY709" fmla="*/ 33060 h 21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Lst>
              <a:rect l="l" t="t" r="r" b="b"/>
              <a:pathLst>
                <a:path w="2726793" h="2112395">
                  <a:moveTo>
                    <a:pt x="489950" y="2079320"/>
                  </a:moveTo>
                  <a:lnTo>
                    <a:pt x="507710" y="2087548"/>
                  </a:lnTo>
                  <a:lnTo>
                    <a:pt x="516915" y="2098894"/>
                  </a:lnTo>
                  <a:lnTo>
                    <a:pt x="511562" y="2104497"/>
                  </a:lnTo>
                  <a:lnTo>
                    <a:pt x="490076" y="2112395"/>
                  </a:lnTo>
                  <a:close/>
                  <a:moveTo>
                    <a:pt x="1961479" y="1888219"/>
                  </a:moveTo>
                  <a:lnTo>
                    <a:pt x="1966658" y="1919858"/>
                  </a:lnTo>
                  <a:lnTo>
                    <a:pt x="1961426" y="1898654"/>
                  </a:lnTo>
                  <a:close/>
                  <a:moveTo>
                    <a:pt x="2228720" y="1796262"/>
                  </a:moveTo>
                  <a:lnTo>
                    <a:pt x="2234606" y="1796385"/>
                  </a:lnTo>
                  <a:lnTo>
                    <a:pt x="2215404" y="1798370"/>
                  </a:lnTo>
                  <a:close/>
                  <a:moveTo>
                    <a:pt x="2593598" y="1462434"/>
                  </a:moveTo>
                  <a:lnTo>
                    <a:pt x="2584569" y="1469518"/>
                  </a:lnTo>
                  <a:lnTo>
                    <a:pt x="2603819" y="1464308"/>
                  </a:lnTo>
                  <a:lnTo>
                    <a:pt x="2560371" y="1480061"/>
                  </a:lnTo>
                  <a:lnTo>
                    <a:pt x="2549055" y="1479074"/>
                  </a:lnTo>
                  <a:close/>
                  <a:moveTo>
                    <a:pt x="2019493" y="1167060"/>
                  </a:moveTo>
                  <a:lnTo>
                    <a:pt x="2031375" y="1191456"/>
                  </a:lnTo>
                  <a:lnTo>
                    <a:pt x="2072964" y="1195313"/>
                  </a:lnTo>
                  <a:lnTo>
                    <a:pt x="2111581" y="1217376"/>
                  </a:lnTo>
                  <a:lnTo>
                    <a:pt x="2125413" y="1209962"/>
                  </a:lnTo>
                  <a:lnTo>
                    <a:pt x="2163458" y="1219687"/>
                  </a:lnTo>
                  <a:lnTo>
                    <a:pt x="2188334" y="1207133"/>
                  </a:lnTo>
                  <a:lnTo>
                    <a:pt x="2276682" y="1259823"/>
                  </a:lnTo>
                  <a:lnTo>
                    <a:pt x="2284027" y="1275828"/>
                  </a:lnTo>
                  <a:lnTo>
                    <a:pt x="2295066" y="1273429"/>
                  </a:lnTo>
                  <a:lnTo>
                    <a:pt x="2299281" y="1290212"/>
                  </a:lnTo>
                  <a:lnTo>
                    <a:pt x="2308878" y="1288993"/>
                  </a:lnTo>
                  <a:lnTo>
                    <a:pt x="2308367" y="1299070"/>
                  </a:lnTo>
                  <a:lnTo>
                    <a:pt x="2334906" y="1316042"/>
                  </a:lnTo>
                  <a:lnTo>
                    <a:pt x="2345293" y="1378554"/>
                  </a:lnTo>
                  <a:lnTo>
                    <a:pt x="2335452" y="1411899"/>
                  </a:lnTo>
                  <a:lnTo>
                    <a:pt x="2319164" y="1431418"/>
                  </a:lnTo>
                  <a:lnTo>
                    <a:pt x="2331041" y="1443671"/>
                  </a:lnTo>
                  <a:lnTo>
                    <a:pt x="2424387" y="1405004"/>
                  </a:lnTo>
                  <a:lnTo>
                    <a:pt x="2419409" y="1382713"/>
                  </a:lnTo>
                  <a:lnTo>
                    <a:pt x="2430984" y="1377017"/>
                  </a:lnTo>
                  <a:lnTo>
                    <a:pt x="2479367" y="1376871"/>
                  </a:lnTo>
                  <a:lnTo>
                    <a:pt x="2524939" y="1329233"/>
                  </a:lnTo>
                  <a:lnTo>
                    <a:pt x="2628415" y="1320239"/>
                  </a:lnTo>
                  <a:lnTo>
                    <a:pt x="2669835" y="1238724"/>
                  </a:lnTo>
                  <a:lnTo>
                    <a:pt x="2706006" y="1253628"/>
                  </a:lnTo>
                  <a:lnTo>
                    <a:pt x="2705900" y="1303625"/>
                  </a:lnTo>
                  <a:lnTo>
                    <a:pt x="2720812" y="1322227"/>
                  </a:lnTo>
                  <a:lnTo>
                    <a:pt x="2726793" y="1334767"/>
                  </a:lnTo>
                  <a:lnTo>
                    <a:pt x="2721305" y="1340766"/>
                  </a:lnTo>
                  <a:lnTo>
                    <a:pt x="2712143" y="1340620"/>
                  </a:lnTo>
                  <a:lnTo>
                    <a:pt x="2711786" y="1344718"/>
                  </a:lnTo>
                  <a:lnTo>
                    <a:pt x="2706502" y="1344837"/>
                  </a:lnTo>
                  <a:lnTo>
                    <a:pt x="2699652" y="1351893"/>
                  </a:lnTo>
                  <a:lnTo>
                    <a:pt x="2698115" y="1347898"/>
                  </a:lnTo>
                  <a:lnTo>
                    <a:pt x="2692765" y="1347699"/>
                  </a:lnTo>
                  <a:lnTo>
                    <a:pt x="2686777" y="1349359"/>
                  </a:lnTo>
                  <a:lnTo>
                    <a:pt x="2687071" y="1352921"/>
                  </a:lnTo>
                  <a:lnTo>
                    <a:pt x="2685350" y="1353322"/>
                  </a:lnTo>
                  <a:lnTo>
                    <a:pt x="2680836" y="1343678"/>
                  </a:lnTo>
                  <a:lnTo>
                    <a:pt x="2673987" y="1361862"/>
                  </a:lnTo>
                  <a:lnTo>
                    <a:pt x="2657518" y="1371566"/>
                  </a:lnTo>
                  <a:lnTo>
                    <a:pt x="2656224" y="1361305"/>
                  </a:lnTo>
                  <a:lnTo>
                    <a:pt x="2654954" y="1374057"/>
                  </a:lnTo>
                  <a:lnTo>
                    <a:pt x="2646182" y="1371750"/>
                  </a:lnTo>
                  <a:lnTo>
                    <a:pt x="2632174" y="1394579"/>
                  </a:lnTo>
                  <a:lnTo>
                    <a:pt x="2635913" y="1410767"/>
                  </a:lnTo>
                  <a:lnTo>
                    <a:pt x="2624240" y="1422409"/>
                  </a:lnTo>
                  <a:lnTo>
                    <a:pt x="2642350" y="1442744"/>
                  </a:lnTo>
                  <a:lnTo>
                    <a:pt x="2650241" y="1439844"/>
                  </a:lnTo>
                  <a:lnTo>
                    <a:pt x="2648537" y="1430871"/>
                  </a:lnTo>
                  <a:lnTo>
                    <a:pt x="2652123" y="1444157"/>
                  </a:lnTo>
                  <a:lnTo>
                    <a:pt x="2620682" y="1450987"/>
                  </a:lnTo>
                  <a:lnTo>
                    <a:pt x="2622564" y="1439920"/>
                  </a:lnTo>
                  <a:lnTo>
                    <a:pt x="2615511" y="1439348"/>
                  </a:lnTo>
                  <a:lnTo>
                    <a:pt x="2612645" y="1454338"/>
                  </a:lnTo>
                  <a:lnTo>
                    <a:pt x="2577390" y="1457048"/>
                  </a:lnTo>
                  <a:lnTo>
                    <a:pt x="2549935" y="1476164"/>
                  </a:lnTo>
                  <a:lnTo>
                    <a:pt x="2550962" y="1456406"/>
                  </a:lnTo>
                  <a:lnTo>
                    <a:pt x="2543098" y="1484085"/>
                  </a:lnTo>
                  <a:lnTo>
                    <a:pt x="2551072" y="1489864"/>
                  </a:lnTo>
                  <a:lnTo>
                    <a:pt x="2547950" y="1507075"/>
                  </a:lnTo>
                  <a:lnTo>
                    <a:pt x="2548516" y="1497860"/>
                  </a:lnTo>
                  <a:lnTo>
                    <a:pt x="2546090" y="1509431"/>
                  </a:lnTo>
                  <a:lnTo>
                    <a:pt x="2539666" y="1515608"/>
                  </a:lnTo>
                  <a:lnTo>
                    <a:pt x="2538232" y="1518709"/>
                  </a:lnTo>
                  <a:lnTo>
                    <a:pt x="2539415" y="1520855"/>
                  </a:lnTo>
                  <a:lnTo>
                    <a:pt x="2525842" y="1534857"/>
                  </a:lnTo>
                  <a:lnTo>
                    <a:pt x="2527407" y="1526954"/>
                  </a:lnTo>
                  <a:lnTo>
                    <a:pt x="2510682" y="1512277"/>
                  </a:lnTo>
                  <a:lnTo>
                    <a:pt x="2523990" y="1499346"/>
                  </a:lnTo>
                  <a:lnTo>
                    <a:pt x="2509899" y="1511267"/>
                  </a:lnTo>
                  <a:lnTo>
                    <a:pt x="2523605" y="1551071"/>
                  </a:lnTo>
                  <a:lnTo>
                    <a:pt x="2500531" y="1591540"/>
                  </a:lnTo>
                  <a:lnTo>
                    <a:pt x="2508502" y="1565831"/>
                  </a:lnTo>
                  <a:lnTo>
                    <a:pt x="2502544" y="1566206"/>
                  </a:lnTo>
                  <a:lnTo>
                    <a:pt x="2503621" y="1551804"/>
                  </a:lnTo>
                  <a:lnTo>
                    <a:pt x="2493445" y="1552829"/>
                  </a:lnTo>
                  <a:lnTo>
                    <a:pt x="2500637" y="1543763"/>
                  </a:lnTo>
                  <a:lnTo>
                    <a:pt x="2490489" y="1537024"/>
                  </a:lnTo>
                  <a:lnTo>
                    <a:pt x="2503782" y="1513602"/>
                  </a:lnTo>
                  <a:lnTo>
                    <a:pt x="2483982" y="1524145"/>
                  </a:lnTo>
                  <a:lnTo>
                    <a:pt x="2490083" y="1552938"/>
                  </a:lnTo>
                  <a:lnTo>
                    <a:pt x="2482786" y="1549176"/>
                  </a:lnTo>
                  <a:lnTo>
                    <a:pt x="2491747" y="1563108"/>
                  </a:lnTo>
                  <a:lnTo>
                    <a:pt x="2468232" y="1551822"/>
                  </a:lnTo>
                  <a:lnTo>
                    <a:pt x="2472845" y="1535469"/>
                  </a:lnTo>
                  <a:lnTo>
                    <a:pt x="2466330" y="1553527"/>
                  </a:lnTo>
                  <a:lnTo>
                    <a:pt x="2493465" y="1567627"/>
                  </a:lnTo>
                  <a:lnTo>
                    <a:pt x="2490650" y="1576752"/>
                  </a:lnTo>
                  <a:lnTo>
                    <a:pt x="2471015" y="1559062"/>
                  </a:lnTo>
                  <a:lnTo>
                    <a:pt x="2492333" y="1578377"/>
                  </a:lnTo>
                  <a:lnTo>
                    <a:pt x="2489958" y="1587690"/>
                  </a:lnTo>
                  <a:lnTo>
                    <a:pt x="2482366" y="1582753"/>
                  </a:lnTo>
                  <a:lnTo>
                    <a:pt x="2492801" y="1593857"/>
                  </a:lnTo>
                  <a:lnTo>
                    <a:pt x="2468539" y="1586977"/>
                  </a:lnTo>
                  <a:lnTo>
                    <a:pt x="2499799" y="1599062"/>
                  </a:lnTo>
                  <a:lnTo>
                    <a:pt x="2511394" y="1633785"/>
                  </a:lnTo>
                  <a:lnTo>
                    <a:pt x="2501085" y="1605267"/>
                  </a:lnTo>
                  <a:lnTo>
                    <a:pt x="2504942" y="1625507"/>
                  </a:lnTo>
                  <a:lnTo>
                    <a:pt x="2494625" y="1617702"/>
                  </a:lnTo>
                  <a:lnTo>
                    <a:pt x="2497959" y="1622907"/>
                  </a:lnTo>
                  <a:lnTo>
                    <a:pt x="2483023" y="1626718"/>
                  </a:lnTo>
                  <a:lnTo>
                    <a:pt x="2481777" y="1619445"/>
                  </a:lnTo>
                  <a:lnTo>
                    <a:pt x="2481163" y="1629573"/>
                  </a:lnTo>
                  <a:lnTo>
                    <a:pt x="2497763" y="1627938"/>
                  </a:lnTo>
                  <a:lnTo>
                    <a:pt x="2498659" y="1638561"/>
                  </a:lnTo>
                  <a:lnTo>
                    <a:pt x="2503228" y="1628464"/>
                  </a:lnTo>
                  <a:lnTo>
                    <a:pt x="2506585" y="1633457"/>
                  </a:lnTo>
                  <a:lnTo>
                    <a:pt x="2495793" y="1648248"/>
                  </a:lnTo>
                  <a:lnTo>
                    <a:pt x="2473104" y="1642269"/>
                  </a:lnTo>
                  <a:lnTo>
                    <a:pt x="2487748" y="1650263"/>
                  </a:lnTo>
                  <a:lnTo>
                    <a:pt x="2480388" y="1659007"/>
                  </a:lnTo>
                  <a:lnTo>
                    <a:pt x="2472462" y="1653825"/>
                  </a:lnTo>
                  <a:lnTo>
                    <a:pt x="2475781" y="1659325"/>
                  </a:lnTo>
                  <a:lnTo>
                    <a:pt x="2491095" y="1662106"/>
                  </a:lnTo>
                  <a:lnTo>
                    <a:pt x="2463592" y="1666555"/>
                  </a:lnTo>
                  <a:lnTo>
                    <a:pt x="2450961" y="1691394"/>
                  </a:lnTo>
                  <a:lnTo>
                    <a:pt x="2450186" y="1684376"/>
                  </a:lnTo>
                  <a:lnTo>
                    <a:pt x="2448877" y="1692483"/>
                  </a:lnTo>
                  <a:lnTo>
                    <a:pt x="2428400" y="1697385"/>
                  </a:lnTo>
                  <a:lnTo>
                    <a:pt x="2419115" y="1711019"/>
                  </a:lnTo>
                  <a:lnTo>
                    <a:pt x="2419314" y="1706270"/>
                  </a:lnTo>
                  <a:lnTo>
                    <a:pt x="2417230" y="1708175"/>
                  </a:lnTo>
                  <a:lnTo>
                    <a:pt x="2418879" y="1714435"/>
                  </a:lnTo>
                  <a:lnTo>
                    <a:pt x="2414704" y="1717640"/>
                  </a:lnTo>
                  <a:lnTo>
                    <a:pt x="2414447" y="1719121"/>
                  </a:lnTo>
                  <a:lnTo>
                    <a:pt x="2381995" y="1733743"/>
                  </a:lnTo>
                  <a:lnTo>
                    <a:pt x="2387138" y="1739885"/>
                  </a:lnTo>
                  <a:lnTo>
                    <a:pt x="2377836" y="1733891"/>
                  </a:lnTo>
                  <a:lnTo>
                    <a:pt x="2382038" y="1742913"/>
                  </a:lnTo>
                  <a:lnTo>
                    <a:pt x="2361229" y="1775136"/>
                  </a:lnTo>
                  <a:lnTo>
                    <a:pt x="2367310" y="1813978"/>
                  </a:lnTo>
                  <a:lnTo>
                    <a:pt x="2384995" y="1850665"/>
                  </a:lnTo>
                  <a:lnTo>
                    <a:pt x="2387657" y="1869547"/>
                  </a:lnTo>
                  <a:lnTo>
                    <a:pt x="2383742" y="1848297"/>
                  </a:lnTo>
                  <a:lnTo>
                    <a:pt x="2377655" y="1843042"/>
                  </a:lnTo>
                  <a:lnTo>
                    <a:pt x="2379884" y="1853794"/>
                  </a:lnTo>
                  <a:lnTo>
                    <a:pt x="2398056" y="1900110"/>
                  </a:lnTo>
                  <a:lnTo>
                    <a:pt x="2388865" y="1945005"/>
                  </a:lnTo>
                  <a:lnTo>
                    <a:pt x="2371518" y="1946932"/>
                  </a:lnTo>
                  <a:lnTo>
                    <a:pt x="2375866" y="1943151"/>
                  </a:lnTo>
                  <a:lnTo>
                    <a:pt x="2365262" y="1927695"/>
                  </a:lnTo>
                  <a:lnTo>
                    <a:pt x="2355200" y="1923370"/>
                  </a:lnTo>
                  <a:lnTo>
                    <a:pt x="2349324" y="1908673"/>
                  </a:lnTo>
                  <a:lnTo>
                    <a:pt x="2354163" y="1902256"/>
                  </a:lnTo>
                  <a:lnTo>
                    <a:pt x="2346956" y="1906922"/>
                  </a:lnTo>
                  <a:lnTo>
                    <a:pt x="2348137" y="1895079"/>
                  </a:lnTo>
                  <a:lnTo>
                    <a:pt x="2340953" y="1898682"/>
                  </a:lnTo>
                  <a:lnTo>
                    <a:pt x="2332083" y="1881002"/>
                  </a:lnTo>
                  <a:lnTo>
                    <a:pt x="2337938" y="1868033"/>
                  </a:lnTo>
                  <a:lnTo>
                    <a:pt x="2331174" y="1864760"/>
                  </a:lnTo>
                  <a:lnTo>
                    <a:pt x="2330389" y="1875454"/>
                  </a:lnTo>
                  <a:lnTo>
                    <a:pt x="2327098" y="1869806"/>
                  </a:lnTo>
                  <a:lnTo>
                    <a:pt x="2332689" y="1840324"/>
                  </a:lnTo>
                  <a:lnTo>
                    <a:pt x="2306563" y="1810798"/>
                  </a:lnTo>
                  <a:lnTo>
                    <a:pt x="2293023" y="1804996"/>
                  </a:lnTo>
                  <a:lnTo>
                    <a:pt x="2264172" y="1817459"/>
                  </a:lnTo>
                  <a:lnTo>
                    <a:pt x="2257131" y="1805029"/>
                  </a:lnTo>
                  <a:lnTo>
                    <a:pt x="2263213" y="1806629"/>
                  </a:lnTo>
                  <a:lnTo>
                    <a:pt x="2241294" y="1793584"/>
                  </a:lnTo>
                  <a:lnTo>
                    <a:pt x="2197000" y="1801679"/>
                  </a:lnTo>
                  <a:lnTo>
                    <a:pt x="2203724" y="1799759"/>
                  </a:lnTo>
                  <a:lnTo>
                    <a:pt x="2197086" y="1787601"/>
                  </a:lnTo>
                  <a:lnTo>
                    <a:pt x="2194255" y="1798908"/>
                  </a:lnTo>
                  <a:lnTo>
                    <a:pt x="2136708" y="1802293"/>
                  </a:lnTo>
                  <a:lnTo>
                    <a:pt x="2155643" y="1803185"/>
                  </a:lnTo>
                  <a:lnTo>
                    <a:pt x="2155874" y="1811735"/>
                  </a:lnTo>
                  <a:lnTo>
                    <a:pt x="2162381" y="1806589"/>
                  </a:lnTo>
                  <a:lnTo>
                    <a:pt x="2153476" y="1818787"/>
                  </a:lnTo>
                  <a:lnTo>
                    <a:pt x="2155414" y="1821885"/>
                  </a:lnTo>
                  <a:lnTo>
                    <a:pt x="2167721" y="1827214"/>
                  </a:lnTo>
                  <a:lnTo>
                    <a:pt x="2172223" y="1831912"/>
                  </a:lnTo>
                  <a:lnTo>
                    <a:pt x="2162241" y="1839124"/>
                  </a:lnTo>
                  <a:lnTo>
                    <a:pt x="2165570" y="1832522"/>
                  </a:lnTo>
                  <a:lnTo>
                    <a:pt x="2142782" y="1820477"/>
                  </a:lnTo>
                  <a:lnTo>
                    <a:pt x="2142070" y="1834366"/>
                  </a:lnTo>
                  <a:lnTo>
                    <a:pt x="2115894" y="1830068"/>
                  </a:lnTo>
                  <a:lnTo>
                    <a:pt x="2100929" y="1813003"/>
                  </a:lnTo>
                  <a:lnTo>
                    <a:pt x="2089186" y="1821427"/>
                  </a:lnTo>
                  <a:lnTo>
                    <a:pt x="2050637" y="1816661"/>
                  </a:lnTo>
                  <a:lnTo>
                    <a:pt x="2050514" y="1808415"/>
                  </a:lnTo>
                  <a:lnTo>
                    <a:pt x="2050204" y="1817474"/>
                  </a:lnTo>
                  <a:lnTo>
                    <a:pt x="2027181" y="1826513"/>
                  </a:lnTo>
                  <a:lnTo>
                    <a:pt x="2034646" y="1820800"/>
                  </a:lnTo>
                  <a:lnTo>
                    <a:pt x="2019961" y="1816235"/>
                  </a:lnTo>
                  <a:lnTo>
                    <a:pt x="2024274" y="1826176"/>
                  </a:lnTo>
                  <a:lnTo>
                    <a:pt x="2023902" y="1827944"/>
                  </a:lnTo>
                  <a:lnTo>
                    <a:pt x="2019093" y="1831889"/>
                  </a:lnTo>
                  <a:lnTo>
                    <a:pt x="2017913" y="1835358"/>
                  </a:lnTo>
                  <a:lnTo>
                    <a:pt x="1990939" y="1851796"/>
                  </a:lnTo>
                  <a:lnTo>
                    <a:pt x="1996651" y="1847103"/>
                  </a:lnTo>
                  <a:lnTo>
                    <a:pt x="1980147" y="1845077"/>
                  </a:lnTo>
                  <a:lnTo>
                    <a:pt x="1986271" y="1853212"/>
                  </a:lnTo>
                  <a:lnTo>
                    <a:pt x="1976073" y="1852154"/>
                  </a:lnTo>
                  <a:lnTo>
                    <a:pt x="1966483" y="1870600"/>
                  </a:lnTo>
                  <a:lnTo>
                    <a:pt x="1958034" y="1869491"/>
                  </a:lnTo>
                  <a:lnTo>
                    <a:pt x="1960787" y="1884811"/>
                  </a:lnTo>
                  <a:lnTo>
                    <a:pt x="1951658" y="1881082"/>
                  </a:lnTo>
                  <a:lnTo>
                    <a:pt x="1960465" y="1886511"/>
                  </a:lnTo>
                  <a:lnTo>
                    <a:pt x="1957055" y="1898712"/>
                  </a:lnTo>
                  <a:lnTo>
                    <a:pt x="1967591" y="1923173"/>
                  </a:lnTo>
                  <a:lnTo>
                    <a:pt x="1918171" y="1910018"/>
                  </a:lnTo>
                  <a:lnTo>
                    <a:pt x="1908099" y="1877918"/>
                  </a:lnTo>
                  <a:lnTo>
                    <a:pt x="1860290" y="1814670"/>
                  </a:lnTo>
                  <a:lnTo>
                    <a:pt x="1837623" y="1811282"/>
                  </a:lnTo>
                  <a:lnTo>
                    <a:pt x="1810720" y="1836333"/>
                  </a:lnTo>
                  <a:lnTo>
                    <a:pt x="1781405" y="1817620"/>
                  </a:lnTo>
                  <a:lnTo>
                    <a:pt x="1772334" y="1791357"/>
                  </a:lnTo>
                  <a:lnTo>
                    <a:pt x="1734583" y="1756690"/>
                  </a:lnTo>
                  <a:lnTo>
                    <a:pt x="1689094" y="1755713"/>
                  </a:lnTo>
                  <a:lnTo>
                    <a:pt x="1689102" y="1769024"/>
                  </a:lnTo>
                  <a:lnTo>
                    <a:pt x="1617703" y="1769024"/>
                  </a:lnTo>
                  <a:lnTo>
                    <a:pt x="1567199" y="1750143"/>
                  </a:lnTo>
                  <a:lnTo>
                    <a:pt x="1522991" y="1734181"/>
                  </a:lnTo>
                  <a:lnTo>
                    <a:pt x="1525273" y="1727855"/>
                  </a:lnTo>
                  <a:lnTo>
                    <a:pt x="1464800" y="1733335"/>
                  </a:lnTo>
                  <a:lnTo>
                    <a:pt x="1455782" y="1709556"/>
                  </a:lnTo>
                  <a:lnTo>
                    <a:pt x="1429263" y="1687656"/>
                  </a:lnTo>
                  <a:lnTo>
                    <a:pt x="1376784" y="1671795"/>
                  </a:lnTo>
                  <a:lnTo>
                    <a:pt x="1376937" y="1654450"/>
                  </a:lnTo>
                  <a:lnTo>
                    <a:pt x="1345401" y="1617936"/>
                  </a:lnTo>
                  <a:lnTo>
                    <a:pt x="1347190" y="1600145"/>
                  </a:lnTo>
                  <a:lnTo>
                    <a:pt x="1329785" y="1579939"/>
                  </a:lnTo>
                  <a:lnTo>
                    <a:pt x="1332329" y="1570444"/>
                  </a:lnTo>
                  <a:lnTo>
                    <a:pt x="1341921" y="1581430"/>
                  </a:lnTo>
                  <a:lnTo>
                    <a:pt x="1332171" y="1565939"/>
                  </a:lnTo>
                  <a:lnTo>
                    <a:pt x="1336013" y="1562700"/>
                  </a:lnTo>
                  <a:lnTo>
                    <a:pt x="1356661" y="1564183"/>
                  </a:lnTo>
                  <a:lnTo>
                    <a:pt x="1352718" y="1560886"/>
                  </a:lnTo>
                  <a:lnTo>
                    <a:pt x="1348708" y="1563161"/>
                  </a:lnTo>
                  <a:lnTo>
                    <a:pt x="1341599" y="1559850"/>
                  </a:lnTo>
                  <a:lnTo>
                    <a:pt x="1339307" y="1562627"/>
                  </a:lnTo>
                  <a:lnTo>
                    <a:pt x="1332875" y="1559614"/>
                  </a:lnTo>
                  <a:lnTo>
                    <a:pt x="1329702" y="1570091"/>
                  </a:lnTo>
                  <a:lnTo>
                    <a:pt x="1316978" y="1564428"/>
                  </a:lnTo>
                  <a:lnTo>
                    <a:pt x="1317795" y="1556918"/>
                  </a:lnTo>
                  <a:lnTo>
                    <a:pt x="1321846" y="1561775"/>
                  </a:lnTo>
                  <a:lnTo>
                    <a:pt x="1314270" y="1549804"/>
                  </a:lnTo>
                  <a:lnTo>
                    <a:pt x="1299200" y="1534588"/>
                  </a:lnTo>
                  <a:lnTo>
                    <a:pt x="1297383" y="1509030"/>
                  </a:lnTo>
                  <a:lnTo>
                    <a:pt x="1283383" y="1490982"/>
                  </a:lnTo>
                  <a:lnTo>
                    <a:pt x="1290735" y="1452181"/>
                  </a:lnTo>
                  <a:lnTo>
                    <a:pt x="1278544" y="1403419"/>
                  </a:lnTo>
                  <a:lnTo>
                    <a:pt x="1288260" y="1385988"/>
                  </a:lnTo>
                  <a:lnTo>
                    <a:pt x="1292950" y="1286234"/>
                  </a:lnTo>
                  <a:lnTo>
                    <a:pt x="1312788" y="1285723"/>
                  </a:lnTo>
                  <a:lnTo>
                    <a:pt x="1291742" y="1281042"/>
                  </a:lnTo>
                  <a:lnTo>
                    <a:pt x="1290665" y="1268806"/>
                  </a:lnTo>
                  <a:lnTo>
                    <a:pt x="1291342" y="1268937"/>
                  </a:lnTo>
                  <a:lnTo>
                    <a:pt x="1291994" y="1278337"/>
                  </a:lnTo>
                  <a:lnTo>
                    <a:pt x="1293209" y="1278581"/>
                  </a:lnTo>
                  <a:lnTo>
                    <a:pt x="1297967" y="1267519"/>
                  </a:lnTo>
                  <a:lnTo>
                    <a:pt x="1289289" y="1261329"/>
                  </a:lnTo>
                  <a:lnTo>
                    <a:pt x="1296858" y="1257097"/>
                  </a:lnTo>
                  <a:lnTo>
                    <a:pt x="1287666" y="1258389"/>
                  </a:lnTo>
                  <a:lnTo>
                    <a:pt x="1273728" y="1203984"/>
                  </a:lnTo>
                  <a:lnTo>
                    <a:pt x="1323168" y="1212849"/>
                  </a:lnTo>
                  <a:lnTo>
                    <a:pt x="1326207" y="1222090"/>
                  </a:lnTo>
                  <a:lnTo>
                    <a:pt x="1313193" y="1242551"/>
                  </a:lnTo>
                  <a:lnTo>
                    <a:pt x="1321021" y="1239926"/>
                  </a:lnTo>
                  <a:lnTo>
                    <a:pt x="1314325" y="1241395"/>
                  </a:lnTo>
                  <a:lnTo>
                    <a:pt x="1327835" y="1221256"/>
                  </a:lnTo>
                  <a:lnTo>
                    <a:pt x="1330626" y="1227398"/>
                  </a:lnTo>
                  <a:lnTo>
                    <a:pt x="1328228" y="1245743"/>
                  </a:lnTo>
                  <a:lnTo>
                    <a:pt x="1326486" y="1240619"/>
                  </a:lnTo>
                  <a:lnTo>
                    <a:pt x="1322979" y="1249194"/>
                  </a:lnTo>
                  <a:lnTo>
                    <a:pt x="1322000" y="1241558"/>
                  </a:lnTo>
                  <a:lnTo>
                    <a:pt x="1315178" y="1250605"/>
                  </a:lnTo>
                  <a:lnTo>
                    <a:pt x="1319959" y="1253842"/>
                  </a:lnTo>
                  <a:lnTo>
                    <a:pt x="1334274" y="1241342"/>
                  </a:lnTo>
                  <a:lnTo>
                    <a:pt x="1332525" y="1207912"/>
                  </a:lnTo>
                  <a:lnTo>
                    <a:pt x="1324340" y="1200535"/>
                  </a:lnTo>
                  <a:lnTo>
                    <a:pt x="1331058" y="1196275"/>
                  </a:lnTo>
                  <a:lnTo>
                    <a:pt x="1322936" y="1180926"/>
                  </a:lnTo>
                  <a:lnTo>
                    <a:pt x="2017579" y="1180926"/>
                  </a:lnTo>
                  <a:close/>
                  <a:moveTo>
                    <a:pt x="32178" y="1057103"/>
                  </a:moveTo>
                  <a:lnTo>
                    <a:pt x="45794" y="1057652"/>
                  </a:lnTo>
                  <a:lnTo>
                    <a:pt x="59892" y="1058528"/>
                  </a:lnTo>
                  <a:close/>
                  <a:moveTo>
                    <a:pt x="28970" y="1044892"/>
                  </a:moveTo>
                  <a:lnTo>
                    <a:pt x="33730" y="1050082"/>
                  </a:lnTo>
                  <a:lnTo>
                    <a:pt x="0" y="1061453"/>
                  </a:lnTo>
                  <a:close/>
                  <a:moveTo>
                    <a:pt x="189737" y="999783"/>
                  </a:moveTo>
                  <a:lnTo>
                    <a:pt x="178457" y="1010104"/>
                  </a:lnTo>
                  <a:lnTo>
                    <a:pt x="157243" y="1027829"/>
                  </a:lnTo>
                  <a:lnTo>
                    <a:pt x="175732" y="1000629"/>
                  </a:lnTo>
                  <a:close/>
                  <a:moveTo>
                    <a:pt x="209142" y="980196"/>
                  </a:moveTo>
                  <a:lnTo>
                    <a:pt x="219627" y="985574"/>
                  </a:lnTo>
                  <a:lnTo>
                    <a:pt x="229503" y="981362"/>
                  </a:lnTo>
                  <a:lnTo>
                    <a:pt x="215971" y="1001864"/>
                  </a:lnTo>
                  <a:lnTo>
                    <a:pt x="188453" y="1007683"/>
                  </a:lnTo>
                  <a:lnTo>
                    <a:pt x="214685" y="993278"/>
                  </a:lnTo>
                  <a:close/>
                  <a:moveTo>
                    <a:pt x="274350" y="937954"/>
                  </a:moveTo>
                  <a:lnTo>
                    <a:pt x="299993" y="939682"/>
                  </a:lnTo>
                  <a:lnTo>
                    <a:pt x="301090" y="944325"/>
                  </a:lnTo>
                  <a:lnTo>
                    <a:pt x="306752" y="945149"/>
                  </a:lnTo>
                  <a:lnTo>
                    <a:pt x="309177" y="949414"/>
                  </a:lnTo>
                  <a:lnTo>
                    <a:pt x="261278" y="953439"/>
                  </a:lnTo>
                  <a:close/>
                  <a:moveTo>
                    <a:pt x="1060358" y="924763"/>
                  </a:moveTo>
                  <a:lnTo>
                    <a:pt x="1069411" y="939767"/>
                  </a:lnTo>
                  <a:lnTo>
                    <a:pt x="1073332" y="949511"/>
                  </a:lnTo>
                  <a:close/>
                  <a:moveTo>
                    <a:pt x="1108936" y="892189"/>
                  </a:moveTo>
                  <a:lnTo>
                    <a:pt x="1114331" y="899424"/>
                  </a:lnTo>
                  <a:lnTo>
                    <a:pt x="1112011" y="926236"/>
                  </a:lnTo>
                  <a:lnTo>
                    <a:pt x="1103987" y="922294"/>
                  </a:lnTo>
                  <a:lnTo>
                    <a:pt x="1106825" y="906347"/>
                  </a:lnTo>
                  <a:lnTo>
                    <a:pt x="1102469" y="921986"/>
                  </a:lnTo>
                  <a:lnTo>
                    <a:pt x="1094913" y="915018"/>
                  </a:lnTo>
                  <a:lnTo>
                    <a:pt x="1098396" y="897918"/>
                  </a:lnTo>
                  <a:close/>
                  <a:moveTo>
                    <a:pt x="1052985" y="875180"/>
                  </a:moveTo>
                  <a:lnTo>
                    <a:pt x="1086814" y="913674"/>
                  </a:lnTo>
                  <a:lnTo>
                    <a:pt x="1076288" y="909791"/>
                  </a:lnTo>
                  <a:lnTo>
                    <a:pt x="1090729" y="923267"/>
                  </a:lnTo>
                  <a:lnTo>
                    <a:pt x="1084942" y="935236"/>
                  </a:lnTo>
                  <a:lnTo>
                    <a:pt x="1091371" y="933772"/>
                  </a:lnTo>
                  <a:lnTo>
                    <a:pt x="1090344" y="948446"/>
                  </a:lnTo>
                  <a:lnTo>
                    <a:pt x="1074303" y="923879"/>
                  </a:lnTo>
                  <a:lnTo>
                    <a:pt x="1059681" y="922430"/>
                  </a:lnTo>
                  <a:lnTo>
                    <a:pt x="1068614" y="919294"/>
                  </a:lnTo>
                  <a:lnTo>
                    <a:pt x="1062044" y="913044"/>
                  </a:lnTo>
                  <a:lnTo>
                    <a:pt x="1067584" y="907103"/>
                  </a:lnTo>
                  <a:lnTo>
                    <a:pt x="1055911" y="907438"/>
                  </a:lnTo>
                  <a:lnTo>
                    <a:pt x="1061883" y="895774"/>
                  </a:lnTo>
                  <a:lnTo>
                    <a:pt x="1058777" y="883544"/>
                  </a:lnTo>
                  <a:lnTo>
                    <a:pt x="1049749" y="881052"/>
                  </a:lnTo>
                  <a:close/>
                  <a:moveTo>
                    <a:pt x="1079929" y="874547"/>
                  </a:moveTo>
                  <a:lnTo>
                    <a:pt x="1088064" y="886216"/>
                  </a:lnTo>
                  <a:lnTo>
                    <a:pt x="1082417" y="894375"/>
                  </a:lnTo>
                  <a:lnTo>
                    <a:pt x="1072400" y="883593"/>
                  </a:lnTo>
                  <a:close/>
                  <a:moveTo>
                    <a:pt x="1040432" y="850743"/>
                  </a:moveTo>
                  <a:lnTo>
                    <a:pt x="1042563" y="856164"/>
                  </a:lnTo>
                  <a:lnTo>
                    <a:pt x="1039496" y="861021"/>
                  </a:lnTo>
                  <a:lnTo>
                    <a:pt x="1044380" y="854184"/>
                  </a:lnTo>
                  <a:lnTo>
                    <a:pt x="1047883" y="863195"/>
                  </a:lnTo>
                  <a:lnTo>
                    <a:pt x="1042115" y="862535"/>
                  </a:lnTo>
                  <a:lnTo>
                    <a:pt x="1043990" y="877273"/>
                  </a:lnTo>
                  <a:lnTo>
                    <a:pt x="1040792" y="874308"/>
                  </a:lnTo>
                  <a:lnTo>
                    <a:pt x="1040787" y="886742"/>
                  </a:lnTo>
                  <a:lnTo>
                    <a:pt x="1038467" y="876592"/>
                  </a:lnTo>
                  <a:lnTo>
                    <a:pt x="1037020" y="890614"/>
                  </a:lnTo>
                  <a:lnTo>
                    <a:pt x="1038474" y="865445"/>
                  </a:lnTo>
                  <a:lnTo>
                    <a:pt x="1029828" y="852650"/>
                  </a:lnTo>
                  <a:close/>
                  <a:moveTo>
                    <a:pt x="1039661" y="844097"/>
                  </a:moveTo>
                  <a:lnTo>
                    <a:pt x="1057283" y="845062"/>
                  </a:lnTo>
                  <a:lnTo>
                    <a:pt x="1067167" y="861197"/>
                  </a:lnTo>
                  <a:lnTo>
                    <a:pt x="1056422" y="852229"/>
                  </a:lnTo>
                  <a:lnTo>
                    <a:pt x="1063216" y="866661"/>
                  </a:lnTo>
                  <a:lnTo>
                    <a:pt x="1050796" y="870780"/>
                  </a:lnTo>
                  <a:lnTo>
                    <a:pt x="1047741" y="852536"/>
                  </a:lnTo>
                  <a:lnTo>
                    <a:pt x="1042869" y="849538"/>
                  </a:lnTo>
                  <a:lnTo>
                    <a:pt x="1046757" y="849720"/>
                  </a:lnTo>
                  <a:close/>
                  <a:moveTo>
                    <a:pt x="1016527" y="828098"/>
                  </a:moveTo>
                  <a:lnTo>
                    <a:pt x="1023669" y="883065"/>
                  </a:lnTo>
                  <a:lnTo>
                    <a:pt x="998025" y="828423"/>
                  </a:lnTo>
                  <a:close/>
                  <a:moveTo>
                    <a:pt x="554674" y="797809"/>
                  </a:moveTo>
                  <a:lnTo>
                    <a:pt x="559085" y="800265"/>
                  </a:lnTo>
                  <a:lnTo>
                    <a:pt x="583380" y="816590"/>
                  </a:lnTo>
                  <a:lnTo>
                    <a:pt x="561453" y="822731"/>
                  </a:lnTo>
                  <a:lnTo>
                    <a:pt x="572197" y="827578"/>
                  </a:lnTo>
                  <a:lnTo>
                    <a:pt x="557764" y="828722"/>
                  </a:lnTo>
                  <a:lnTo>
                    <a:pt x="563131" y="832995"/>
                  </a:lnTo>
                  <a:lnTo>
                    <a:pt x="555479" y="834211"/>
                  </a:lnTo>
                  <a:lnTo>
                    <a:pt x="549445" y="841822"/>
                  </a:lnTo>
                  <a:lnTo>
                    <a:pt x="543618" y="842013"/>
                  </a:lnTo>
                  <a:lnTo>
                    <a:pt x="548190" y="845563"/>
                  </a:lnTo>
                  <a:lnTo>
                    <a:pt x="537375" y="856826"/>
                  </a:lnTo>
                  <a:lnTo>
                    <a:pt x="543464" y="838716"/>
                  </a:lnTo>
                  <a:lnTo>
                    <a:pt x="524801" y="839207"/>
                  </a:lnTo>
                  <a:lnTo>
                    <a:pt x="534320" y="839386"/>
                  </a:lnTo>
                  <a:lnTo>
                    <a:pt x="529370" y="851755"/>
                  </a:lnTo>
                  <a:lnTo>
                    <a:pt x="516706" y="831493"/>
                  </a:lnTo>
                  <a:lnTo>
                    <a:pt x="531650" y="813662"/>
                  </a:lnTo>
                  <a:lnTo>
                    <a:pt x="546224" y="832272"/>
                  </a:lnTo>
                  <a:lnTo>
                    <a:pt x="539878" y="814773"/>
                  </a:lnTo>
                  <a:lnTo>
                    <a:pt x="547405" y="816212"/>
                  </a:lnTo>
                  <a:lnTo>
                    <a:pt x="538668" y="806845"/>
                  </a:lnTo>
                  <a:lnTo>
                    <a:pt x="549523" y="815519"/>
                  </a:lnTo>
                  <a:lnTo>
                    <a:pt x="554095" y="810873"/>
                  </a:lnTo>
                  <a:lnTo>
                    <a:pt x="549971" y="805505"/>
                  </a:lnTo>
                  <a:lnTo>
                    <a:pt x="556667" y="807921"/>
                  </a:lnTo>
                  <a:lnTo>
                    <a:pt x="558240" y="804349"/>
                  </a:lnTo>
                  <a:lnTo>
                    <a:pt x="560819" y="806069"/>
                  </a:lnTo>
                  <a:close/>
                  <a:moveTo>
                    <a:pt x="996263" y="785669"/>
                  </a:moveTo>
                  <a:lnTo>
                    <a:pt x="1002813" y="790478"/>
                  </a:lnTo>
                  <a:lnTo>
                    <a:pt x="997144" y="798920"/>
                  </a:lnTo>
                  <a:lnTo>
                    <a:pt x="1016708" y="796554"/>
                  </a:lnTo>
                  <a:lnTo>
                    <a:pt x="1009803" y="800633"/>
                  </a:lnTo>
                  <a:lnTo>
                    <a:pt x="1014687" y="808460"/>
                  </a:lnTo>
                  <a:lnTo>
                    <a:pt x="992622" y="798431"/>
                  </a:lnTo>
                  <a:lnTo>
                    <a:pt x="1007481" y="810599"/>
                  </a:lnTo>
                  <a:lnTo>
                    <a:pt x="1016924" y="809405"/>
                  </a:lnTo>
                  <a:lnTo>
                    <a:pt x="1018895" y="823240"/>
                  </a:lnTo>
                  <a:lnTo>
                    <a:pt x="994718" y="809103"/>
                  </a:lnTo>
                  <a:lnTo>
                    <a:pt x="1001296" y="822797"/>
                  </a:lnTo>
                  <a:lnTo>
                    <a:pt x="994047" y="826840"/>
                  </a:lnTo>
                  <a:lnTo>
                    <a:pt x="979417" y="806621"/>
                  </a:lnTo>
                  <a:lnTo>
                    <a:pt x="989042" y="805044"/>
                  </a:lnTo>
                  <a:lnTo>
                    <a:pt x="980929" y="787425"/>
                  </a:lnTo>
                  <a:close/>
                  <a:moveTo>
                    <a:pt x="576895" y="780421"/>
                  </a:moveTo>
                  <a:lnTo>
                    <a:pt x="587876" y="786772"/>
                  </a:lnTo>
                  <a:lnTo>
                    <a:pt x="556206" y="789827"/>
                  </a:lnTo>
                  <a:close/>
                  <a:moveTo>
                    <a:pt x="1016044" y="778393"/>
                  </a:moveTo>
                  <a:lnTo>
                    <a:pt x="1023140" y="790238"/>
                  </a:lnTo>
                  <a:lnTo>
                    <a:pt x="1035860" y="790279"/>
                  </a:lnTo>
                  <a:lnTo>
                    <a:pt x="1043240" y="813375"/>
                  </a:lnTo>
                  <a:lnTo>
                    <a:pt x="1032855" y="794214"/>
                  </a:lnTo>
                  <a:lnTo>
                    <a:pt x="1043633" y="828019"/>
                  </a:lnTo>
                  <a:lnTo>
                    <a:pt x="1027871" y="843595"/>
                  </a:lnTo>
                  <a:lnTo>
                    <a:pt x="1024685" y="834340"/>
                  </a:lnTo>
                  <a:lnTo>
                    <a:pt x="1032309" y="829160"/>
                  </a:lnTo>
                  <a:lnTo>
                    <a:pt x="1025712" y="821975"/>
                  </a:lnTo>
                  <a:lnTo>
                    <a:pt x="1031315" y="819489"/>
                  </a:lnTo>
                  <a:lnTo>
                    <a:pt x="1023648" y="816876"/>
                  </a:lnTo>
                  <a:close/>
                  <a:moveTo>
                    <a:pt x="708129" y="682131"/>
                  </a:moveTo>
                  <a:lnTo>
                    <a:pt x="714931" y="684378"/>
                  </a:lnTo>
                  <a:lnTo>
                    <a:pt x="691615" y="711230"/>
                  </a:lnTo>
                  <a:close/>
                  <a:moveTo>
                    <a:pt x="232152" y="679796"/>
                  </a:moveTo>
                  <a:lnTo>
                    <a:pt x="242929" y="685114"/>
                  </a:lnTo>
                  <a:lnTo>
                    <a:pt x="245991" y="703875"/>
                  </a:lnTo>
                  <a:lnTo>
                    <a:pt x="230056" y="712357"/>
                  </a:lnTo>
                  <a:lnTo>
                    <a:pt x="199232" y="690457"/>
                  </a:lnTo>
                  <a:close/>
                  <a:moveTo>
                    <a:pt x="57426" y="674788"/>
                  </a:moveTo>
                  <a:lnTo>
                    <a:pt x="70845" y="680348"/>
                  </a:lnTo>
                  <a:lnTo>
                    <a:pt x="78728" y="684182"/>
                  </a:lnTo>
                  <a:close/>
                  <a:moveTo>
                    <a:pt x="90810" y="496930"/>
                  </a:moveTo>
                  <a:lnTo>
                    <a:pt x="97385" y="507480"/>
                  </a:lnTo>
                  <a:lnTo>
                    <a:pt x="126714" y="502512"/>
                  </a:lnTo>
                  <a:lnTo>
                    <a:pt x="166954" y="525296"/>
                  </a:lnTo>
                  <a:lnTo>
                    <a:pt x="142665" y="544641"/>
                  </a:lnTo>
                  <a:lnTo>
                    <a:pt x="121206" y="520384"/>
                  </a:lnTo>
                  <a:lnTo>
                    <a:pt x="112706" y="515660"/>
                  </a:lnTo>
                  <a:lnTo>
                    <a:pt x="97498" y="523941"/>
                  </a:lnTo>
                  <a:lnTo>
                    <a:pt x="87692" y="513028"/>
                  </a:lnTo>
                  <a:close/>
                  <a:moveTo>
                    <a:pt x="475293" y="0"/>
                  </a:moveTo>
                  <a:lnTo>
                    <a:pt x="496933" y="7890"/>
                  </a:lnTo>
                  <a:lnTo>
                    <a:pt x="481946" y="26845"/>
                  </a:lnTo>
                  <a:lnTo>
                    <a:pt x="487202" y="39315"/>
                  </a:lnTo>
                  <a:lnTo>
                    <a:pt x="509499" y="8777"/>
                  </a:lnTo>
                  <a:lnTo>
                    <a:pt x="530729" y="37509"/>
                  </a:lnTo>
                  <a:lnTo>
                    <a:pt x="580835" y="33231"/>
                  </a:lnTo>
                  <a:lnTo>
                    <a:pt x="574643" y="47424"/>
                  </a:lnTo>
                  <a:lnTo>
                    <a:pt x="585274" y="53075"/>
                  </a:lnTo>
                  <a:lnTo>
                    <a:pt x="571351" y="54400"/>
                  </a:lnTo>
                  <a:lnTo>
                    <a:pt x="593922" y="54420"/>
                  </a:lnTo>
                  <a:lnTo>
                    <a:pt x="588042" y="62996"/>
                  </a:lnTo>
                  <a:lnTo>
                    <a:pt x="658280" y="59439"/>
                  </a:lnTo>
                  <a:lnTo>
                    <a:pt x="764529" y="98353"/>
                  </a:lnTo>
                  <a:lnTo>
                    <a:pt x="806593" y="87284"/>
                  </a:lnTo>
                  <a:lnTo>
                    <a:pt x="863904" y="122142"/>
                  </a:lnTo>
                  <a:lnTo>
                    <a:pt x="864090" y="684479"/>
                  </a:lnTo>
                  <a:lnTo>
                    <a:pt x="912591" y="682186"/>
                  </a:lnTo>
                  <a:lnTo>
                    <a:pt x="909551" y="695546"/>
                  </a:lnTo>
                  <a:lnTo>
                    <a:pt x="949761" y="737957"/>
                  </a:lnTo>
                  <a:lnTo>
                    <a:pt x="952599" y="754204"/>
                  </a:lnTo>
                  <a:lnTo>
                    <a:pt x="1003037" y="709979"/>
                  </a:lnTo>
                  <a:lnTo>
                    <a:pt x="1054460" y="775919"/>
                  </a:lnTo>
                  <a:lnTo>
                    <a:pt x="1094866" y="863324"/>
                  </a:lnTo>
                  <a:lnTo>
                    <a:pt x="1140387" y="894512"/>
                  </a:lnTo>
                  <a:lnTo>
                    <a:pt x="1136371" y="901455"/>
                  </a:lnTo>
                  <a:lnTo>
                    <a:pt x="1141004" y="922490"/>
                  </a:lnTo>
                  <a:lnTo>
                    <a:pt x="1123501" y="945332"/>
                  </a:lnTo>
                  <a:lnTo>
                    <a:pt x="1115386" y="934724"/>
                  </a:lnTo>
                  <a:lnTo>
                    <a:pt x="1129150" y="920450"/>
                  </a:lnTo>
                  <a:lnTo>
                    <a:pt x="1114193" y="929507"/>
                  </a:lnTo>
                  <a:lnTo>
                    <a:pt x="1125320" y="921853"/>
                  </a:lnTo>
                  <a:lnTo>
                    <a:pt x="1119022" y="921299"/>
                  </a:lnTo>
                  <a:lnTo>
                    <a:pt x="1115345" y="885627"/>
                  </a:lnTo>
                  <a:lnTo>
                    <a:pt x="1092943" y="896933"/>
                  </a:lnTo>
                  <a:lnTo>
                    <a:pt x="1096670" y="899064"/>
                  </a:lnTo>
                  <a:lnTo>
                    <a:pt x="1091574" y="912759"/>
                  </a:lnTo>
                  <a:lnTo>
                    <a:pt x="1086408" y="909307"/>
                  </a:lnTo>
                  <a:lnTo>
                    <a:pt x="1096234" y="881530"/>
                  </a:lnTo>
                  <a:lnTo>
                    <a:pt x="1070528" y="840701"/>
                  </a:lnTo>
                  <a:lnTo>
                    <a:pt x="1052487" y="835801"/>
                  </a:lnTo>
                  <a:lnTo>
                    <a:pt x="1063692" y="828566"/>
                  </a:lnTo>
                  <a:lnTo>
                    <a:pt x="1049160" y="812262"/>
                  </a:lnTo>
                  <a:lnTo>
                    <a:pt x="1065264" y="820792"/>
                  </a:lnTo>
                  <a:lnTo>
                    <a:pt x="1051264" y="802517"/>
                  </a:lnTo>
                  <a:lnTo>
                    <a:pt x="1062225" y="804649"/>
                  </a:lnTo>
                  <a:lnTo>
                    <a:pt x="1038733" y="794466"/>
                  </a:lnTo>
                  <a:lnTo>
                    <a:pt x="1045924" y="773068"/>
                  </a:lnTo>
                  <a:lnTo>
                    <a:pt x="1036237" y="788460"/>
                  </a:lnTo>
                  <a:lnTo>
                    <a:pt x="1027284" y="780980"/>
                  </a:lnTo>
                  <a:lnTo>
                    <a:pt x="1020958" y="779620"/>
                  </a:lnTo>
                  <a:lnTo>
                    <a:pt x="1006517" y="726605"/>
                  </a:lnTo>
                  <a:lnTo>
                    <a:pt x="1007287" y="745575"/>
                  </a:lnTo>
                  <a:lnTo>
                    <a:pt x="1001100" y="738438"/>
                  </a:lnTo>
                  <a:lnTo>
                    <a:pt x="1012800" y="786772"/>
                  </a:lnTo>
                  <a:lnTo>
                    <a:pt x="991916" y="779580"/>
                  </a:lnTo>
                  <a:lnTo>
                    <a:pt x="988071" y="758559"/>
                  </a:lnTo>
                  <a:lnTo>
                    <a:pt x="995592" y="754541"/>
                  </a:lnTo>
                  <a:lnTo>
                    <a:pt x="985708" y="748026"/>
                  </a:lnTo>
                  <a:lnTo>
                    <a:pt x="983886" y="761814"/>
                  </a:lnTo>
                  <a:lnTo>
                    <a:pt x="963203" y="746311"/>
                  </a:lnTo>
                  <a:lnTo>
                    <a:pt x="961469" y="758358"/>
                  </a:lnTo>
                  <a:lnTo>
                    <a:pt x="975359" y="757547"/>
                  </a:lnTo>
                  <a:lnTo>
                    <a:pt x="989100" y="779381"/>
                  </a:lnTo>
                  <a:lnTo>
                    <a:pt x="973331" y="787624"/>
                  </a:lnTo>
                  <a:lnTo>
                    <a:pt x="928305" y="740270"/>
                  </a:lnTo>
                  <a:lnTo>
                    <a:pt x="896424" y="725240"/>
                  </a:lnTo>
                  <a:lnTo>
                    <a:pt x="901876" y="700924"/>
                  </a:lnTo>
                  <a:lnTo>
                    <a:pt x="907118" y="721486"/>
                  </a:lnTo>
                  <a:lnTo>
                    <a:pt x="917002" y="709742"/>
                  </a:lnTo>
                  <a:lnTo>
                    <a:pt x="901723" y="698362"/>
                  </a:lnTo>
                  <a:lnTo>
                    <a:pt x="878991" y="715173"/>
                  </a:lnTo>
                  <a:lnTo>
                    <a:pt x="854500" y="706749"/>
                  </a:lnTo>
                  <a:lnTo>
                    <a:pt x="854143" y="693032"/>
                  </a:lnTo>
                  <a:lnTo>
                    <a:pt x="790419" y="700325"/>
                  </a:lnTo>
                  <a:lnTo>
                    <a:pt x="764929" y="684761"/>
                  </a:lnTo>
                  <a:lnTo>
                    <a:pt x="773107" y="663579"/>
                  </a:lnTo>
                  <a:lnTo>
                    <a:pt x="755926" y="682287"/>
                  </a:lnTo>
                  <a:lnTo>
                    <a:pt x="741702" y="675070"/>
                  </a:lnTo>
                  <a:lnTo>
                    <a:pt x="747580" y="665824"/>
                  </a:lnTo>
                  <a:lnTo>
                    <a:pt x="731594" y="667053"/>
                  </a:lnTo>
                  <a:lnTo>
                    <a:pt x="737137" y="659297"/>
                  </a:lnTo>
                  <a:lnTo>
                    <a:pt x="721725" y="664396"/>
                  </a:lnTo>
                  <a:lnTo>
                    <a:pt x="735041" y="656987"/>
                  </a:lnTo>
                  <a:lnTo>
                    <a:pt x="719126" y="651187"/>
                  </a:lnTo>
                  <a:lnTo>
                    <a:pt x="730595" y="642053"/>
                  </a:lnTo>
                  <a:lnTo>
                    <a:pt x="703769" y="654687"/>
                  </a:lnTo>
                  <a:lnTo>
                    <a:pt x="699248" y="640821"/>
                  </a:lnTo>
                  <a:lnTo>
                    <a:pt x="691231" y="657546"/>
                  </a:lnTo>
                  <a:lnTo>
                    <a:pt x="686525" y="651475"/>
                  </a:lnTo>
                  <a:lnTo>
                    <a:pt x="694892" y="634354"/>
                  </a:lnTo>
                  <a:lnTo>
                    <a:pt x="670233" y="659755"/>
                  </a:lnTo>
                  <a:lnTo>
                    <a:pt x="682869" y="668180"/>
                  </a:lnTo>
                  <a:lnTo>
                    <a:pt x="670625" y="677287"/>
                  </a:lnTo>
                  <a:lnTo>
                    <a:pt x="689427" y="676576"/>
                  </a:lnTo>
                  <a:lnTo>
                    <a:pt x="676991" y="690288"/>
                  </a:lnTo>
                  <a:lnTo>
                    <a:pt x="685380" y="689543"/>
                  </a:lnTo>
                  <a:lnTo>
                    <a:pt x="679845" y="691498"/>
                  </a:lnTo>
                  <a:lnTo>
                    <a:pt x="676873" y="702602"/>
                  </a:lnTo>
                  <a:lnTo>
                    <a:pt x="655477" y="706623"/>
                  </a:lnTo>
                  <a:lnTo>
                    <a:pt x="652186" y="694057"/>
                  </a:lnTo>
                  <a:lnTo>
                    <a:pt x="649446" y="714244"/>
                  </a:lnTo>
                  <a:lnTo>
                    <a:pt x="644260" y="702015"/>
                  </a:lnTo>
                  <a:lnTo>
                    <a:pt x="643968" y="717143"/>
                  </a:lnTo>
                  <a:lnTo>
                    <a:pt x="636656" y="710256"/>
                  </a:lnTo>
                  <a:lnTo>
                    <a:pt x="639632" y="714342"/>
                  </a:lnTo>
                  <a:lnTo>
                    <a:pt x="637172" y="718693"/>
                  </a:lnTo>
                  <a:lnTo>
                    <a:pt x="628722" y="726744"/>
                  </a:lnTo>
                  <a:lnTo>
                    <a:pt x="632139" y="714244"/>
                  </a:lnTo>
                  <a:lnTo>
                    <a:pt x="625597" y="726797"/>
                  </a:lnTo>
                  <a:lnTo>
                    <a:pt x="623886" y="720479"/>
                  </a:lnTo>
                  <a:lnTo>
                    <a:pt x="614679" y="737725"/>
                  </a:lnTo>
                  <a:lnTo>
                    <a:pt x="587679" y="735891"/>
                  </a:lnTo>
                  <a:lnTo>
                    <a:pt x="612535" y="711218"/>
                  </a:lnTo>
                  <a:lnTo>
                    <a:pt x="590294" y="712384"/>
                  </a:lnTo>
                  <a:lnTo>
                    <a:pt x="604707" y="680488"/>
                  </a:lnTo>
                  <a:lnTo>
                    <a:pt x="602062" y="662965"/>
                  </a:lnTo>
                  <a:lnTo>
                    <a:pt x="627471" y="646930"/>
                  </a:lnTo>
                  <a:lnTo>
                    <a:pt x="661972" y="656757"/>
                  </a:lnTo>
                  <a:lnTo>
                    <a:pt x="635901" y="640821"/>
                  </a:lnTo>
                  <a:lnTo>
                    <a:pt x="652186" y="622221"/>
                  </a:lnTo>
                  <a:lnTo>
                    <a:pt x="597666" y="650064"/>
                  </a:lnTo>
                  <a:lnTo>
                    <a:pt x="576361" y="685411"/>
                  </a:lnTo>
                  <a:lnTo>
                    <a:pt x="559434" y="685381"/>
                  </a:lnTo>
                  <a:lnTo>
                    <a:pt x="572665" y="696765"/>
                  </a:lnTo>
                  <a:lnTo>
                    <a:pt x="530301" y="742698"/>
                  </a:lnTo>
                  <a:lnTo>
                    <a:pt x="555288" y="757058"/>
                  </a:lnTo>
                  <a:lnTo>
                    <a:pt x="534264" y="774821"/>
                  </a:lnTo>
                  <a:lnTo>
                    <a:pt x="530986" y="791644"/>
                  </a:lnTo>
                  <a:lnTo>
                    <a:pt x="474209" y="829395"/>
                  </a:lnTo>
                  <a:lnTo>
                    <a:pt x="472734" y="845820"/>
                  </a:lnTo>
                  <a:lnTo>
                    <a:pt x="425569" y="870312"/>
                  </a:lnTo>
                  <a:lnTo>
                    <a:pt x="419857" y="878472"/>
                  </a:lnTo>
                  <a:lnTo>
                    <a:pt x="433181" y="879870"/>
                  </a:lnTo>
                  <a:lnTo>
                    <a:pt x="423501" y="890927"/>
                  </a:lnTo>
                  <a:lnTo>
                    <a:pt x="421088" y="881933"/>
                  </a:lnTo>
                  <a:lnTo>
                    <a:pt x="394262" y="909370"/>
                  </a:lnTo>
                  <a:lnTo>
                    <a:pt x="389886" y="897122"/>
                  </a:lnTo>
                  <a:lnTo>
                    <a:pt x="354329" y="919601"/>
                  </a:lnTo>
                  <a:lnTo>
                    <a:pt x="348509" y="913648"/>
                  </a:lnTo>
                  <a:lnTo>
                    <a:pt x="357160" y="911076"/>
                  </a:lnTo>
                  <a:lnTo>
                    <a:pt x="346572" y="907340"/>
                  </a:lnTo>
                  <a:lnTo>
                    <a:pt x="336376" y="930424"/>
                  </a:lnTo>
                  <a:lnTo>
                    <a:pt x="324137" y="933222"/>
                  </a:lnTo>
                  <a:lnTo>
                    <a:pt x="319796" y="921704"/>
                  </a:lnTo>
                  <a:lnTo>
                    <a:pt x="321409" y="936870"/>
                  </a:lnTo>
                  <a:lnTo>
                    <a:pt x="305760" y="928758"/>
                  </a:lnTo>
                  <a:lnTo>
                    <a:pt x="309283" y="937649"/>
                  </a:lnTo>
                  <a:lnTo>
                    <a:pt x="301337" y="943148"/>
                  </a:lnTo>
                  <a:lnTo>
                    <a:pt x="303893" y="936077"/>
                  </a:lnTo>
                  <a:lnTo>
                    <a:pt x="302273" y="929554"/>
                  </a:lnTo>
                  <a:lnTo>
                    <a:pt x="340596" y="895525"/>
                  </a:lnTo>
                  <a:lnTo>
                    <a:pt x="379605" y="900732"/>
                  </a:lnTo>
                  <a:lnTo>
                    <a:pt x="371427" y="891028"/>
                  </a:lnTo>
                  <a:lnTo>
                    <a:pt x="377159" y="877515"/>
                  </a:lnTo>
                  <a:lnTo>
                    <a:pt x="420096" y="855794"/>
                  </a:lnTo>
                  <a:lnTo>
                    <a:pt x="419885" y="842311"/>
                  </a:lnTo>
                  <a:lnTo>
                    <a:pt x="437773" y="821873"/>
                  </a:lnTo>
                  <a:lnTo>
                    <a:pt x="451396" y="821938"/>
                  </a:lnTo>
                  <a:lnTo>
                    <a:pt x="443596" y="814761"/>
                  </a:lnTo>
                  <a:lnTo>
                    <a:pt x="446026" y="793619"/>
                  </a:lnTo>
                  <a:lnTo>
                    <a:pt x="457888" y="790145"/>
                  </a:lnTo>
                  <a:lnTo>
                    <a:pt x="447446" y="779607"/>
                  </a:lnTo>
                  <a:lnTo>
                    <a:pt x="466934" y="742250"/>
                  </a:lnTo>
                  <a:lnTo>
                    <a:pt x="431475" y="768813"/>
                  </a:lnTo>
                  <a:lnTo>
                    <a:pt x="423821" y="749697"/>
                  </a:lnTo>
                  <a:lnTo>
                    <a:pt x="436397" y="754312"/>
                  </a:lnTo>
                  <a:lnTo>
                    <a:pt x="422703" y="741076"/>
                  </a:lnTo>
                  <a:lnTo>
                    <a:pt x="413630" y="778980"/>
                  </a:lnTo>
                  <a:lnTo>
                    <a:pt x="377670" y="746747"/>
                  </a:lnTo>
                  <a:lnTo>
                    <a:pt x="331250" y="766717"/>
                  </a:lnTo>
                  <a:lnTo>
                    <a:pt x="346489" y="744595"/>
                  </a:lnTo>
                  <a:lnTo>
                    <a:pt x="335759" y="742603"/>
                  </a:lnTo>
                  <a:lnTo>
                    <a:pt x="342981" y="725200"/>
                  </a:lnTo>
                  <a:lnTo>
                    <a:pt x="331753" y="687610"/>
                  </a:lnTo>
                  <a:lnTo>
                    <a:pt x="326197" y="691132"/>
                  </a:lnTo>
                  <a:lnTo>
                    <a:pt x="338598" y="664267"/>
                  </a:lnTo>
                  <a:lnTo>
                    <a:pt x="321235" y="684010"/>
                  </a:lnTo>
                  <a:lnTo>
                    <a:pt x="322438" y="700393"/>
                  </a:lnTo>
                  <a:lnTo>
                    <a:pt x="283595" y="708865"/>
                  </a:lnTo>
                  <a:lnTo>
                    <a:pt x="249374" y="671815"/>
                  </a:lnTo>
                  <a:lnTo>
                    <a:pt x="268505" y="653450"/>
                  </a:lnTo>
                  <a:lnTo>
                    <a:pt x="278585" y="660315"/>
                  </a:lnTo>
                  <a:lnTo>
                    <a:pt x="274441" y="671913"/>
                  </a:lnTo>
                  <a:lnTo>
                    <a:pt x="286302" y="660244"/>
                  </a:lnTo>
                  <a:lnTo>
                    <a:pt x="293557" y="670177"/>
                  </a:lnTo>
                  <a:lnTo>
                    <a:pt x="300091" y="661461"/>
                  </a:lnTo>
                  <a:lnTo>
                    <a:pt x="287865" y="656284"/>
                  </a:lnTo>
                  <a:lnTo>
                    <a:pt x="296526" y="653853"/>
                  </a:lnTo>
                  <a:lnTo>
                    <a:pt x="256293" y="652601"/>
                  </a:lnTo>
                  <a:lnTo>
                    <a:pt x="264549" y="643080"/>
                  </a:lnTo>
                  <a:lnTo>
                    <a:pt x="257043" y="644501"/>
                  </a:lnTo>
                  <a:lnTo>
                    <a:pt x="256588" y="635472"/>
                  </a:lnTo>
                  <a:lnTo>
                    <a:pt x="255956" y="640004"/>
                  </a:lnTo>
                  <a:lnTo>
                    <a:pt x="250765" y="638395"/>
                  </a:lnTo>
                  <a:lnTo>
                    <a:pt x="256286" y="627056"/>
                  </a:lnTo>
                  <a:lnTo>
                    <a:pt x="258573" y="627061"/>
                  </a:lnTo>
                  <a:lnTo>
                    <a:pt x="260116" y="624272"/>
                  </a:lnTo>
                  <a:lnTo>
                    <a:pt x="263968" y="622969"/>
                  </a:lnTo>
                  <a:lnTo>
                    <a:pt x="267219" y="616034"/>
                  </a:lnTo>
                  <a:lnTo>
                    <a:pt x="259643" y="622675"/>
                  </a:lnTo>
                  <a:lnTo>
                    <a:pt x="258176" y="626252"/>
                  </a:lnTo>
                  <a:lnTo>
                    <a:pt x="256022" y="626237"/>
                  </a:lnTo>
                  <a:lnTo>
                    <a:pt x="252841" y="631424"/>
                  </a:lnTo>
                  <a:lnTo>
                    <a:pt x="249822" y="638004"/>
                  </a:lnTo>
                  <a:lnTo>
                    <a:pt x="251487" y="640675"/>
                  </a:lnTo>
                  <a:lnTo>
                    <a:pt x="250345" y="645295"/>
                  </a:lnTo>
                  <a:lnTo>
                    <a:pt x="229936" y="617669"/>
                  </a:lnTo>
                  <a:lnTo>
                    <a:pt x="253855" y="571948"/>
                  </a:lnTo>
                  <a:lnTo>
                    <a:pt x="269224" y="573504"/>
                  </a:lnTo>
                  <a:lnTo>
                    <a:pt x="263779" y="565171"/>
                  </a:lnTo>
                  <a:lnTo>
                    <a:pt x="273183" y="555542"/>
                  </a:lnTo>
                  <a:lnTo>
                    <a:pt x="263150" y="550600"/>
                  </a:lnTo>
                  <a:lnTo>
                    <a:pt x="277229" y="541112"/>
                  </a:lnTo>
                  <a:lnTo>
                    <a:pt x="274909" y="529695"/>
                  </a:lnTo>
                  <a:lnTo>
                    <a:pt x="307592" y="538613"/>
                  </a:lnTo>
                  <a:lnTo>
                    <a:pt x="327715" y="511189"/>
                  </a:lnTo>
                  <a:lnTo>
                    <a:pt x="356911" y="512806"/>
                  </a:lnTo>
                  <a:lnTo>
                    <a:pt x="366324" y="492567"/>
                  </a:lnTo>
                  <a:lnTo>
                    <a:pt x="347412" y="460779"/>
                  </a:lnTo>
                  <a:lnTo>
                    <a:pt x="366163" y="442998"/>
                  </a:lnTo>
                  <a:lnTo>
                    <a:pt x="356133" y="430231"/>
                  </a:lnTo>
                  <a:lnTo>
                    <a:pt x="315677" y="465601"/>
                  </a:lnTo>
                  <a:lnTo>
                    <a:pt x="306123" y="446926"/>
                  </a:lnTo>
                  <a:lnTo>
                    <a:pt x="305977" y="461442"/>
                  </a:lnTo>
                  <a:lnTo>
                    <a:pt x="231861" y="451660"/>
                  </a:lnTo>
                  <a:lnTo>
                    <a:pt x="210709" y="415209"/>
                  </a:lnTo>
                  <a:lnTo>
                    <a:pt x="233431" y="411168"/>
                  </a:lnTo>
                  <a:lnTo>
                    <a:pt x="181289" y="386331"/>
                  </a:lnTo>
                  <a:lnTo>
                    <a:pt x="276340" y="328479"/>
                  </a:lnTo>
                  <a:lnTo>
                    <a:pt x="294674" y="330220"/>
                  </a:lnTo>
                  <a:lnTo>
                    <a:pt x="280500" y="353558"/>
                  </a:lnTo>
                  <a:lnTo>
                    <a:pt x="293884" y="361376"/>
                  </a:lnTo>
                  <a:lnTo>
                    <a:pt x="360643" y="353055"/>
                  </a:lnTo>
                  <a:lnTo>
                    <a:pt x="337828" y="348661"/>
                  </a:lnTo>
                  <a:lnTo>
                    <a:pt x="337926" y="332243"/>
                  </a:lnTo>
                  <a:lnTo>
                    <a:pt x="319557" y="310996"/>
                  </a:lnTo>
                  <a:lnTo>
                    <a:pt x="327086" y="305247"/>
                  </a:lnTo>
                  <a:lnTo>
                    <a:pt x="345615" y="337770"/>
                  </a:lnTo>
                  <a:lnTo>
                    <a:pt x="380088" y="340796"/>
                  </a:lnTo>
                  <a:lnTo>
                    <a:pt x="379240" y="325126"/>
                  </a:lnTo>
                  <a:lnTo>
                    <a:pt x="347976" y="332331"/>
                  </a:lnTo>
                  <a:lnTo>
                    <a:pt x="338135" y="319982"/>
                  </a:lnTo>
                  <a:lnTo>
                    <a:pt x="348117" y="303907"/>
                  </a:lnTo>
                  <a:lnTo>
                    <a:pt x="323961" y="303048"/>
                  </a:lnTo>
                  <a:lnTo>
                    <a:pt x="326744" y="292124"/>
                  </a:lnTo>
                  <a:lnTo>
                    <a:pt x="291969" y="295221"/>
                  </a:lnTo>
                  <a:lnTo>
                    <a:pt x="282115" y="262733"/>
                  </a:lnTo>
                  <a:lnTo>
                    <a:pt x="214083" y="212948"/>
                  </a:lnTo>
                  <a:lnTo>
                    <a:pt x="225537" y="208438"/>
                  </a:lnTo>
                  <a:lnTo>
                    <a:pt x="229483" y="176172"/>
                  </a:lnTo>
                  <a:lnTo>
                    <a:pt x="294163" y="160437"/>
                  </a:lnTo>
                  <a:lnTo>
                    <a:pt x="337017" y="73226"/>
                  </a:lnTo>
                  <a:lnTo>
                    <a:pt x="332574" y="84812"/>
                  </a:lnTo>
                  <a:lnTo>
                    <a:pt x="387461" y="51684"/>
                  </a:lnTo>
                  <a:lnTo>
                    <a:pt x="380891" y="60882"/>
                  </a:lnTo>
                  <a:lnTo>
                    <a:pt x="390012" y="76131"/>
                  </a:lnTo>
                  <a:lnTo>
                    <a:pt x="403867" y="56438"/>
                  </a:lnTo>
                  <a:lnTo>
                    <a:pt x="382758" y="50022"/>
                  </a:lnTo>
                  <a:lnTo>
                    <a:pt x="394242" y="36085"/>
                  </a:lnTo>
                  <a:lnTo>
                    <a:pt x="436731" y="3306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0" name="NA_Puerto Rico">
              <a:extLst>
                <a:ext uri="{FF2B5EF4-FFF2-40B4-BE49-F238E27FC236}">
                  <a16:creationId xmlns:a16="http://schemas.microsoft.com/office/drawing/2014/main" id="{57B79800-6459-0723-83AA-C44CC7C80A3F}"/>
                </a:ext>
              </a:extLst>
            </p:cNvPr>
            <p:cNvSpPr/>
            <p:nvPr>
              <p:custDataLst>
                <p:tags r:id="rId158"/>
              </p:custDataLst>
            </p:nvPr>
          </p:nvSpPr>
          <p:spPr bwMode="gray">
            <a:xfrm>
              <a:off x="4372389" y="4317556"/>
              <a:ext cx="39439" cy="14313"/>
            </a:xfrm>
            <a:custGeom>
              <a:avLst/>
              <a:gdLst/>
              <a:ahLst/>
              <a:cxnLst/>
              <a:rect l="0" t="0" r="0" b="0"/>
              <a:pathLst>
                <a:path w="16631" h="6028">
                  <a:moveTo>
                    <a:pt x="2694" y="0"/>
                  </a:moveTo>
                  <a:lnTo>
                    <a:pt x="16630" y="2871"/>
                  </a:lnTo>
                  <a:lnTo>
                    <a:pt x="788" y="6027"/>
                  </a:lnTo>
                  <a:lnTo>
                    <a:pt x="0" y="1444"/>
                  </a:lnTo>
                  <a:lnTo>
                    <a:pt x="2694"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1" name="NA_Panama">
              <a:extLst>
                <a:ext uri="{FF2B5EF4-FFF2-40B4-BE49-F238E27FC236}">
                  <a16:creationId xmlns:a16="http://schemas.microsoft.com/office/drawing/2014/main" id="{7661EF0B-BB44-9A00-8FA6-78DCC880ECC3}"/>
                </a:ext>
              </a:extLst>
            </p:cNvPr>
            <p:cNvSpPr/>
            <p:nvPr>
              <p:custDataLst>
                <p:tags r:id="rId159"/>
              </p:custDataLst>
            </p:nvPr>
          </p:nvSpPr>
          <p:spPr bwMode="gray">
            <a:xfrm>
              <a:off x="4000819" y="4536519"/>
              <a:ext cx="135627" cy="56146"/>
            </a:xfrm>
            <a:custGeom>
              <a:avLst/>
              <a:gdLst/>
              <a:ahLst/>
              <a:cxnLst/>
              <a:rect l="0" t="0" r="0" b="0"/>
              <a:pathLst>
                <a:path w="57193" h="23648">
                  <a:moveTo>
                    <a:pt x="34717" y="0"/>
                  </a:moveTo>
                  <a:lnTo>
                    <a:pt x="48992" y="3426"/>
                  </a:lnTo>
                  <a:lnTo>
                    <a:pt x="55681" y="9045"/>
                  </a:lnTo>
                  <a:lnTo>
                    <a:pt x="57192" y="16501"/>
                  </a:lnTo>
                  <a:lnTo>
                    <a:pt x="53609" y="20658"/>
                  </a:lnTo>
                  <a:lnTo>
                    <a:pt x="51881" y="18671"/>
                  </a:lnTo>
                  <a:lnTo>
                    <a:pt x="50450" y="23647"/>
                  </a:lnTo>
                  <a:lnTo>
                    <a:pt x="45017" y="15342"/>
                  </a:lnTo>
                  <a:lnTo>
                    <a:pt x="46775" y="14837"/>
                  </a:lnTo>
                  <a:lnTo>
                    <a:pt x="47956" y="11786"/>
                  </a:lnTo>
                  <a:lnTo>
                    <a:pt x="51556" y="14301"/>
                  </a:lnTo>
                  <a:lnTo>
                    <a:pt x="48272" y="11261"/>
                  </a:lnTo>
                  <a:lnTo>
                    <a:pt x="45206" y="12390"/>
                  </a:lnTo>
                  <a:lnTo>
                    <a:pt x="39561" y="4310"/>
                  </a:lnTo>
                  <a:lnTo>
                    <a:pt x="24611" y="13718"/>
                  </a:lnTo>
                  <a:lnTo>
                    <a:pt x="29450" y="20750"/>
                  </a:lnTo>
                  <a:lnTo>
                    <a:pt x="25014" y="23490"/>
                  </a:lnTo>
                  <a:lnTo>
                    <a:pt x="20095" y="23434"/>
                  </a:lnTo>
                  <a:lnTo>
                    <a:pt x="18767" y="17146"/>
                  </a:lnTo>
                  <a:lnTo>
                    <a:pt x="17559" y="17331"/>
                  </a:lnTo>
                  <a:lnTo>
                    <a:pt x="17170" y="19831"/>
                  </a:lnTo>
                  <a:lnTo>
                    <a:pt x="14378" y="18909"/>
                  </a:lnTo>
                  <a:lnTo>
                    <a:pt x="11961" y="14226"/>
                  </a:lnTo>
                  <a:lnTo>
                    <a:pt x="7428" y="13903"/>
                  </a:lnTo>
                  <a:lnTo>
                    <a:pt x="6475" y="12701"/>
                  </a:lnTo>
                  <a:lnTo>
                    <a:pt x="2131" y="12662"/>
                  </a:lnTo>
                  <a:lnTo>
                    <a:pt x="359" y="15608"/>
                  </a:lnTo>
                  <a:lnTo>
                    <a:pt x="2239" y="6453"/>
                  </a:lnTo>
                  <a:lnTo>
                    <a:pt x="0" y="977"/>
                  </a:lnTo>
                  <a:lnTo>
                    <a:pt x="3712" y="52"/>
                  </a:lnTo>
                  <a:lnTo>
                    <a:pt x="6978" y="5778"/>
                  </a:lnTo>
                  <a:lnTo>
                    <a:pt x="11184" y="6310"/>
                  </a:lnTo>
                  <a:lnTo>
                    <a:pt x="10509" y="3989"/>
                  </a:lnTo>
                  <a:lnTo>
                    <a:pt x="17386" y="7980"/>
                  </a:lnTo>
                  <a:lnTo>
                    <a:pt x="34717"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2" name="NA_Nicaragua">
              <a:extLst>
                <a:ext uri="{FF2B5EF4-FFF2-40B4-BE49-F238E27FC236}">
                  <a16:creationId xmlns:a16="http://schemas.microsoft.com/office/drawing/2014/main" id="{BFF2C7BA-9736-7381-AE59-FDFAA701B73B}"/>
                </a:ext>
              </a:extLst>
            </p:cNvPr>
            <p:cNvSpPr/>
            <p:nvPr>
              <p:custDataLst>
                <p:tags r:id="rId160"/>
              </p:custDataLst>
            </p:nvPr>
          </p:nvSpPr>
          <p:spPr bwMode="gray">
            <a:xfrm>
              <a:off x="3887993" y="4404647"/>
              <a:ext cx="108155" cy="104364"/>
            </a:xfrm>
            <a:custGeom>
              <a:avLst/>
              <a:gdLst/>
              <a:ahLst/>
              <a:cxnLst/>
              <a:rect l="0" t="0" r="0" b="0"/>
              <a:pathLst>
                <a:path w="45608" h="43957">
                  <a:moveTo>
                    <a:pt x="44528" y="109"/>
                  </a:moveTo>
                  <a:lnTo>
                    <a:pt x="45607" y="0"/>
                  </a:lnTo>
                  <a:lnTo>
                    <a:pt x="42711" y="1934"/>
                  </a:lnTo>
                  <a:lnTo>
                    <a:pt x="45056" y="6916"/>
                  </a:lnTo>
                  <a:lnTo>
                    <a:pt x="41414" y="15913"/>
                  </a:lnTo>
                  <a:lnTo>
                    <a:pt x="42098" y="26652"/>
                  </a:lnTo>
                  <a:lnTo>
                    <a:pt x="40881" y="22393"/>
                  </a:lnTo>
                  <a:lnTo>
                    <a:pt x="38609" y="32064"/>
                  </a:lnTo>
                  <a:lnTo>
                    <a:pt x="40468" y="41754"/>
                  </a:lnTo>
                  <a:lnTo>
                    <a:pt x="37770" y="43956"/>
                  </a:lnTo>
                  <a:lnTo>
                    <a:pt x="26048" y="40887"/>
                  </a:lnTo>
                  <a:lnTo>
                    <a:pt x="20002" y="40214"/>
                  </a:lnTo>
                  <a:lnTo>
                    <a:pt x="0" y="21442"/>
                  </a:lnTo>
                  <a:lnTo>
                    <a:pt x="3912" y="20678"/>
                  </a:lnTo>
                  <a:lnTo>
                    <a:pt x="9975" y="17492"/>
                  </a:lnTo>
                  <a:lnTo>
                    <a:pt x="9295" y="12815"/>
                  </a:lnTo>
                  <a:lnTo>
                    <a:pt x="16767" y="9578"/>
                  </a:lnTo>
                  <a:lnTo>
                    <a:pt x="19602" y="12016"/>
                  </a:lnTo>
                  <a:lnTo>
                    <a:pt x="27859" y="1908"/>
                  </a:lnTo>
                  <a:lnTo>
                    <a:pt x="32098" y="3881"/>
                  </a:lnTo>
                  <a:lnTo>
                    <a:pt x="44528" y="109"/>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3" name="NA_Mexico">
              <a:extLst>
                <a:ext uri="{FF2B5EF4-FFF2-40B4-BE49-F238E27FC236}">
                  <a16:creationId xmlns:a16="http://schemas.microsoft.com/office/drawing/2014/main" id="{E23527C8-62ED-C4D9-7856-6A0CCDE059C6}"/>
                </a:ext>
              </a:extLst>
            </p:cNvPr>
            <p:cNvSpPr/>
            <p:nvPr>
              <p:custDataLst>
                <p:tags r:id="rId161"/>
              </p:custDataLst>
            </p:nvPr>
          </p:nvSpPr>
          <p:spPr bwMode="gray">
            <a:xfrm>
              <a:off x="3190084" y="3941913"/>
              <a:ext cx="719718" cy="473600"/>
            </a:xfrm>
            <a:custGeom>
              <a:avLst/>
              <a:gdLst>
                <a:gd name="connsiteX0" fmla="*/ 125532 w 763676"/>
                <a:gd name="connsiteY0" fmla="*/ 214467 h 502524"/>
                <a:gd name="connsiteX1" fmla="*/ 123798 w 763676"/>
                <a:gd name="connsiteY1" fmla="*/ 226595 h 502524"/>
                <a:gd name="connsiteX2" fmla="*/ 127734 w 763676"/>
                <a:gd name="connsiteY2" fmla="*/ 235629 h 502524"/>
                <a:gd name="connsiteX3" fmla="*/ 122532 w 763676"/>
                <a:gd name="connsiteY3" fmla="*/ 227567 h 502524"/>
                <a:gd name="connsiteX4" fmla="*/ 60473 w 763676"/>
                <a:gd name="connsiteY4" fmla="*/ 0 h 502524"/>
                <a:gd name="connsiteX5" fmla="*/ 58191 w 763676"/>
                <a:gd name="connsiteY5" fmla="*/ 6326 h 502524"/>
                <a:gd name="connsiteX6" fmla="*/ 102399 w 763676"/>
                <a:gd name="connsiteY6" fmla="*/ 22288 h 502524"/>
                <a:gd name="connsiteX7" fmla="*/ 152903 w 763676"/>
                <a:gd name="connsiteY7" fmla="*/ 41169 h 502524"/>
                <a:gd name="connsiteX8" fmla="*/ 224302 w 763676"/>
                <a:gd name="connsiteY8" fmla="*/ 41169 h 502524"/>
                <a:gd name="connsiteX9" fmla="*/ 224294 w 763676"/>
                <a:gd name="connsiteY9" fmla="*/ 27858 h 502524"/>
                <a:gd name="connsiteX10" fmla="*/ 269783 w 763676"/>
                <a:gd name="connsiteY10" fmla="*/ 28835 h 502524"/>
                <a:gd name="connsiteX11" fmla="*/ 307534 w 763676"/>
                <a:gd name="connsiteY11" fmla="*/ 63502 h 502524"/>
                <a:gd name="connsiteX12" fmla="*/ 316605 w 763676"/>
                <a:gd name="connsiteY12" fmla="*/ 89765 h 502524"/>
                <a:gd name="connsiteX13" fmla="*/ 345920 w 763676"/>
                <a:gd name="connsiteY13" fmla="*/ 108478 h 502524"/>
                <a:gd name="connsiteX14" fmla="*/ 372823 w 763676"/>
                <a:gd name="connsiteY14" fmla="*/ 83427 h 502524"/>
                <a:gd name="connsiteX15" fmla="*/ 395490 w 763676"/>
                <a:gd name="connsiteY15" fmla="*/ 86815 h 502524"/>
                <a:gd name="connsiteX16" fmla="*/ 443299 w 763676"/>
                <a:gd name="connsiteY16" fmla="*/ 150063 h 502524"/>
                <a:gd name="connsiteX17" fmla="*/ 453371 w 763676"/>
                <a:gd name="connsiteY17" fmla="*/ 182163 h 502524"/>
                <a:gd name="connsiteX18" fmla="*/ 502790 w 763676"/>
                <a:gd name="connsiteY18" fmla="*/ 195318 h 502524"/>
                <a:gd name="connsiteX19" fmla="*/ 483944 w 763676"/>
                <a:gd name="connsiteY19" fmla="*/ 288356 h 502524"/>
                <a:gd name="connsiteX20" fmla="*/ 501900 w 763676"/>
                <a:gd name="connsiteY20" fmla="*/ 340283 h 502524"/>
                <a:gd name="connsiteX21" fmla="*/ 533723 w 763676"/>
                <a:gd name="connsiteY21" fmla="*/ 390068 h 502524"/>
                <a:gd name="connsiteX22" fmla="*/ 561633 w 763676"/>
                <a:gd name="connsiteY22" fmla="*/ 398119 h 502524"/>
                <a:gd name="connsiteX23" fmla="*/ 569768 w 763676"/>
                <a:gd name="connsiteY23" fmla="*/ 408093 h 502524"/>
                <a:gd name="connsiteX24" fmla="*/ 632269 w 763676"/>
                <a:gd name="connsiteY24" fmla="*/ 392660 h 502524"/>
                <a:gd name="connsiteX25" fmla="*/ 636806 w 763676"/>
                <a:gd name="connsiteY25" fmla="*/ 401822 h 502524"/>
                <a:gd name="connsiteX26" fmla="*/ 645354 w 763676"/>
                <a:gd name="connsiteY26" fmla="*/ 400323 h 502524"/>
                <a:gd name="connsiteX27" fmla="*/ 671027 w 763676"/>
                <a:gd name="connsiteY27" fmla="*/ 359351 h 502524"/>
                <a:gd name="connsiteX28" fmla="*/ 674228 w 763676"/>
                <a:gd name="connsiteY28" fmla="*/ 330946 h 502524"/>
                <a:gd name="connsiteX29" fmla="*/ 721435 w 763676"/>
                <a:gd name="connsiteY29" fmla="*/ 316410 h 502524"/>
                <a:gd name="connsiteX30" fmla="*/ 757259 w 763676"/>
                <a:gd name="connsiteY30" fmla="*/ 315831 h 502524"/>
                <a:gd name="connsiteX31" fmla="*/ 763676 w 763676"/>
                <a:gd name="connsiteY31" fmla="*/ 327704 h 502524"/>
                <a:gd name="connsiteX32" fmla="*/ 739364 w 763676"/>
                <a:gd name="connsiteY32" fmla="*/ 367400 h 502524"/>
                <a:gd name="connsiteX33" fmla="*/ 747599 w 763676"/>
                <a:gd name="connsiteY33" fmla="*/ 369962 h 502524"/>
                <a:gd name="connsiteX34" fmla="*/ 736631 w 763676"/>
                <a:gd name="connsiteY34" fmla="*/ 406921 h 502524"/>
                <a:gd name="connsiteX35" fmla="*/ 731850 w 763676"/>
                <a:gd name="connsiteY35" fmla="*/ 388891 h 502524"/>
                <a:gd name="connsiteX36" fmla="*/ 725257 w 763676"/>
                <a:gd name="connsiteY36" fmla="*/ 399170 h 502524"/>
                <a:gd name="connsiteX37" fmla="*/ 723290 w 763676"/>
                <a:gd name="connsiteY37" fmla="*/ 399175 h 502524"/>
                <a:gd name="connsiteX38" fmla="*/ 704061 w 763676"/>
                <a:gd name="connsiteY38" fmla="*/ 416774 h 502524"/>
                <a:gd name="connsiteX39" fmla="*/ 657749 w 763676"/>
                <a:gd name="connsiteY39" fmla="*/ 416729 h 502524"/>
                <a:gd name="connsiteX40" fmla="*/ 657711 w 763676"/>
                <a:gd name="connsiteY40" fmla="*/ 431643 h 502524"/>
                <a:gd name="connsiteX41" fmla="*/ 646297 w 763676"/>
                <a:gd name="connsiteY41" fmla="*/ 432038 h 502524"/>
                <a:gd name="connsiteX42" fmla="*/ 672243 w 763676"/>
                <a:gd name="connsiteY42" fmla="*/ 453746 h 502524"/>
                <a:gd name="connsiteX43" fmla="*/ 671349 w 763676"/>
                <a:gd name="connsiteY43" fmla="*/ 462354 h 502524"/>
                <a:gd name="connsiteX44" fmla="*/ 638960 w 763676"/>
                <a:gd name="connsiteY44" fmla="*/ 462705 h 502524"/>
                <a:gd name="connsiteX45" fmla="*/ 625936 w 763676"/>
                <a:gd name="connsiteY45" fmla="*/ 502524 h 502524"/>
                <a:gd name="connsiteX46" fmla="*/ 612700 w 763676"/>
                <a:gd name="connsiteY46" fmla="*/ 486262 h 502524"/>
                <a:gd name="connsiteX47" fmla="*/ 572559 w 763676"/>
                <a:gd name="connsiteY47" fmla="*/ 456948 h 502524"/>
                <a:gd name="connsiteX48" fmla="*/ 580367 w 763676"/>
                <a:gd name="connsiteY48" fmla="*/ 463599 h 502524"/>
                <a:gd name="connsiteX49" fmla="*/ 563583 w 763676"/>
                <a:gd name="connsiteY49" fmla="*/ 459513 h 502524"/>
                <a:gd name="connsiteX50" fmla="*/ 567274 w 763676"/>
                <a:gd name="connsiteY50" fmla="*/ 456321 h 502524"/>
                <a:gd name="connsiteX51" fmla="*/ 561948 w 763676"/>
                <a:gd name="connsiteY51" fmla="*/ 457908 h 502524"/>
                <a:gd name="connsiteX52" fmla="*/ 560131 w 763676"/>
                <a:gd name="connsiteY52" fmla="*/ 453454 h 502524"/>
                <a:gd name="connsiteX53" fmla="*/ 519513 w 763676"/>
                <a:gd name="connsiteY53" fmla="*/ 474001 h 502524"/>
                <a:gd name="connsiteX54" fmla="*/ 486578 w 763676"/>
                <a:gd name="connsiteY54" fmla="*/ 465491 h 502524"/>
                <a:gd name="connsiteX55" fmla="*/ 405401 w 763676"/>
                <a:gd name="connsiteY55" fmla="*/ 431401 h 502524"/>
                <a:gd name="connsiteX56" fmla="*/ 381776 w 763676"/>
                <a:gd name="connsiteY56" fmla="*/ 412575 h 502524"/>
                <a:gd name="connsiteX57" fmla="*/ 344032 w 763676"/>
                <a:gd name="connsiteY57" fmla="*/ 403664 h 502524"/>
                <a:gd name="connsiteX58" fmla="*/ 305443 w 763676"/>
                <a:gd name="connsiteY58" fmla="*/ 376361 h 502524"/>
                <a:gd name="connsiteX59" fmla="*/ 287920 w 763676"/>
                <a:gd name="connsiteY59" fmla="*/ 348316 h 502524"/>
                <a:gd name="connsiteX60" fmla="*/ 298886 w 763676"/>
                <a:gd name="connsiteY60" fmla="*/ 343268 h 502524"/>
                <a:gd name="connsiteX61" fmla="*/ 291332 w 763676"/>
                <a:gd name="connsiteY61" fmla="*/ 337590 h 502524"/>
                <a:gd name="connsiteX62" fmla="*/ 300265 w 763676"/>
                <a:gd name="connsiteY62" fmla="*/ 319970 h 502524"/>
                <a:gd name="connsiteX63" fmla="*/ 284475 w 763676"/>
                <a:gd name="connsiteY63" fmla="*/ 286734 h 502524"/>
                <a:gd name="connsiteX64" fmla="*/ 229563 w 763676"/>
                <a:gd name="connsiteY64" fmla="*/ 231936 h 502524"/>
                <a:gd name="connsiteX65" fmla="*/ 228473 w 763676"/>
                <a:gd name="connsiteY65" fmla="*/ 220244 h 502524"/>
                <a:gd name="connsiteX66" fmla="*/ 219624 w 763676"/>
                <a:gd name="connsiteY66" fmla="*/ 218365 h 502524"/>
                <a:gd name="connsiteX67" fmla="*/ 210223 w 763676"/>
                <a:gd name="connsiteY67" fmla="*/ 207184 h 502524"/>
                <a:gd name="connsiteX68" fmla="*/ 201640 w 763676"/>
                <a:gd name="connsiteY68" fmla="*/ 207635 h 502524"/>
                <a:gd name="connsiteX69" fmla="*/ 208708 w 763676"/>
                <a:gd name="connsiteY69" fmla="*/ 200027 h 502524"/>
                <a:gd name="connsiteX70" fmla="*/ 194615 w 763676"/>
                <a:gd name="connsiteY70" fmla="*/ 201206 h 502524"/>
                <a:gd name="connsiteX71" fmla="*/ 201766 w 763676"/>
                <a:gd name="connsiteY71" fmla="*/ 186418 h 502524"/>
                <a:gd name="connsiteX72" fmla="*/ 165889 w 763676"/>
                <a:gd name="connsiteY72" fmla="*/ 155716 h 502524"/>
                <a:gd name="connsiteX73" fmla="*/ 166392 w 763676"/>
                <a:gd name="connsiteY73" fmla="*/ 141636 h 502524"/>
                <a:gd name="connsiteX74" fmla="*/ 151398 w 763676"/>
                <a:gd name="connsiteY74" fmla="*/ 139585 h 502524"/>
                <a:gd name="connsiteX75" fmla="*/ 124748 w 763676"/>
                <a:gd name="connsiteY75" fmla="*/ 109952 h 502524"/>
                <a:gd name="connsiteX76" fmla="*/ 101548 w 763676"/>
                <a:gd name="connsiteY76" fmla="*/ 44288 h 502524"/>
                <a:gd name="connsiteX77" fmla="*/ 52607 w 763676"/>
                <a:gd name="connsiteY77" fmla="*/ 22376 h 502524"/>
                <a:gd name="connsiteX78" fmla="*/ 64846 w 763676"/>
                <a:gd name="connsiteY78" fmla="*/ 80182 h 502524"/>
                <a:gd name="connsiteX79" fmla="*/ 107182 w 763676"/>
                <a:gd name="connsiteY79" fmla="*/ 125437 h 502524"/>
                <a:gd name="connsiteX80" fmla="*/ 132451 w 763676"/>
                <a:gd name="connsiteY80" fmla="*/ 175772 h 502524"/>
                <a:gd name="connsiteX81" fmla="*/ 132863 w 763676"/>
                <a:gd name="connsiteY81" fmla="*/ 168967 h 502524"/>
                <a:gd name="connsiteX82" fmla="*/ 139944 w 763676"/>
                <a:gd name="connsiteY82" fmla="*/ 174033 h 502524"/>
                <a:gd name="connsiteX83" fmla="*/ 162595 w 763676"/>
                <a:gd name="connsiteY83" fmla="*/ 240650 h 502524"/>
                <a:gd name="connsiteX84" fmla="*/ 170305 w 763676"/>
                <a:gd name="connsiteY84" fmla="*/ 246779 h 502524"/>
                <a:gd name="connsiteX85" fmla="*/ 173843 w 763676"/>
                <a:gd name="connsiteY85" fmla="*/ 240257 h 502524"/>
                <a:gd name="connsiteX86" fmla="*/ 194044 w 763676"/>
                <a:gd name="connsiteY86" fmla="*/ 264608 h 502524"/>
                <a:gd name="connsiteX87" fmla="*/ 179092 w 763676"/>
                <a:gd name="connsiteY87" fmla="*/ 280562 h 502524"/>
                <a:gd name="connsiteX88" fmla="*/ 171249 w 763676"/>
                <a:gd name="connsiteY88" fmla="*/ 261882 h 502524"/>
                <a:gd name="connsiteX89" fmla="*/ 126691 w 763676"/>
                <a:gd name="connsiteY89" fmla="*/ 229064 h 502524"/>
                <a:gd name="connsiteX90" fmla="*/ 127111 w 763676"/>
                <a:gd name="connsiteY90" fmla="*/ 205206 h 502524"/>
                <a:gd name="connsiteX91" fmla="*/ 126223 w 763676"/>
                <a:gd name="connsiteY91" fmla="*/ 207851 h 502524"/>
                <a:gd name="connsiteX92" fmla="*/ 118910 w 763676"/>
                <a:gd name="connsiteY92" fmla="*/ 186723 h 502524"/>
                <a:gd name="connsiteX93" fmla="*/ 98187 w 763676"/>
                <a:gd name="connsiteY93" fmla="*/ 174542 h 502524"/>
                <a:gd name="connsiteX94" fmla="*/ 100502 w 763676"/>
                <a:gd name="connsiteY94" fmla="*/ 167390 h 502524"/>
                <a:gd name="connsiteX95" fmla="*/ 88695 w 763676"/>
                <a:gd name="connsiteY95" fmla="*/ 173655 h 502524"/>
                <a:gd name="connsiteX96" fmla="*/ 53684 w 763676"/>
                <a:gd name="connsiteY96" fmla="*/ 145773 h 502524"/>
                <a:gd name="connsiteX97" fmla="*/ 78993 w 763676"/>
                <a:gd name="connsiteY97" fmla="*/ 146302 h 502524"/>
                <a:gd name="connsiteX98" fmla="*/ 70752 w 763676"/>
                <a:gd name="connsiteY98" fmla="*/ 141659 h 502524"/>
                <a:gd name="connsiteX99" fmla="*/ 76967 w 763676"/>
                <a:gd name="connsiteY99" fmla="*/ 122747 h 502524"/>
                <a:gd name="connsiteX100" fmla="*/ 35945 w 763676"/>
                <a:gd name="connsiteY100" fmla="*/ 86944 h 502524"/>
                <a:gd name="connsiteX101" fmla="*/ 0 w 763676"/>
                <a:gd name="connsiteY101" fmla="*/ 5479 h 5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63676" h="502524">
                  <a:moveTo>
                    <a:pt x="125532" y="214467"/>
                  </a:moveTo>
                  <a:lnTo>
                    <a:pt x="123798" y="226595"/>
                  </a:lnTo>
                  <a:lnTo>
                    <a:pt x="127734" y="235629"/>
                  </a:lnTo>
                  <a:lnTo>
                    <a:pt x="122532" y="227567"/>
                  </a:lnTo>
                  <a:close/>
                  <a:moveTo>
                    <a:pt x="60473" y="0"/>
                  </a:moveTo>
                  <a:lnTo>
                    <a:pt x="58191" y="6326"/>
                  </a:lnTo>
                  <a:lnTo>
                    <a:pt x="102399" y="22288"/>
                  </a:lnTo>
                  <a:lnTo>
                    <a:pt x="152903" y="41169"/>
                  </a:lnTo>
                  <a:lnTo>
                    <a:pt x="224302" y="41169"/>
                  </a:lnTo>
                  <a:lnTo>
                    <a:pt x="224294" y="27858"/>
                  </a:lnTo>
                  <a:lnTo>
                    <a:pt x="269783" y="28835"/>
                  </a:lnTo>
                  <a:lnTo>
                    <a:pt x="307534" y="63502"/>
                  </a:lnTo>
                  <a:lnTo>
                    <a:pt x="316605" y="89765"/>
                  </a:lnTo>
                  <a:lnTo>
                    <a:pt x="345920" y="108478"/>
                  </a:lnTo>
                  <a:lnTo>
                    <a:pt x="372823" y="83427"/>
                  </a:lnTo>
                  <a:lnTo>
                    <a:pt x="395490" y="86815"/>
                  </a:lnTo>
                  <a:lnTo>
                    <a:pt x="443299" y="150063"/>
                  </a:lnTo>
                  <a:lnTo>
                    <a:pt x="453371" y="182163"/>
                  </a:lnTo>
                  <a:lnTo>
                    <a:pt x="502790" y="195318"/>
                  </a:lnTo>
                  <a:lnTo>
                    <a:pt x="483944" y="288356"/>
                  </a:lnTo>
                  <a:lnTo>
                    <a:pt x="501900" y="340283"/>
                  </a:lnTo>
                  <a:lnTo>
                    <a:pt x="533723" y="390068"/>
                  </a:lnTo>
                  <a:lnTo>
                    <a:pt x="561633" y="398119"/>
                  </a:lnTo>
                  <a:lnTo>
                    <a:pt x="569768" y="408093"/>
                  </a:lnTo>
                  <a:lnTo>
                    <a:pt x="632269" y="392660"/>
                  </a:lnTo>
                  <a:lnTo>
                    <a:pt x="636806" y="401822"/>
                  </a:lnTo>
                  <a:lnTo>
                    <a:pt x="645354" y="400323"/>
                  </a:lnTo>
                  <a:lnTo>
                    <a:pt x="671027" y="359351"/>
                  </a:lnTo>
                  <a:lnTo>
                    <a:pt x="674228" y="330946"/>
                  </a:lnTo>
                  <a:lnTo>
                    <a:pt x="721435" y="316410"/>
                  </a:lnTo>
                  <a:lnTo>
                    <a:pt x="757259" y="315831"/>
                  </a:lnTo>
                  <a:lnTo>
                    <a:pt x="763676" y="327704"/>
                  </a:lnTo>
                  <a:lnTo>
                    <a:pt x="739364" y="367400"/>
                  </a:lnTo>
                  <a:lnTo>
                    <a:pt x="747599" y="369962"/>
                  </a:lnTo>
                  <a:lnTo>
                    <a:pt x="736631" y="406921"/>
                  </a:lnTo>
                  <a:lnTo>
                    <a:pt x="731850" y="388891"/>
                  </a:lnTo>
                  <a:lnTo>
                    <a:pt x="725257" y="399170"/>
                  </a:lnTo>
                  <a:lnTo>
                    <a:pt x="723290" y="399175"/>
                  </a:lnTo>
                  <a:lnTo>
                    <a:pt x="704061" y="416774"/>
                  </a:lnTo>
                  <a:lnTo>
                    <a:pt x="657749" y="416729"/>
                  </a:lnTo>
                  <a:lnTo>
                    <a:pt x="657711" y="431643"/>
                  </a:lnTo>
                  <a:lnTo>
                    <a:pt x="646297" y="432038"/>
                  </a:lnTo>
                  <a:lnTo>
                    <a:pt x="672243" y="453746"/>
                  </a:lnTo>
                  <a:lnTo>
                    <a:pt x="671349" y="462354"/>
                  </a:lnTo>
                  <a:lnTo>
                    <a:pt x="638960" y="462705"/>
                  </a:lnTo>
                  <a:lnTo>
                    <a:pt x="625936" y="502524"/>
                  </a:lnTo>
                  <a:lnTo>
                    <a:pt x="612700" y="486262"/>
                  </a:lnTo>
                  <a:lnTo>
                    <a:pt x="572559" y="456948"/>
                  </a:lnTo>
                  <a:lnTo>
                    <a:pt x="580367" y="463599"/>
                  </a:lnTo>
                  <a:lnTo>
                    <a:pt x="563583" y="459513"/>
                  </a:lnTo>
                  <a:lnTo>
                    <a:pt x="567274" y="456321"/>
                  </a:lnTo>
                  <a:lnTo>
                    <a:pt x="561948" y="457908"/>
                  </a:lnTo>
                  <a:lnTo>
                    <a:pt x="560131" y="453454"/>
                  </a:lnTo>
                  <a:lnTo>
                    <a:pt x="519513" y="474001"/>
                  </a:lnTo>
                  <a:lnTo>
                    <a:pt x="486578" y="465491"/>
                  </a:lnTo>
                  <a:lnTo>
                    <a:pt x="405401" y="431401"/>
                  </a:lnTo>
                  <a:lnTo>
                    <a:pt x="381776" y="412575"/>
                  </a:lnTo>
                  <a:lnTo>
                    <a:pt x="344032" y="403664"/>
                  </a:lnTo>
                  <a:lnTo>
                    <a:pt x="305443" y="376361"/>
                  </a:lnTo>
                  <a:lnTo>
                    <a:pt x="287920" y="348316"/>
                  </a:lnTo>
                  <a:lnTo>
                    <a:pt x="298886" y="343268"/>
                  </a:lnTo>
                  <a:lnTo>
                    <a:pt x="291332" y="337590"/>
                  </a:lnTo>
                  <a:lnTo>
                    <a:pt x="300265" y="319970"/>
                  </a:lnTo>
                  <a:lnTo>
                    <a:pt x="284475" y="286734"/>
                  </a:lnTo>
                  <a:lnTo>
                    <a:pt x="229563" y="231936"/>
                  </a:lnTo>
                  <a:lnTo>
                    <a:pt x="228473" y="220244"/>
                  </a:lnTo>
                  <a:lnTo>
                    <a:pt x="219624" y="218365"/>
                  </a:lnTo>
                  <a:lnTo>
                    <a:pt x="210223" y="207184"/>
                  </a:lnTo>
                  <a:lnTo>
                    <a:pt x="201640" y="207635"/>
                  </a:lnTo>
                  <a:lnTo>
                    <a:pt x="208708" y="200027"/>
                  </a:lnTo>
                  <a:lnTo>
                    <a:pt x="194615" y="201206"/>
                  </a:lnTo>
                  <a:lnTo>
                    <a:pt x="201766" y="186418"/>
                  </a:lnTo>
                  <a:lnTo>
                    <a:pt x="165889" y="155716"/>
                  </a:lnTo>
                  <a:lnTo>
                    <a:pt x="166392" y="141636"/>
                  </a:lnTo>
                  <a:lnTo>
                    <a:pt x="151398" y="139585"/>
                  </a:lnTo>
                  <a:lnTo>
                    <a:pt x="124748" y="109952"/>
                  </a:lnTo>
                  <a:lnTo>
                    <a:pt x="101548" y="44288"/>
                  </a:lnTo>
                  <a:lnTo>
                    <a:pt x="52607" y="22376"/>
                  </a:lnTo>
                  <a:lnTo>
                    <a:pt x="64846" y="80182"/>
                  </a:lnTo>
                  <a:lnTo>
                    <a:pt x="107182" y="125437"/>
                  </a:lnTo>
                  <a:lnTo>
                    <a:pt x="132451" y="175772"/>
                  </a:lnTo>
                  <a:lnTo>
                    <a:pt x="132863" y="168967"/>
                  </a:lnTo>
                  <a:lnTo>
                    <a:pt x="139944" y="174033"/>
                  </a:lnTo>
                  <a:lnTo>
                    <a:pt x="162595" y="240650"/>
                  </a:lnTo>
                  <a:lnTo>
                    <a:pt x="170305" y="246779"/>
                  </a:lnTo>
                  <a:lnTo>
                    <a:pt x="173843" y="240257"/>
                  </a:lnTo>
                  <a:lnTo>
                    <a:pt x="194044" y="264608"/>
                  </a:lnTo>
                  <a:lnTo>
                    <a:pt x="179092" y="280562"/>
                  </a:lnTo>
                  <a:lnTo>
                    <a:pt x="171249" y="261882"/>
                  </a:lnTo>
                  <a:lnTo>
                    <a:pt x="126691" y="229064"/>
                  </a:lnTo>
                  <a:lnTo>
                    <a:pt x="127111" y="205206"/>
                  </a:lnTo>
                  <a:lnTo>
                    <a:pt x="126223" y="207851"/>
                  </a:lnTo>
                  <a:lnTo>
                    <a:pt x="118910" y="186723"/>
                  </a:lnTo>
                  <a:lnTo>
                    <a:pt x="98187" y="174542"/>
                  </a:lnTo>
                  <a:lnTo>
                    <a:pt x="100502" y="167390"/>
                  </a:lnTo>
                  <a:lnTo>
                    <a:pt x="88695" y="173655"/>
                  </a:lnTo>
                  <a:lnTo>
                    <a:pt x="53684" y="145773"/>
                  </a:lnTo>
                  <a:lnTo>
                    <a:pt x="78993" y="146302"/>
                  </a:lnTo>
                  <a:lnTo>
                    <a:pt x="70752" y="141659"/>
                  </a:lnTo>
                  <a:lnTo>
                    <a:pt x="76967" y="122747"/>
                  </a:lnTo>
                  <a:lnTo>
                    <a:pt x="35945" y="86944"/>
                  </a:lnTo>
                  <a:lnTo>
                    <a:pt x="0" y="5479"/>
                  </a:lnTo>
                  <a:close/>
                </a:path>
              </a:pathLst>
            </a:cu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4" name="NA_Jamaica">
              <a:extLst>
                <a:ext uri="{FF2B5EF4-FFF2-40B4-BE49-F238E27FC236}">
                  <a16:creationId xmlns:a16="http://schemas.microsoft.com/office/drawing/2014/main" id="{A1DB097A-0A45-090A-48D8-133D31AEA5D0}"/>
                </a:ext>
              </a:extLst>
            </p:cNvPr>
            <p:cNvSpPr/>
            <p:nvPr>
              <p:custDataLst>
                <p:tags r:id="rId162"/>
              </p:custDataLst>
            </p:nvPr>
          </p:nvSpPr>
          <p:spPr bwMode="gray">
            <a:xfrm>
              <a:off x="4109786" y="4320322"/>
              <a:ext cx="50243" cy="13636"/>
            </a:xfrm>
            <a:custGeom>
              <a:avLst/>
              <a:gdLst/>
              <a:ahLst/>
              <a:cxnLst/>
              <a:rect l="0" t="0" r="0" b="0"/>
              <a:pathLst>
                <a:path w="21187" h="5744">
                  <a:moveTo>
                    <a:pt x="12078" y="5425"/>
                  </a:moveTo>
                  <a:lnTo>
                    <a:pt x="6064" y="5743"/>
                  </a:lnTo>
                  <a:lnTo>
                    <a:pt x="0" y="336"/>
                  </a:lnTo>
                  <a:lnTo>
                    <a:pt x="13945" y="0"/>
                  </a:lnTo>
                  <a:lnTo>
                    <a:pt x="21186" y="5159"/>
                  </a:lnTo>
                  <a:lnTo>
                    <a:pt x="12078" y="5425"/>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5" name="NA_Honduras">
              <a:extLst>
                <a:ext uri="{FF2B5EF4-FFF2-40B4-BE49-F238E27FC236}">
                  <a16:creationId xmlns:a16="http://schemas.microsoft.com/office/drawing/2014/main" id="{9C46D694-80C9-6307-B932-393A01DB7298}"/>
                </a:ext>
              </a:extLst>
            </p:cNvPr>
            <p:cNvSpPr/>
            <p:nvPr>
              <p:custDataLst>
                <p:tags r:id="rId163"/>
              </p:custDataLst>
            </p:nvPr>
          </p:nvSpPr>
          <p:spPr bwMode="gray">
            <a:xfrm>
              <a:off x="3848723" y="4379577"/>
              <a:ext cx="147422" cy="74169"/>
            </a:xfrm>
            <a:custGeom>
              <a:avLst/>
              <a:gdLst/>
              <a:ahLst/>
              <a:cxnLst/>
              <a:rect l="0" t="0" r="0" b="0"/>
              <a:pathLst>
                <a:path w="62166" h="31239">
                  <a:moveTo>
                    <a:pt x="35064" y="0"/>
                  </a:moveTo>
                  <a:lnTo>
                    <a:pt x="50836" y="1892"/>
                  </a:lnTo>
                  <a:lnTo>
                    <a:pt x="54928" y="5720"/>
                  </a:lnTo>
                  <a:lnTo>
                    <a:pt x="51397" y="4786"/>
                  </a:lnTo>
                  <a:lnTo>
                    <a:pt x="52708" y="6847"/>
                  </a:lnTo>
                  <a:lnTo>
                    <a:pt x="62165" y="10560"/>
                  </a:lnTo>
                  <a:lnTo>
                    <a:pt x="61086" y="10669"/>
                  </a:lnTo>
                  <a:lnTo>
                    <a:pt x="48656" y="14441"/>
                  </a:lnTo>
                  <a:lnTo>
                    <a:pt x="44417" y="12468"/>
                  </a:lnTo>
                  <a:lnTo>
                    <a:pt x="36160" y="22576"/>
                  </a:lnTo>
                  <a:lnTo>
                    <a:pt x="33325" y="20138"/>
                  </a:lnTo>
                  <a:lnTo>
                    <a:pt x="25853" y="23375"/>
                  </a:lnTo>
                  <a:lnTo>
                    <a:pt x="26533" y="28052"/>
                  </a:lnTo>
                  <a:lnTo>
                    <a:pt x="20470" y="31238"/>
                  </a:lnTo>
                  <a:lnTo>
                    <a:pt x="19519" y="26881"/>
                  </a:lnTo>
                  <a:lnTo>
                    <a:pt x="15328" y="26937"/>
                  </a:lnTo>
                  <a:lnTo>
                    <a:pt x="15981" y="22216"/>
                  </a:lnTo>
                  <a:lnTo>
                    <a:pt x="8775" y="22308"/>
                  </a:lnTo>
                  <a:lnTo>
                    <a:pt x="86" y="16524"/>
                  </a:lnTo>
                  <a:lnTo>
                    <a:pt x="0" y="16360"/>
                  </a:lnTo>
                  <a:lnTo>
                    <a:pt x="1980" y="9727"/>
                  </a:lnTo>
                  <a:lnTo>
                    <a:pt x="11336" y="2975"/>
                  </a:lnTo>
                  <a:lnTo>
                    <a:pt x="35064"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6" name="NA_Haiti">
              <a:extLst>
                <a:ext uri="{FF2B5EF4-FFF2-40B4-BE49-F238E27FC236}">
                  <a16:creationId xmlns:a16="http://schemas.microsoft.com/office/drawing/2014/main" id="{EA39EBC6-3CFA-385D-E1A1-BA9FB800468A}"/>
                </a:ext>
              </a:extLst>
            </p:cNvPr>
            <p:cNvSpPr/>
            <p:nvPr>
              <p:custDataLst>
                <p:tags r:id="rId164"/>
              </p:custDataLst>
            </p:nvPr>
          </p:nvSpPr>
          <p:spPr bwMode="gray">
            <a:xfrm>
              <a:off x="4202108" y="4282061"/>
              <a:ext cx="64761" cy="47551"/>
            </a:xfrm>
            <a:custGeom>
              <a:avLst/>
              <a:gdLst/>
              <a:ahLst/>
              <a:cxnLst/>
              <a:rect l="0" t="0" r="0" b="0"/>
              <a:pathLst>
                <a:path w="27309" h="20028">
                  <a:moveTo>
                    <a:pt x="17730" y="0"/>
                  </a:moveTo>
                  <a:lnTo>
                    <a:pt x="26925" y="2241"/>
                  </a:lnTo>
                  <a:lnTo>
                    <a:pt x="27308" y="12367"/>
                  </a:lnTo>
                  <a:lnTo>
                    <a:pt x="24436" y="13938"/>
                  </a:lnTo>
                  <a:lnTo>
                    <a:pt x="26788" y="19862"/>
                  </a:lnTo>
                  <a:lnTo>
                    <a:pt x="10603" y="17510"/>
                  </a:lnTo>
                  <a:lnTo>
                    <a:pt x="5650" y="20027"/>
                  </a:lnTo>
                  <a:lnTo>
                    <a:pt x="0" y="16668"/>
                  </a:lnTo>
                  <a:lnTo>
                    <a:pt x="1786" y="13252"/>
                  </a:lnTo>
                  <a:lnTo>
                    <a:pt x="20967" y="14683"/>
                  </a:lnTo>
                  <a:lnTo>
                    <a:pt x="16464" y="9372"/>
                  </a:lnTo>
                  <a:lnTo>
                    <a:pt x="17233" y="4903"/>
                  </a:lnTo>
                  <a:lnTo>
                    <a:pt x="9814" y="2432"/>
                  </a:lnTo>
                  <a:lnTo>
                    <a:pt x="17730"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7" name="NA_Guatemala">
              <a:extLst>
                <a:ext uri="{FF2B5EF4-FFF2-40B4-BE49-F238E27FC236}">
                  <a16:creationId xmlns:a16="http://schemas.microsoft.com/office/drawing/2014/main" id="{B1F0600C-77DE-E29A-7F56-D50D27B34F53}"/>
                </a:ext>
              </a:extLst>
            </p:cNvPr>
            <p:cNvSpPr/>
            <p:nvPr>
              <p:custDataLst>
                <p:tags r:id="rId165"/>
              </p:custDataLst>
            </p:nvPr>
          </p:nvSpPr>
          <p:spPr bwMode="gray">
            <a:xfrm>
              <a:off x="3779992" y="4334656"/>
              <a:ext cx="95619" cy="100562"/>
            </a:xfrm>
            <a:custGeom>
              <a:avLst/>
              <a:gdLst/>
              <a:ahLst/>
              <a:cxnLst/>
              <a:rect l="0" t="0" r="0" b="0"/>
              <a:pathLst>
                <a:path w="40321" h="42356">
                  <a:moveTo>
                    <a:pt x="16191" y="40452"/>
                  </a:moveTo>
                  <a:lnTo>
                    <a:pt x="8620" y="39954"/>
                  </a:lnTo>
                  <a:lnTo>
                    <a:pt x="0" y="34056"/>
                  </a:lnTo>
                  <a:lnTo>
                    <a:pt x="5176" y="18250"/>
                  </a:lnTo>
                  <a:lnTo>
                    <a:pt x="18048" y="18111"/>
                  </a:lnTo>
                  <a:lnTo>
                    <a:pt x="18403" y="14694"/>
                  </a:lnTo>
                  <a:lnTo>
                    <a:pt x="8092" y="6077"/>
                  </a:lnTo>
                  <a:lnTo>
                    <a:pt x="12628" y="5920"/>
                  </a:lnTo>
                  <a:lnTo>
                    <a:pt x="12643" y="0"/>
                  </a:lnTo>
                  <a:lnTo>
                    <a:pt x="31048" y="18"/>
                  </a:lnTo>
                  <a:lnTo>
                    <a:pt x="30306" y="20175"/>
                  </a:lnTo>
                  <a:lnTo>
                    <a:pt x="33362" y="20136"/>
                  </a:lnTo>
                  <a:lnTo>
                    <a:pt x="40320" y="21895"/>
                  </a:lnTo>
                  <a:lnTo>
                    <a:pt x="30964" y="28647"/>
                  </a:lnTo>
                  <a:lnTo>
                    <a:pt x="28984" y="35280"/>
                  </a:lnTo>
                  <a:lnTo>
                    <a:pt x="21503" y="42355"/>
                  </a:lnTo>
                  <a:lnTo>
                    <a:pt x="16191" y="4045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8" name="NA_El Salvador">
              <a:extLst>
                <a:ext uri="{FF2B5EF4-FFF2-40B4-BE49-F238E27FC236}">
                  <a16:creationId xmlns:a16="http://schemas.microsoft.com/office/drawing/2014/main" id="{A4AA9D82-A0FA-82BE-C787-9DDA95B1B57D}"/>
                </a:ext>
              </a:extLst>
            </p:cNvPr>
            <p:cNvSpPr/>
            <p:nvPr>
              <p:custDataLst>
                <p:tags r:id="rId166"/>
              </p:custDataLst>
            </p:nvPr>
          </p:nvSpPr>
          <p:spPr bwMode="gray">
            <a:xfrm>
              <a:off x="3830986" y="4418419"/>
              <a:ext cx="55641" cy="31189"/>
            </a:xfrm>
            <a:custGeom>
              <a:avLst/>
              <a:gdLst/>
              <a:ahLst/>
              <a:cxnLst/>
              <a:rect l="0" t="0" r="0" b="0"/>
              <a:pathLst>
                <a:path w="23463" h="13136">
                  <a:moveTo>
                    <a:pt x="7567" y="164"/>
                  </a:moveTo>
                  <a:lnTo>
                    <a:pt x="16256" y="5948"/>
                  </a:lnTo>
                  <a:lnTo>
                    <a:pt x="23462" y="5856"/>
                  </a:lnTo>
                  <a:lnTo>
                    <a:pt x="22809" y="10577"/>
                  </a:lnTo>
                  <a:lnTo>
                    <a:pt x="21587" y="13135"/>
                  </a:lnTo>
                  <a:lnTo>
                    <a:pt x="15578" y="12747"/>
                  </a:lnTo>
                  <a:lnTo>
                    <a:pt x="0" y="7075"/>
                  </a:lnTo>
                  <a:lnTo>
                    <a:pt x="7481" y="0"/>
                  </a:lnTo>
                  <a:lnTo>
                    <a:pt x="7567" y="164"/>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69" name="NA_Dominican Republic">
              <a:extLst>
                <a:ext uri="{FF2B5EF4-FFF2-40B4-BE49-F238E27FC236}">
                  <a16:creationId xmlns:a16="http://schemas.microsoft.com/office/drawing/2014/main" id="{6A846FCC-3C7B-2E38-C3C3-7C00D0B42C76}"/>
                </a:ext>
              </a:extLst>
            </p:cNvPr>
            <p:cNvSpPr/>
            <p:nvPr>
              <p:custDataLst>
                <p:tags r:id="rId167"/>
              </p:custDataLst>
            </p:nvPr>
          </p:nvSpPr>
          <p:spPr bwMode="gray">
            <a:xfrm>
              <a:off x="4260055" y="4283828"/>
              <a:ext cx="87212" cy="56282"/>
            </a:xfrm>
            <a:custGeom>
              <a:avLst/>
              <a:gdLst/>
              <a:ahLst/>
              <a:cxnLst/>
              <a:rect l="0" t="0" r="0" b="0"/>
              <a:pathLst>
                <a:path w="36776" h="23705">
                  <a:moveTo>
                    <a:pt x="12195" y="0"/>
                  </a:moveTo>
                  <a:lnTo>
                    <a:pt x="20667" y="1865"/>
                  </a:lnTo>
                  <a:lnTo>
                    <a:pt x="22495" y="5914"/>
                  </a:lnTo>
                  <a:lnTo>
                    <a:pt x="27814" y="5143"/>
                  </a:lnTo>
                  <a:lnTo>
                    <a:pt x="23714" y="7902"/>
                  </a:lnTo>
                  <a:lnTo>
                    <a:pt x="32739" y="9477"/>
                  </a:lnTo>
                  <a:lnTo>
                    <a:pt x="36775" y="13027"/>
                  </a:lnTo>
                  <a:lnTo>
                    <a:pt x="35533" y="15778"/>
                  </a:lnTo>
                  <a:lnTo>
                    <a:pt x="21214" y="14580"/>
                  </a:lnTo>
                  <a:lnTo>
                    <a:pt x="14922" y="17474"/>
                  </a:lnTo>
                  <a:lnTo>
                    <a:pt x="13131" y="14955"/>
                  </a:lnTo>
                  <a:lnTo>
                    <a:pt x="9233" y="16354"/>
                  </a:lnTo>
                  <a:lnTo>
                    <a:pt x="5806" y="23704"/>
                  </a:lnTo>
                  <a:lnTo>
                    <a:pt x="2352" y="19118"/>
                  </a:lnTo>
                  <a:lnTo>
                    <a:pt x="0" y="13194"/>
                  </a:lnTo>
                  <a:lnTo>
                    <a:pt x="2872" y="11623"/>
                  </a:lnTo>
                  <a:lnTo>
                    <a:pt x="2489" y="1497"/>
                  </a:lnTo>
                  <a:lnTo>
                    <a:pt x="12195"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0" name="NA_Cuba">
              <a:extLst>
                <a:ext uri="{FF2B5EF4-FFF2-40B4-BE49-F238E27FC236}">
                  <a16:creationId xmlns:a16="http://schemas.microsoft.com/office/drawing/2014/main" id="{574C721B-C09F-4766-E579-CA6AA1C720D7}"/>
                </a:ext>
              </a:extLst>
            </p:cNvPr>
            <p:cNvSpPr/>
            <p:nvPr>
              <p:custDataLst>
                <p:tags r:id="rId168"/>
              </p:custDataLst>
            </p:nvPr>
          </p:nvSpPr>
          <p:spPr bwMode="gray">
            <a:xfrm>
              <a:off x="3952949" y="4198578"/>
              <a:ext cx="256403" cy="85602"/>
            </a:xfrm>
            <a:custGeom>
              <a:avLst/>
              <a:gdLst/>
              <a:ahLst/>
              <a:cxnLst/>
              <a:rect l="0" t="0" r="0" b="0"/>
              <a:pathLst>
                <a:path w="108121" h="36055">
                  <a:moveTo>
                    <a:pt x="29495" y="0"/>
                  </a:moveTo>
                  <a:lnTo>
                    <a:pt x="33728" y="336"/>
                  </a:lnTo>
                  <a:lnTo>
                    <a:pt x="34525" y="1423"/>
                  </a:lnTo>
                  <a:lnTo>
                    <a:pt x="37264" y="269"/>
                  </a:lnTo>
                  <a:lnTo>
                    <a:pt x="36678" y="725"/>
                  </a:lnTo>
                  <a:lnTo>
                    <a:pt x="38186" y="1776"/>
                  </a:lnTo>
                  <a:lnTo>
                    <a:pt x="43203" y="958"/>
                  </a:lnTo>
                  <a:lnTo>
                    <a:pt x="44089" y="2123"/>
                  </a:lnTo>
                  <a:lnTo>
                    <a:pt x="46747" y="3055"/>
                  </a:lnTo>
                  <a:lnTo>
                    <a:pt x="49200" y="2558"/>
                  </a:lnTo>
                  <a:lnTo>
                    <a:pt x="76122" y="16770"/>
                  </a:lnTo>
                  <a:lnTo>
                    <a:pt x="74103" y="13728"/>
                  </a:lnTo>
                  <a:lnTo>
                    <a:pt x="80572" y="20313"/>
                  </a:lnTo>
                  <a:lnTo>
                    <a:pt x="92461" y="22292"/>
                  </a:lnTo>
                  <a:lnTo>
                    <a:pt x="92167" y="26842"/>
                  </a:lnTo>
                  <a:lnTo>
                    <a:pt x="108120" y="31589"/>
                  </a:lnTo>
                  <a:lnTo>
                    <a:pt x="98681" y="35413"/>
                  </a:lnTo>
                  <a:lnTo>
                    <a:pt x="98136" y="34670"/>
                  </a:lnTo>
                  <a:lnTo>
                    <a:pt x="97942" y="34693"/>
                  </a:lnTo>
                  <a:lnTo>
                    <a:pt x="97296" y="35322"/>
                  </a:lnTo>
                  <a:lnTo>
                    <a:pt x="72309" y="36054"/>
                  </a:lnTo>
                  <a:lnTo>
                    <a:pt x="78375" y="30386"/>
                  </a:lnTo>
                  <a:lnTo>
                    <a:pt x="77170" y="27204"/>
                  </a:lnTo>
                  <a:lnTo>
                    <a:pt x="69031" y="26812"/>
                  </a:lnTo>
                  <a:lnTo>
                    <a:pt x="62031" y="16738"/>
                  </a:lnTo>
                  <a:lnTo>
                    <a:pt x="49656" y="15829"/>
                  </a:lnTo>
                  <a:lnTo>
                    <a:pt x="44614" y="10938"/>
                  </a:lnTo>
                  <a:lnTo>
                    <a:pt x="31303" y="10869"/>
                  </a:lnTo>
                  <a:lnTo>
                    <a:pt x="27903" y="8548"/>
                  </a:lnTo>
                  <a:lnTo>
                    <a:pt x="33045" y="7542"/>
                  </a:lnTo>
                  <a:lnTo>
                    <a:pt x="30683" y="5490"/>
                  </a:lnTo>
                  <a:lnTo>
                    <a:pt x="21894" y="5276"/>
                  </a:lnTo>
                  <a:lnTo>
                    <a:pt x="9272" y="13767"/>
                  </a:lnTo>
                  <a:lnTo>
                    <a:pt x="0" y="14360"/>
                  </a:lnTo>
                  <a:lnTo>
                    <a:pt x="6153" y="12719"/>
                  </a:lnTo>
                  <a:lnTo>
                    <a:pt x="8764" y="5710"/>
                  </a:lnTo>
                  <a:lnTo>
                    <a:pt x="29495" y="0"/>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1" name="NA_Costa Rica">
              <a:extLst>
                <a:ext uri="{FF2B5EF4-FFF2-40B4-BE49-F238E27FC236}">
                  <a16:creationId xmlns:a16="http://schemas.microsoft.com/office/drawing/2014/main" id="{F9F46EBA-60E1-38AF-0517-47405F3364A1}"/>
                </a:ext>
              </a:extLst>
            </p:cNvPr>
            <p:cNvSpPr/>
            <p:nvPr>
              <p:custDataLst>
                <p:tags r:id="rId169"/>
              </p:custDataLst>
            </p:nvPr>
          </p:nvSpPr>
          <p:spPr bwMode="gray">
            <a:xfrm>
              <a:off x="3930231" y="4500124"/>
              <a:ext cx="79393" cy="73453"/>
            </a:xfrm>
            <a:custGeom>
              <a:avLst/>
              <a:gdLst/>
              <a:ahLst/>
              <a:cxnLst/>
              <a:rect l="0" t="0" r="0" b="0"/>
              <a:pathLst>
                <a:path w="33479" h="30938">
                  <a:moveTo>
                    <a:pt x="8236" y="673"/>
                  </a:moveTo>
                  <a:lnTo>
                    <a:pt x="19958" y="3742"/>
                  </a:lnTo>
                  <a:lnTo>
                    <a:pt x="22656" y="1540"/>
                  </a:lnTo>
                  <a:lnTo>
                    <a:pt x="33478" y="15381"/>
                  </a:lnTo>
                  <a:lnTo>
                    <a:pt x="29766" y="16306"/>
                  </a:lnTo>
                  <a:lnTo>
                    <a:pt x="32005" y="21782"/>
                  </a:lnTo>
                  <a:lnTo>
                    <a:pt x="30125" y="30937"/>
                  </a:lnTo>
                  <a:lnTo>
                    <a:pt x="25697" y="23848"/>
                  </a:lnTo>
                  <a:lnTo>
                    <a:pt x="26202" y="27455"/>
                  </a:lnTo>
                  <a:lnTo>
                    <a:pt x="21805" y="25304"/>
                  </a:lnTo>
                  <a:lnTo>
                    <a:pt x="22872" y="20727"/>
                  </a:lnTo>
                  <a:lnTo>
                    <a:pt x="12961" y="15250"/>
                  </a:lnTo>
                  <a:lnTo>
                    <a:pt x="11711" y="11284"/>
                  </a:lnTo>
                  <a:lnTo>
                    <a:pt x="6683" y="8872"/>
                  </a:lnTo>
                  <a:lnTo>
                    <a:pt x="6827" y="10043"/>
                  </a:lnTo>
                  <a:lnTo>
                    <a:pt x="10141" y="12900"/>
                  </a:lnTo>
                  <a:lnTo>
                    <a:pt x="7691" y="15112"/>
                  </a:lnTo>
                  <a:lnTo>
                    <a:pt x="2469" y="11873"/>
                  </a:lnTo>
                  <a:lnTo>
                    <a:pt x="497" y="7203"/>
                  </a:lnTo>
                  <a:lnTo>
                    <a:pt x="2794" y="4579"/>
                  </a:lnTo>
                  <a:lnTo>
                    <a:pt x="0" y="1884"/>
                  </a:lnTo>
                  <a:lnTo>
                    <a:pt x="2190" y="0"/>
                  </a:lnTo>
                  <a:lnTo>
                    <a:pt x="8236" y="673"/>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2" name="NA_Canada">
              <a:extLst>
                <a:ext uri="{FF2B5EF4-FFF2-40B4-BE49-F238E27FC236}">
                  <a16:creationId xmlns:a16="http://schemas.microsoft.com/office/drawing/2014/main" id="{21FAE3F5-5057-AF76-CEBD-51BDD9DA4DFD}"/>
                </a:ext>
              </a:extLst>
            </p:cNvPr>
            <p:cNvSpPr/>
            <p:nvPr>
              <p:custDataLst>
                <p:tags r:id="rId170"/>
              </p:custDataLst>
            </p:nvPr>
          </p:nvSpPr>
          <p:spPr bwMode="gray">
            <a:xfrm>
              <a:off x="2623774" y="2047140"/>
              <a:ext cx="2096071" cy="1626946"/>
            </a:xfrm>
            <a:custGeom>
              <a:avLst/>
              <a:gdLst>
                <a:gd name="connsiteX0" fmla="*/ 1698017 w 1866876"/>
                <a:gd name="connsiteY0" fmla="*/ 1290940 h 1449048"/>
                <a:gd name="connsiteX1" fmla="*/ 1701479 w 1866876"/>
                <a:gd name="connsiteY1" fmla="*/ 1295983 h 1449048"/>
                <a:gd name="connsiteX2" fmla="*/ 1698017 w 1866876"/>
                <a:gd name="connsiteY2" fmla="*/ 1316260 h 1449048"/>
                <a:gd name="connsiteX3" fmla="*/ 1702012 w 1866876"/>
                <a:gd name="connsiteY3" fmla="*/ 1313875 h 1449048"/>
                <a:gd name="connsiteX4" fmla="*/ 1686611 w 1866876"/>
                <a:gd name="connsiteY4" fmla="*/ 1331536 h 1449048"/>
                <a:gd name="connsiteX5" fmla="*/ 1702241 w 1866876"/>
                <a:gd name="connsiteY5" fmla="*/ 1323029 h 1449048"/>
                <a:gd name="connsiteX6" fmla="*/ 1694204 w 1866876"/>
                <a:gd name="connsiteY6" fmla="*/ 1324415 h 1449048"/>
                <a:gd name="connsiteX7" fmla="*/ 1703538 w 1866876"/>
                <a:gd name="connsiteY7" fmla="*/ 1312940 h 1449048"/>
                <a:gd name="connsiteX8" fmla="*/ 1714251 w 1866876"/>
                <a:gd name="connsiteY8" fmla="*/ 1324296 h 1449048"/>
                <a:gd name="connsiteX9" fmla="*/ 1682644 w 1866876"/>
                <a:gd name="connsiteY9" fmla="*/ 1335358 h 1449048"/>
                <a:gd name="connsiteX10" fmla="*/ 1680304 w 1866876"/>
                <a:gd name="connsiteY10" fmla="*/ 1317866 h 1449048"/>
                <a:gd name="connsiteX11" fmla="*/ 1625956 w 1866876"/>
                <a:gd name="connsiteY11" fmla="*/ 1290500 h 1449048"/>
                <a:gd name="connsiteX12" fmla="*/ 1625559 w 1866876"/>
                <a:gd name="connsiteY12" fmla="*/ 1299637 h 1449048"/>
                <a:gd name="connsiteX13" fmla="*/ 1631843 w 1866876"/>
                <a:gd name="connsiteY13" fmla="*/ 1308990 h 1449048"/>
                <a:gd name="connsiteX14" fmla="*/ 1633850 w 1866876"/>
                <a:gd name="connsiteY14" fmla="*/ 1305063 h 1449048"/>
                <a:gd name="connsiteX15" fmla="*/ 1642949 w 1866876"/>
                <a:gd name="connsiteY15" fmla="*/ 1309825 h 1449048"/>
                <a:gd name="connsiteX16" fmla="*/ 1669379 w 1866876"/>
                <a:gd name="connsiteY16" fmla="*/ 1308563 h 1449048"/>
                <a:gd name="connsiteX17" fmla="*/ 1652565 w 1866876"/>
                <a:gd name="connsiteY17" fmla="*/ 1323814 h 1449048"/>
                <a:gd name="connsiteX18" fmla="*/ 1648305 w 1866876"/>
                <a:gd name="connsiteY18" fmla="*/ 1312651 h 1449048"/>
                <a:gd name="connsiteX19" fmla="*/ 1635016 w 1866876"/>
                <a:gd name="connsiteY19" fmla="*/ 1315955 h 1449048"/>
                <a:gd name="connsiteX20" fmla="*/ 1617620 w 1866876"/>
                <a:gd name="connsiteY20" fmla="*/ 1301883 h 1449048"/>
                <a:gd name="connsiteX21" fmla="*/ 1615544 w 1866876"/>
                <a:gd name="connsiteY21" fmla="*/ 1200401 h 1449048"/>
                <a:gd name="connsiteX22" fmla="*/ 1666746 w 1866876"/>
                <a:gd name="connsiteY22" fmla="*/ 1215979 h 1449048"/>
                <a:gd name="connsiteX23" fmla="*/ 1675786 w 1866876"/>
                <a:gd name="connsiteY23" fmla="*/ 1223820 h 1449048"/>
                <a:gd name="connsiteX24" fmla="*/ 1645619 w 1866876"/>
                <a:gd name="connsiteY24" fmla="*/ 1221115 h 1449048"/>
                <a:gd name="connsiteX25" fmla="*/ 265838 w 1866876"/>
                <a:gd name="connsiteY25" fmla="*/ 1170411 h 1449048"/>
                <a:gd name="connsiteX26" fmla="*/ 290966 w 1866876"/>
                <a:gd name="connsiteY26" fmla="*/ 1174854 h 1449048"/>
                <a:gd name="connsiteX27" fmla="*/ 328505 w 1866876"/>
                <a:gd name="connsiteY27" fmla="*/ 1185239 h 1449048"/>
                <a:gd name="connsiteX28" fmla="*/ 342451 w 1866876"/>
                <a:gd name="connsiteY28" fmla="*/ 1213452 h 1449048"/>
                <a:gd name="connsiteX29" fmla="*/ 365473 w 1866876"/>
                <a:gd name="connsiteY29" fmla="*/ 1223839 h 1449048"/>
                <a:gd name="connsiteX30" fmla="*/ 362280 w 1866876"/>
                <a:gd name="connsiteY30" fmla="*/ 1223784 h 1449048"/>
                <a:gd name="connsiteX31" fmla="*/ 374126 w 1866876"/>
                <a:gd name="connsiteY31" fmla="*/ 1247281 h 1449048"/>
                <a:gd name="connsiteX32" fmla="*/ 335598 w 1866876"/>
                <a:gd name="connsiteY32" fmla="*/ 1237127 h 1449048"/>
                <a:gd name="connsiteX33" fmla="*/ 342063 w 1866876"/>
                <a:gd name="connsiteY33" fmla="*/ 1220710 h 1449048"/>
                <a:gd name="connsiteX34" fmla="*/ 327789 w 1866876"/>
                <a:gd name="connsiteY34" fmla="*/ 1231194 h 1449048"/>
                <a:gd name="connsiteX35" fmla="*/ 318895 w 1866876"/>
                <a:gd name="connsiteY35" fmla="*/ 1214374 h 1449048"/>
                <a:gd name="connsiteX36" fmla="*/ 305430 w 1866876"/>
                <a:gd name="connsiteY36" fmla="*/ 1216368 h 1449048"/>
                <a:gd name="connsiteX37" fmla="*/ 315034 w 1866876"/>
                <a:gd name="connsiteY37" fmla="*/ 1206994 h 1449048"/>
                <a:gd name="connsiteX38" fmla="*/ 304526 w 1866876"/>
                <a:gd name="connsiteY38" fmla="*/ 1205723 h 1449048"/>
                <a:gd name="connsiteX39" fmla="*/ 302526 w 1866876"/>
                <a:gd name="connsiteY39" fmla="*/ 1199899 h 1449048"/>
                <a:gd name="connsiteX40" fmla="*/ 299890 w 1866876"/>
                <a:gd name="connsiteY40" fmla="*/ 1198906 h 1449048"/>
                <a:gd name="connsiteX41" fmla="*/ 293202 w 1866876"/>
                <a:gd name="connsiteY41" fmla="*/ 1200772 h 1449048"/>
                <a:gd name="connsiteX42" fmla="*/ 290662 w 1866876"/>
                <a:gd name="connsiteY42" fmla="*/ 1197171 h 1449048"/>
                <a:gd name="connsiteX43" fmla="*/ 292415 w 1866876"/>
                <a:gd name="connsiteY43" fmla="*/ 1192748 h 1449048"/>
                <a:gd name="connsiteX44" fmla="*/ 276839 w 1866876"/>
                <a:gd name="connsiteY44" fmla="*/ 1192335 h 1449048"/>
                <a:gd name="connsiteX45" fmla="*/ 276247 w 1866876"/>
                <a:gd name="connsiteY45" fmla="*/ 1180622 h 1449048"/>
                <a:gd name="connsiteX46" fmla="*/ 286319 w 1866876"/>
                <a:gd name="connsiteY46" fmla="*/ 1183610 h 1449048"/>
                <a:gd name="connsiteX47" fmla="*/ 287072 w 1866876"/>
                <a:gd name="connsiteY47" fmla="*/ 1176474 h 1449048"/>
                <a:gd name="connsiteX48" fmla="*/ 273554 w 1866876"/>
                <a:gd name="connsiteY48" fmla="*/ 1181158 h 1449048"/>
                <a:gd name="connsiteX49" fmla="*/ 1797520 w 1866876"/>
                <a:gd name="connsiteY49" fmla="*/ 1141407 h 1449048"/>
                <a:gd name="connsiteX50" fmla="*/ 1807928 w 1866876"/>
                <a:gd name="connsiteY50" fmla="*/ 1143686 h 1449048"/>
                <a:gd name="connsiteX51" fmla="*/ 1793560 w 1866876"/>
                <a:gd name="connsiteY51" fmla="*/ 1150248 h 1449048"/>
                <a:gd name="connsiteX52" fmla="*/ 1801018 w 1866876"/>
                <a:gd name="connsiteY52" fmla="*/ 1159983 h 1449048"/>
                <a:gd name="connsiteX53" fmla="*/ 1792087 w 1866876"/>
                <a:gd name="connsiteY53" fmla="*/ 1166515 h 1449048"/>
                <a:gd name="connsiteX54" fmla="*/ 1777438 w 1866876"/>
                <a:gd name="connsiteY54" fmla="*/ 1210836 h 1449048"/>
                <a:gd name="connsiteX55" fmla="*/ 1792118 w 1866876"/>
                <a:gd name="connsiteY55" fmla="*/ 1190960 h 1449048"/>
                <a:gd name="connsiteX56" fmla="*/ 1806103 w 1866876"/>
                <a:gd name="connsiteY56" fmla="*/ 1195680 h 1449048"/>
                <a:gd name="connsiteX57" fmla="*/ 1792639 w 1866876"/>
                <a:gd name="connsiteY57" fmla="*/ 1214705 h 1449048"/>
                <a:gd name="connsiteX58" fmla="*/ 1809830 w 1866876"/>
                <a:gd name="connsiteY58" fmla="*/ 1218315 h 1449048"/>
                <a:gd name="connsiteX59" fmla="*/ 1813509 w 1866876"/>
                <a:gd name="connsiteY59" fmla="*/ 1210810 h 1449048"/>
                <a:gd name="connsiteX60" fmla="*/ 1808393 w 1866876"/>
                <a:gd name="connsiteY60" fmla="*/ 1227165 h 1449048"/>
                <a:gd name="connsiteX61" fmla="*/ 1814840 w 1866876"/>
                <a:gd name="connsiteY61" fmla="*/ 1216937 h 1449048"/>
                <a:gd name="connsiteX62" fmla="*/ 1820196 w 1866876"/>
                <a:gd name="connsiteY62" fmla="*/ 1219782 h 1449048"/>
                <a:gd name="connsiteX63" fmla="*/ 1826439 w 1866876"/>
                <a:gd name="connsiteY63" fmla="*/ 1211199 h 1449048"/>
                <a:gd name="connsiteX64" fmla="*/ 1827324 w 1866876"/>
                <a:gd name="connsiteY64" fmla="*/ 1220089 h 1449048"/>
                <a:gd name="connsiteX65" fmla="*/ 1842363 w 1866876"/>
                <a:gd name="connsiteY65" fmla="*/ 1215663 h 1449048"/>
                <a:gd name="connsiteX66" fmla="*/ 1848412 w 1866876"/>
                <a:gd name="connsiteY66" fmla="*/ 1221358 h 1449048"/>
                <a:gd name="connsiteX67" fmla="*/ 1835580 w 1866876"/>
                <a:gd name="connsiteY67" fmla="*/ 1234523 h 1449048"/>
                <a:gd name="connsiteX68" fmla="*/ 1846019 w 1866876"/>
                <a:gd name="connsiteY68" fmla="*/ 1238453 h 1449048"/>
                <a:gd name="connsiteX69" fmla="*/ 1838538 w 1866876"/>
                <a:gd name="connsiteY69" fmla="*/ 1243117 h 1449048"/>
                <a:gd name="connsiteX70" fmla="*/ 1842755 w 1866876"/>
                <a:gd name="connsiteY70" fmla="*/ 1244413 h 1449048"/>
                <a:gd name="connsiteX71" fmla="*/ 1835616 w 1866876"/>
                <a:gd name="connsiteY71" fmla="*/ 1246883 h 1449048"/>
                <a:gd name="connsiteX72" fmla="*/ 1834693 w 1866876"/>
                <a:gd name="connsiteY72" fmla="*/ 1249006 h 1449048"/>
                <a:gd name="connsiteX73" fmla="*/ 1842755 w 1866876"/>
                <a:gd name="connsiteY73" fmla="*/ 1244413 h 1449048"/>
                <a:gd name="connsiteX74" fmla="*/ 1859194 w 1866876"/>
                <a:gd name="connsiteY74" fmla="*/ 1241182 h 1449048"/>
                <a:gd name="connsiteX75" fmla="*/ 1838766 w 1866876"/>
                <a:gd name="connsiteY75" fmla="*/ 1254733 h 1449048"/>
                <a:gd name="connsiteX76" fmla="*/ 1845894 w 1866876"/>
                <a:gd name="connsiteY76" fmla="*/ 1258780 h 1449048"/>
                <a:gd name="connsiteX77" fmla="*/ 1840766 w 1866876"/>
                <a:gd name="connsiteY77" fmla="*/ 1267945 h 1449048"/>
                <a:gd name="connsiteX78" fmla="*/ 1847102 w 1866876"/>
                <a:gd name="connsiteY78" fmla="*/ 1275209 h 1449048"/>
                <a:gd name="connsiteX79" fmla="*/ 1852936 w 1866876"/>
                <a:gd name="connsiteY79" fmla="*/ 1259975 h 1449048"/>
                <a:gd name="connsiteX80" fmla="*/ 1862292 w 1866876"/>
                <a:gd name="connsiteY80" fmla="*/ 1257179 h 1449048"/>
                <a:gd name="connsiteX81" fmla="*/ 1853088 w 1866876"/>
                <a:gd name="connsiteY81" fmla="*/ 1272798 h 1449048"/>
                <a:gd name="connsiteX82" fmla="*/ 1856157 w 1866876"/>
                <a:gd name="connsiteY82" fmla="*/ 1278833 h 1449048"/>
                <a:gd name="connsiteX83" fmla="*/ 1863391 w 1866876"/>
                <a:gd name="connsiteY83" fmla="*/ 1266608 h 1449048"/>
                <a:gd name="connsiteX84" fmla="*/ 1866876 w 1866876"/>
                <a:gd name="connsiteY84" fmla="*/ 1275600 h 1449048"/>
                <a:gd name="connsiteX85" fmla="*/ 1856567 w 1866876"/>
                <a:gd name="connsiteY85" fmla="*/ 1302925 h 1449048"/>
                <a:gd name="connsiteX86" fmla="*/ 1845683 w 1866876"/>
                <a:gd name="connsiteY86" fmla="*/ 1302695 h 1449048"/>
                <a:gd name="connsiteX87" fmla="*/ 1846241 w 1866876"/>
                <a:gd name="connsiteY87" fmla="*/ 1286852 h 1449048"/>
                <a:gd name="connsiteX88" fmla="*/ 1833644 w 1866876"/>
                <a:gd name="connsiteY88" fmla="*/ 1297296 h 1449048"/>
                <a:gd name="connsiteX89" fmla="*/ 1840409 w 1866876"/>
                <a:gd name="connsiteY89" fmla="*/ 1279163 h 1449048"/>
                <a:gd name="connsiteX90" fmla="*/ 1833485 w 1866876"/>
                <a:gd name="connsiteY90" fmla="*/ 1264893 h 1449048"/>
                <a:gd name="connsiteX91" fmla="*/ 1827413 w 1866876"/>
                <a:gd name="connsiteY91" fmla="*/ 1279510 h 1449048"/>
                <a:gd name="connsiteX92" fmla="*/ 1828775 w 1866876"/>
                <a:gd name="connsiteY92" fmla="*/ 1272876 h 1449048"/>
                <a:gd name="connsiteX93" fmla="*/ 1801922 w 1866876"/>
                <a:gd name="connsiteY93" fmla="*/ 1296084 h 1449048"/>
                <a:gd name="connsiteX94" fmla="*/ 1795724 w 1866876"/>
                <a:gd name="connsiteY94" fmla="*/ 1293170 h 1449048"/>
                <a:gd name="connsiteX95" fmla="*/ 1819746 w 1866876"/>
                <a:gd name="connsiteY95" fmla="*/ 1274337 h 1449048"/>
                <a:gd name="connsiteX96" fmla="*/ 1817839 w 1866876"/>
                <a:gd name="connsiteY96" fmla="*/ 1267281 h 1449048"/>
                <a:gd name="connsiteX97" fmla="*/ 1804074 w 1866876"/>
                <a:gd name="connsiteY97" fmla="*/ 1279292 h 1449048"/>
                <a:gd name="connsiteX98" fmla="*/ 1791725 w 1866876"/>
                <a:gd name="connsiteY98" fmla="*/ 1276208 h 1449048"/>
                <a:gd name="connsiteX99" fmla="*/ 1803219 w 1866876"/>
                <a:gd name="connsiteY99" fmla="*/ 1270643 h 1449048"/>
                <a:gd name="connsiteX100" fmla="*/ 1797110 w 1866876"/>
                <a:gd name="connsiteY100" fmla="*/ 1271185 h 1449048"/>
                <a:gd name="connsiteX101" fmla="*/ 1800150 w 1866876"/>
                <a:gd name="connsiteY101" fmla="*/ 1261756 h 1449048"/>
                <a:gd name="connsiteX102" fmla="*/ 1777610 w 1866876"/>
                <a:gd name="connsiteY102" fmla="*/ 1275452 h 1449048"/>
                <a:gd name="connsiteX103" fmla="*/ 1729140 w 1866876"/>
                <a:gd name="connsiteY103" fmla="*/ 1274357 h 1449048"/>
                <a:gd name="connsiteX104" fmla="*/ 1723408 w 1866876"/>
                <a:gd name="connsiteY104" fmla="*/ 1263879 h 1449048"/>
                <a:gd name="connsiteX105" fmla="*/ 1744291 w 1866876"/>
                <a:gd name="connsiteY105" fmla="*/ 1244945 h 1449048"/>
                <a:gd name="connsiteX106" fmla="*/ 1726489 w 1866876"/>
                <a:gd name="connsiteY106" fmla="*/ 1245263 h 1449048"/>
                <a:gd name="connsiteX107" fmla="*/ 1736763 w 1866876"/>
                <a:gd name="connsiteY107" fmla="*/ 1235594 h 1449048"/>
                <a:gd name="connsiteX108" fmla="*/ 1732878 w 1866876"/>
                <a:gd name="connsiteY108" fmla="*/ 1240880 h 1449048"/>
                <a:gd name="connsiteX109" fmla="*/ 1738140 w 1866876"/>
                <a:gd name="connsiteY109" fmla="*/ 1242257 h 1449048"/>
                <a:gd name="connsiteX110" fmla="*/ 1744759 w 1866876"/>
                <a:gd name="connsiteY110" fmla="*/ 1224242 h 1449048"/>
                <a:gd name="connsiteX111" fmla="*/ 1755624 w 1866876"/>
                <a:gd name="connsiteY111" fmla="*/ 1229485 h 1449048"/>
                <a:gd name="connsiteX112" fmla="*/ 1748409 w 1866876"/>
                <a:gd name="connsiteY112" fmla="*/ 1215854 h 1449048"/>
                <a:gd name="connsiteX113" fmla="*/ 1759537 w 1866876"/>
                <a:gd name="connsiteY113" fmla="*/ 1213468 h 1449048"/>
                <a:gd name="connsiteX114" fmla="*/ 1754217 w 1866876"/>
                <a:gd name="connsiteY114" fmla="*/ 1206605 h 1449048"/>
                <a:gd name="connsiteX115" fmla="*/ 1771119 w 1866876"/>
                <a:gd name="connsiteY115" fmla="*/ 1175327 h 1449048"/>
                <a:gd name="connsiteX116" fmla="*/ 1766250 w 1866876"/>
                <a:gd name="connsiteY116" fmla="*/ 1173130 h 1449048"/>
                <a:gd name="connsiteX117" fmla="*/ 1265095 w 1866876"/>
                <a:gd name="connsiteY117" fmla="*/ 1086932 h 1449048"/>
                <a:gd name="connsiteX118" fmla="*/ 1273678 w 1866876"/>
                <a:gd name="connsiteY118" fmla="*/ 1104605 h 1449048"/>
                <a:gd name="connsiteX119" fmla="*/ 1244878 w 1866876"/>
                <a:gd name="connsiteY119" fmla="*/ 1093028 h 1449048"/>
                <a:gd name="connsiteX120" fmla="*/ 194143 w 1866876"/>
                <a:gd name="connsiteY120" fmla="*/ 1085027 h 1449048"/>
                <a:gd name="connsiteX121" fmla="*/ 195175 w 1866876"/>
                <a:gd name="connsiteY121" fmla="*/ 1087040 h 1449048"/>
                <a:gd name="connsiteX122" fmla="*/ 198713 w 1866876"/>
                <a:gd name="connsiteY122" fmla="*/ 1092726 h 1449048"/>
                <a:gd name="connsiteX123" fmla="*/ 190900 w 1866876"/>
                <a:gd name="connsiteY123" fmla="*/ 1092335 h 1449048"/>
                <a:gd name="connsiteX124" fmla="*/ 198274 w 1866876"/>
                <a:gd name="connsiteY124" fmla="*/ 1096764 h 1449048"/>
                <a:gd name="connsiteX125" fmla="*/ 190524 w 1866876"/>
                <a:gd name="connsiteY125" fmla="*/ 1098186 h 1449048"/>
                <a:gd name="connsiteX126" fmla="*/ 210636 w 1866876"/>
                <a:gd name="connsiteY126" fmla="*/ 1122720 h 1449048"/>
                <a:gd name="connsiteX127" fmla="*/ 178249 w 1866876"/>
                <a:gd name="connsiteY127" fmla="*/ 1089068 h 1449048"/>
                <a:gd name="connsiteX128" fmla="*/ 178555 w 1866876"/>
                <a:gd name="connsiteY128" fmla="*/ 1088648 h 1449048"/>
                <a:gd name="connsiteX129" fmla="*/ 181417 w 1866876"/>
                <a:gd name="connsiteY129" fmla="*/ 1089479 h 1449048"/>
                <a:gd name="connsiteX130" fmla="*/ 188657 w 1866876"/>
                <a:gd name="connsiteY130" fmla="*/ 1088548 h 1449048"/>
                <a:gd name="connsiteX131" fmla="*/ 252109 w 1866876"/>
                <a:gd name="connsiteY131" fmla="*/ 1083359 h 1449048"/>
                <a:gd name="connsiteX132" fmla="*/ 260076 w 1866876"/>
                <a:gd name="connsiteY132" fmla="*/ 1088176 h 1449048"/>
                <a:gd name="connsiteX133" fmla="*/ 263690 w 1866876"/>
                <a:gd name="connsiteY133" fmla="*/ 1097084 h 1449048"/>
                <a:gd name="connsiteX134" fmla="*/ 262131 w 1866876"/>
                <a:gd name="connsiteY134" fmla="*/ 1107472 h 1449048"/>
                <a:gd name="connsiteX135" fmla="*/ 258821 w 1866876"/>
                <a:gd name="connsiteY135" fmla="*/ 1108053 h 1449048"/>
                <a:gd name="connsiteX136" fmla="*/ 260973 w 1866876"/>
                <a:gd name="connsiteY136" fmla="*/ 1095254 h 1449048"/>
                <a:gd name="connsiteX137" fmla="*/ 255957 w 1866876"/>
                <a:gd name="connsiteY137" fmla="*/ 1106281 h 1449048"/>
                <a:gd name="connsiteX138" fmla="*/ 250943 w 1866876"/>
                <a:gd name="connsiteY138" fmla="*/ 1098770 h 1449048"/>
                <a:gd name="connsiteX139" fmla="*/ 256821 w 1866876"/>
                <a:gd name="connsiteY139" fmla="*/ 1092413 h 1449048"/>
                <a:gd name="connsiteX140" fmla="*/ 249475 w 1866876"/>
                <a:gd name="connsiteY140" fmla="*/ 1093496 h 1449048"/>
                <a:gd name="connsiteX141" fmla="*/ 251927 w 1866876"/>
                <a:gd name="connsiteY141" fmla="*/ 1090339 h 1449048"/>
                <a:gd name="connsiteX142" fmla="*/ 221408 w 1866876"/>
                <a:gd name="connsiteY142" fmla="*/ 1071853 h 1449048"/>
                <a:gd name="connsiteX143" fmla="*/ 234945 w 1866876"/>
                <a:gd name="connsiteY143" fmla="*/ 1080100 h 1449048"/>
                <a:gd name="connsiteX144" fmla="*/ 237417 w 1866876"/>
                <a:gd name="connsiteY144" fmla="*/ 1088372 h 1449048"/>
                <a:gd name="connsiteX145" fmla="*/ 226348 w 1866876"/>
                <a:gd name="connsiteY145" fmla="*/ 1064246 h 1449048"/>
                <a:gd name="connsiteX146" fmla="*/ 236069 w 1866876"/>
                <a:gd name="connsiteY146" fmla="*/ 1068302 h 1449048"/>
                <a:gd name="connsiteX147" fmla="*/ 242816 w 1866876"/>
                <a:gd name="connsiteY147" fmla="*/ 1086333 h 1449048"/>
                <a:gd name="connsiteX148" fmla="*/ 236469 w 1866876"/>
                <a:gd name="connsiteY148" fmla="*/ 1080406 h 1449048"/>
                <a:gd name="connsiteX149" fmla="*/ 234849 w 1866876"/>
                <a:gd name="connsiteY149" fmla="*/ 1073455 h 1449048"/>
                <a:gd name="connsiteX150" fmla="*/ 231205 w 1866876"/>
                <a:gd name="connsiteY150" fmla="*/ 1072595 h 1449048"/>
                <a:gd name="connsiteX151" fmla="*/ 233913 w 1866876"/>
                <a:gd name="connsiteY151" fmla="*/ 1071322 h 1449048"/>
                <a:gd name="connsiteX152" fmla="*/ 167519 w 1866876"/>
                <a:gd name="connsiteY152" fmla="*/ 1052325 h 1449048"/>
                <a:gd name="connsiteX153" fmla="*/ 173087 w 1866876"/>
                <a:gd name="connsiteY153" fmla="*/ 1054080 h 1449048"/>
                <a:gd name="connsiteX154" fmla="*/ 186979 w 1866876"/>
                <a:gd name="connsiteY154" fmla="*/ 1058673 h 1449048"/>
                <a:gd name="connsiteX155" fmla="*/ 176143 w 1866876"/>
                <a:gd name="connsiteY155" fmla="*/ 1069901 h 1449048"/>
                <a:gd name="connsiteX156" fmla="*/ 181324 w 1866876"/>
                <a:gd name="connsiteY156" fmla="*/ 1072517 h 1449048"/>
                <a:gd name="connsiteX157" fmla="*/ 197269 w 1866876"/>
                <a:gd name="connsiteY157" fmla="*/ 1052927 h 1449048"/>
                <a:gd name="connsiteX158" fmla="*/ 190530 w 1866876"/>
                <a:gd name="connsiteY158" fmla="*/ 1085097 h 1449048"/>
                <a:gd name="connsiteX159" fmla="*/ 184392 w 1866876"/>
                <a:gd name="connsiteY159" fmla="*/ 1086558 h 1449048"/>
                <a:gd name="connsiteX160" fmla="*/ 187580 w 1866876"/>
                <a:gd name="connsiteY160" fmla="*/ 1087294 h 1449048"/>
                <a:gd name="connsiteX161" fmla="*/ 186205 w 1866876"/>
                <a:gd name="connsiteY161" fmla="*/ 1088313 h 1449048"/>
                <a:gd name="connsiteX162" fmla="*/ 180492 w 1866876"/>
                <a:gd name="connsiteY162" fmla="*/ 1088852 h 1449048"/>
                <a:gd name="connsiteX163" fmla="*/ 178819 w 1866876"/>
                <a:gd name="connsiteY163" fmla="*/ 1087666 h 1449048"/>
                <a:gd name="connsiteX164" fmla="*/ 177551 w 1866876"/>
                <a:gd name="connsiteY164" fmla="*/ 1085246 h 1449048"/>
                <a:gd name="connsiteX165" fmla="*/ 175714 w 1866876"/>
                <a:gd name="connsiteY165" fmla="*/ 1084920 h 1449048"/>
                <a:gd name="connsiteX166" fmla="*/ 178677 w 1866876"/>
                <a:gd name="connsiteY166" fmla="*/ 1082306 h 1449048"/>
                <a:gd name="connsiteX167" fmla="*/ 174654 w 1866876"/>
                <a:gd name="connsiteY167" fmla="*/ 1082069 h 1449048"/>
                <a:gd name="connsiteX168" fmla="*/ 181564 w 1866876"/>
                <a:gd name="connsiteY168" fmla="*/ 1081982 h 1449048"/>
                <a:gd name="connsiteX169" fmla="*/ 169614 w 1866876"/>
                <a:gd name="connsiteY169" fmla="*/ 1074308 h 1449048"/>
                <a:gd name="connsiteX170" fmla="*/ 1309261 w 1866876"/>
                <a:gd name="connsiteY170" fmla="*/ 1024268 h 1449048"/>
                <a:gd name="connsiteX171" fmla="*/ 1306921 w 1866876"/>
                <a:gd name="connsiteY171" fmla="*/ 1025780 h 1449048"/>
                <a:gd name="connsiteX172" fmla="*/ 1293169 w 1866876"/>
                <a:gd name="connsiteY172" fmla="*/ 1030155 h 1449048"/>
                <a:gd name="connsiteX173" fmla="*/ 1303531 w 1866876"/>
                <a:gd name="connsiteY173" fmla="*/ 962933 h 1449048"/>
                <a:gd name="connsiteX174" fmla="*/ 1309122 w 1866876"/>
                <a:gd name="connsiteY174" fmla="*/ 968424 h 1449048"/>
                <a:gd name="connsiteX175" fmla="*/ 1311168 w 1866876"/>
                <a:gd name="connsiteY175" fmla="*/ 968710 h 1449048"/>
                <a:gd name="connsiteX176" fmla="*/ 1310775 w 1866876"/>
                <a:gd name="connsiteY176" fmla="*/ 973842 h 1449048"/>
                <a:gd name="connsiteX177" fmla="*/ 1305455 w 1866876"/>
                <a:gd name="connsiteY177" fmla="*/ 988740 h 1449048"/>
                <a:gd name="connsiteX178" fmla="*/ 1310059 w 1866876"/>
                <a:gd name="connsiteY178" fmla="*/ 969888 h 1449048"/>
                <a:gd name="connsiteX179" fmla="*/ 1303594 w 1866876"/>
                <a:gd name="connsiteY179" fmla="*/ 989776 h 1449048"/>
                <a:gd name="connsiteX180" fmla="*/ 1306399 w 1866876"/>
                <a:gd name="connsiteY180" fmla="*/ 975819 h 1449048"/>
                <a:gd name="connsiteX181" fmla="*/ 1299442 w 1866876"/>
                <a:gd name="connsiteY181" fmla="*/ 989797 h 1449048"/>
                <a:gd name="connsiteX182" fmla="*/ 1293063 w 1866876"/>
                <a:gd name="connsiteY182" fmla="*/ 992652 h 1449048"/>
                <a:gd name="connsiteX183" fmla="*/ 1298743 w 1866876"/>
                <a:gd name="connsiteY183" fmla="*/ 979545 h 1449048"/>
                <a:gd name="connsiteX184" fmla="*/ 1288757 w 1866876"/>
                <a:gd name="connsiteY184" fmla="*/ 988509 h 1449048"/>
                <a:gd name="connsiteX185" fmla="*/ 1299734 w 1866876"/>
                <a:gd name="connsiteY185" fmla="*/ 963775 h 1449048"/>
                <a:gd name="connsiteX186" fmla="*/ 1298713 w 1866876"/>
                <a:gd name="connsiteY186" fmla="*/ 977594 h 1449048"/>
                <a:gd name="connsiteX187" fmla="*/ 1594991 w 1866876"/>
                <a:gd name="connsiteY187" fmla="*/ 754992 h 1449048"/>
                <a:gd name="connsiteX188" fmla="*/ 1611108 w 1866876"/>
                <a:gd name="connsiteY188" fmla="*/ 758213 h 1449048"/>
                <a:gd name="connsiteX189" fmla="*/ 1607911 w 1866876"/>
                <a:gd name="connsiteY189" fmla="*/ 767756 h 1449048"/>
                <a:gd name="connsiteX190" fmla="*/ 1298162 w 1866876"/>
                <a:gd name="connsiteY190" fmla="*/ 718930 h 1449048"/>
                <a:gd name="connsiteX191" fmla="*/ 1304059 w 1866876"/>
                <a:gd name="connsiteY191" fmla="*/ 730183 h 1449048"/>
                <a:gd name="connsiteX192" fmla="*/ 1295704 w 1866876"/>
                <a:gd name="connsiteY192" fmla="*/ 753581 h 1449048"/>
                <a:gd name="connsiteX193" fmla="*/ 1282645 w 1866876"/>
                <a:gd name="connsiteY193" fmla="*/ 746254 h 1449048"/>
                <a:gd name="connsiteX194" fmla="*/ 1288090 w 1866876"/>
                <a:gd name="connsiteY194" fmla="*/ 721325 h 1449048"/>
                <a:gd name="connsiteX195" fmla="*/ 1473451 w 1866876"/>
                <a:gd name="connsiteY195" fmla="*/ 697287 h 1449048"/>
                <a:gd name="connsiteX196" fmla="*/ 1484639 w 1866876"/>
                <a:gd name="connsiteY196" fmla="*/ 700363 h 1449048"/>
                <a:gd name="connsiteX197" fmla="*/ 1495210 w 1866876"/>
                <a:gd name="connsiteY197" fmla="*/ 711234 h 1449048"/>
                <a:gd name="connsiteX198" fmla="*/ 1248936 w 1866876"/>
                <a:gd name="connsiteY198" fmla="*/ 695107 h 1449048"/>
                <a:gd name="connsiteX199" fmla="*/ 1223241 w 1866876"/>
                <a:gd name="connsiteY199" fmla="*/ 729493 h 1449048"/>
                <a:gd name="connsiteX200" fmla="*/ 1210228 w 1866876"/>
                <a:gd name="connsiteY200" fmla="*/ 731178 h 1449048"/>
                <a:gd name="connsiteX201" fmla="*/ 1205129 w 1866876"/>
                <a:gd name="connsiteY201" fmla="*/ 718194 h 1449048"/>
                <a:gd name="connsiteX202" fmla="*/ 1218529 w 1866876"/>
                <a:gd name="connsiteY202" fmla="*/ 695289 h 1449048"/>
                <a:gd name="connsiteX203" fmla="*/ 1329016 w 1866876"/>
                <a:gd name="connsiteY203" fmla="*/ 669729 h 1449048"/>
                <a:gd name="connsiteX204" fmla="*/ 1341368 w 1866876"/>
                <a:gd name="connsiteY204" fmla="*/ 679333 h 1449048"/>
                <a:gd name="connsiteX205" fmla="*/ 1331827 w 1866876"/>
                <a:gd name="connsiteY205" fmla="*/ 687523 h 1449048"/>
                <a:gd name="connsiteX206" fmla="*/ 1318603 w 1866876"/>
                <a:gd name="connsiteY206" fmla="*/ 671110 h 1449048"/>
                <a:gd name="connsiteX207" fmla="*/ 1342164 w 1866876"/>
                <a:gd name="connsiteY207" fmla="*/ 661472 h 1449048"/>
                <a:gd name="connsiteX208" fmla="*/ 1355824 w 1866876"/>
                <a:gd name="connsiteY208" fmla="*/ 663480 h 1449048"/>
                <a:gd name="connsiteX209" fmla="*/ 1361496 w 1866876"/>
                <a:gd name="connsiteY209" fmla="*/ 670057 h 1449048"/>
                <a:gd name="connsiteX210" fmla="*/ 1619452 w 1866876"/>
                <a:gd name="connsiteY210" fmla="*/ 661419 h 1449048"/>
                <a:gd name="connsiteX211" fmla="*/ 1625107 w 1866876"/>
                <a:gd name="connsiteY211" fmla="*/ 679112 h 1449048"/>
                <a:gd name="connsiteX212" fmla="*/ 1616277 w 1866876"/>
                <a:gd name="connsiteY212" fmla="*/ 661776 h 1449048"/>
                <a:gd name="connsiteX213" fmla="*/ 1172702 w 1866876"/>
                <a:gd name="connsiteY213" fmla="*/ 555024 h 1449048"/>
                <a:gd name="connsiteX214" fmla="*/ 1179550 w 1866876"/>
                <a:gd name="connsiteY214" fmla="*/ 555813 h 1449048"/>
                <a:gd name="connsiteX215" fmla="*/ 1176263 w 1866876"/>
                <a:gd name="connsiteY215" fmla="*/ 568067 h 1449048"/>
                <a:gd name="connsiteX216" fmla="*/ 1184441 w 1866876"/>
                <a:gd name="connsiteY216" fmla="*/ 584715 h 1449048"/>
                <a:gd name="connsiteX217" fmla="*/ 1194675 w 1866876"/>
                <a:gd name="connsiteY217" fmla="*/ 572203 h 1449048"/>
                <a:gd name="connsiteX218" fmla="*/ 1251220 w 1866876"/>
                <a:gd name="connsiteY218" fmla="*/ 619982 h 1449048"/>
                <a:gd name="connsiteX219" fmla="*/ 1254612 w 1866876"/>
                <a:gd name="connsiteY219" fmla="*/ 638090 h 1449048"/>
                <a:gd name="connsiteX220" fmla="*/ 1246491 w 1866876"/>
                <a:gd name="connsiteY220" fmla="*/ 644658 h 1449048"/>
                <a:gd name="connsiteX221" fmla="*/ 1269642 w 1866876"/>
                <a:gd name="connsiteY221" fmla="*/ 638790 h 1449048"/>
                <a:gd name="connsiteX222" fmla="*/ 1284832 w 1866876"/>
                <a:gd name="connsiteY222" fmla="*/ 655371 h 1449048"/>
                <a:gd name="connsiteX223" fmla="*/ 1265722 w 1866876"/>
                <a:gd name="connsiteY223" fmla="*/ 670583 h 1449048"/>
                <a:gd name="connsiteX224" fmla="*/ 1236241 w 1866876"/>
                <a:gd name="connsiteY224" fmla="*/ 659710 h 1449048"/>
                <a:gd name="connsiteX225" fmla="*/ 1238583 w 1866876"/>
                <a:gd name="connsiteY225" fmla="*/ 648938 h 1449048"/>
                <a:gd name="connsiteX226" fmla="*/ 1223007 w 1866876"/>
                <a:gd name="connsiteY226" fmla="*/ 646343 h 1449048"/>
                <a:gd name="connsiteX227" fmla="*/ 1223557 w 1866876"/>
                <a:gd name="connsiteY227" fmla="*/ 635341 h 1449048"/>
                <a:gd name="connsiteX228" fmla="*/ 1177224 w 1866876"/>
                <a:gd name="connsiteY228" fmla="*/ 686288 h 1449048"/>
                <a:gd name="connsiteX229" fmla="*/ 1170408 w 1866876"/>
                <a:gd name="connsiteY229" fmla="*/ 683609 h 1449048"/>
                <a:gd name="connsiteX230" fmla="*/ 1167696 w 1866876"/>
                <a:gd name="connsiteY230" fmla="*/ 658002 h 1449048"/>
                <a:gd name="connsiteX231" fmla="*/ 1136638 w 1866876"/>
                <a:gd name="connsiteY231" fmla="*/ 664009 h 1449048"/>
                <a:gd name="connsiteX232" fmla="*/ 1157729 w 1866876"/>
                <a:gd name="connsiteY232" fmla="*/ 639462 h 1449048"/>
                <a:gd name="connsiteX233" fmla="*/ 1153248 w 1866876"/>
                <a:gd name="connsiteY233" fmla="*/ 623146 h 1449048"/>
                <a:gd name="connsiteX234" fmla="*/ 1159666 w 1866876"/>
                <a:gd name="connsiteY234" fmla="*/ 568507 h 1449048"/>
                <a:gd name="connsiteX235" fmla="*/ 1179197 w 1866876"/>
                <a:gd name="connsiteY235" fmla="*/ 544527 h 1449048"/>
                <a:gd name="connsiteX236" fmla="*/ 1191583 w 1866876"/>
                <a:gd name="connsiteY236" fmla="*/ 560158 h 1449048"/>
                <a:gd name="connsiteX237" fmla="*/ 1188708 w 1866876"/>
                <a:gd name="connsiteY237" fmla="*/ 567641 h 1449048"/>
                <a:gd name="connsiteX238" fmla="*/ 1194041 w 1866876"/>
                <a:gd name="connsiteY238" fmla="*/ 537302 h 1449048"/>
                <a:gd name="connsiteX239" fmla="*/ 1205634 w 1866876"/>
                <a:gd name="connsiteY239" fmla="*/ 543746 h 1449048"/>
                <a:gd name="connsiteX240" fmla="*/ 1210433 w 1866876"/>
                <a:gd name="connsiteY240" fmla="*/ 548160 h 1449048"/>
                <a:gd name="connsiteX241" fmla="*/ 1209729 w 1866876"/>
                <a:gd name="connsiteY241" fmla="*/ 554624 h 1449048"/>
                <a:gd name="connsiteX242" fmla="*/ 1220641 w 1866876"/>
                <a:gd name="connsiteY242" fmla="*/ 559458 h 1449048"/>
                <a:gd name="connsiteX243" fmla="*/ 1207294 w 1866876"/>
                <a:gd name="connsiteY243" fmla="*/ 562367 h 1449048"/>
                <a:gd name="connsiteX244" fmla="*/ 1210674 w 1866876"/>
                <a:gd name="connsiteY244" fmla="*/ 557214 h 1449048"/>
                <a:gd name="connsiteX245" fmla="*/ 1200939 w 1866876"/>
                <a:gd name="connsiteY245" fmla="*/ 556456 h 1449048"/>
                <a:gd name="connsiteX246" fmla="*/ 1201361 w 1866876"/>
                <a:gd name="connsiteY246" fmla="*/ 549427 h 1449048"/>
                <a:gd name="connsiteX247" fmla="*/ 1410632 w 1866876"/>
                <a:gd name="connsiteY247" fmla="*/ 429282 h 1449048"/>
                <a:gd name="connsiteX248" fmla="*/ 1428942 w 1866876"/>
                <a:gd name="connsiteY248" fmla="*/ 445615 h 1449048"/>
                <a:gd name="connsiteX249" fmla="*/ 1398768 w 1866876"/>
                <a:gd name="connsiteY249" fmla="*/ 437419 h 1449048"/>
                <a:gd name="connsiteX250" fmla="*/ 1381756 w 1866876"/>
                <a:gd name="connsiteY250" fmla="*/ 418885 h 1449048"/>
                <a:gd name="connsiteX251" fmla="*/ 1394000 w 1866876"/>
                <a:gd name="connsiteY251" fmla="*/ 428461 h 1449048"/>
                <a:gd name="connsiteX252" fmla="*/ 1389868 w 1866876"/>
                <a:gd name="connsiteY252" fmla="*/ 466998 h 1449048"/>
                <a:gd name="connsiteX253" fmla="*/ 1358926 w 1866876"/>
                <a:gd name="connsiteY253" fmla="*/ 479252 h 1449048"/>
                <a:gd name="connsiteX254" fmla="*/ 1346606 w 1866876"/>
                <a:gd name="connsiteY254" fmla="*/ 466523 h 1449048"/>
                <a:gd name="connsiteX255" fmla="*/ 1346500 w 1866876"/>
                <a:gd name="connsiteY255" fmla="*/ 445708 h 1449048"/>
                <a:gd name="connsiteX256" fmla="*/ 1357608 w 1866876"/>
                <a:gd name="connsiteY256" fmla="*/ 422391 h 1449048"/>
                <a:gd name="connsiteX257" fmla="*/ 1147473 w 1866876"/>
                <a:gd name="connsiteY257" fmla="*/ 418551 h 1449048"/>
                <a:gd name="connsiteX258" fmla="*/ 1152726 w 1866876"/>
                <a:gd name="connsiteY258" fmla="*/ 432035 h 1449048"/>
                <a:gd name="connsiteX259" fmla="*/ 1149403 w 1866876"/>
                <a:gd name="connsiteY259" fmla="*/ 451362 h 1449048"/>
                <a:gd name="connsiteX260" fmla="*/ 1140763 w 1866876"/>
                <a:gd name="connsiteY260" fmla="*/ 432177 h 1449048"/>
                <a:gd name="connsiteX261" fmla="*/ 1394064 w 1866876"/>
                <a:gd name="connsiteY261" fmla="*/ 397434 h 1449048"/>
                <a:gd name="connsiteX262" fmla="*/ 1398048 w 1866876"/>
                <a:gd name="connsiteY262" fmla="*/ 417724 h 1449048"/>
                <a:gd name="connsiteX263" fmla="*/ 1385680 w 1866876"/>
                <a:gd name="connsiteY263" fmla="*/ 400985 h 1449048"/>
                <a:gd name="connsiteX264" fmla="*/ 1532208 w 1866876"/>
                <a:gd name="connsiteY264" fmla="*/ 390507 h 1449048"/>
                <a:gd name="connsiteX265" fmla="*/ 1539584 w 1866876"/>
                <a:gd name="connsiteY265" fmla="*/ 390993 h 1449048"/>
                <a:gd name="connsiteX266" fmla="*/ 1549065 w 1866876"/>
                <a:gd name="connsiteY266" fmla="*/ 395708 h 1449048"/>
                <a:gd name="connsiteX267" fmla="*/ 1321994 w 1866876"/>
                <a:gd name="connsiteY267" fmla="*/ 355637 h 1449048"/>
                <a:gd name="connsiteX268" fmla="*/ 1326247 w 1866876"/>
                <a:gd name="connsiteY268" fmla="*/ 360748 h 1449048"/>
                <a:gd name="connsiteX269" fmla="*/ 1313165 w 1866876"/>
                <a:gd name="connsiteY269" fmla="*/ 383359 h 1449048"/>
                <a:gd name="connsiteX270" fmla="*/ 1301126 w 1866876"/>
                <a:gd name="connsiteY270" fmla="*/ 385774 h 1449048"/>
                <a:gd name="connsiteX271" fmla="*/ 952207 w 1866876"/>
                <a:gd name="connsiteY271" fmla="*/ 342628 h 1449048"/>
                <a:gd name="connsiteX272" fmla="*/ 961313 w 1866876"/>
                <a:gd name="connsiteY272" fmla="*/ 344429 h 1449048"/>
                <a:gd name="connsiteX273" fmla="*/ 960744 w 1866876"/>
                <a:gd name="connsiteY273" fmla="*/ 358567 h 1449048"/>
                <a:gd name="connsiteX274" fmla="*/ 956075 w 1866876"/>
                <a:gd name="connsiteY274" fmla="*/ 358950 h 1449048"/>
                <a:gd name="connsiteX275" fmla="*/ 957507 w 1866876"/>
                <a:gd name="connsiteY275" fmla="*/ 347942 h 1449048"/>
                <a:gd name="connsiteX276" fmla="*/ 954408 w 1866876"/>
                <a:gd name="connsiteY276" fmla="*/ 344599 h 1449048"/>
                <a:gd name="connsiteX277" fmla="*/ 950712 w 1866876"/>
                <a:gd name="connsiteY277" fmla="*/ 357221 h 1449048"/>
                <a:gd name="connsiteX278" fmla="*/ 137539 w 1866876"/>
                <a:gd name="connsiteY278" fmla="*/ 334905 h 1449048"/>
                <a:gd name="connsiteX279" fmla="*/ 145518 w 1866876"/>
                <a:gd name="connsiteY279" fmla="*/ 346043 h 1449048"/>
                <a:gd name="connsiteX280" fmla="*/ 152592 w 1866876"/>
                <a:gd name="connsiteY280" fmla="*/ 343774 h 1449048"/>
                <a:gd name="connsiteX281" fmla="*/ 133685 w 1866876"/>
                <a:gd name="connsiteY281" fmla="*/ 377189 h 1449048"/>
                <a:gd name="connsiteX282" fmla="*/ 142408 w 1866876"/>
                <a:gd name="connsiteY282" fmla="*/ 393867 h 1449048"/>
                <a:gd name="connsiteX283" fmla="*/ 137444 w 1866876"/>
                <a:gd name="connsiteY283" fmla="*/ 392778 h 1449048"/>
                <a:gd name="connsiteX284" fmla="*/ 130468 w 1866876"/>
                <a:gd name="connsiteY284" fmla="*/ 379484 h 1449048"/>
                <a:gd name="connsiteX285" fmla="*/ 128591 w 1866876"/>
                <a:gd name="connsiteY285" fmla="*/ 380205 h 1449048"/>
                <a:gd name="connsiteX286" fmla="*/ 127610 w 1866876"/>
                <a:gd name="connsiteY286" fmla="*/ 384567 h 1449048"/>
                <a:gd name="connsiteX287" fmla="*/ 123792 w 1866876"/>
                <a:gd name="connsiteY287" fmla="*/ 384045 h 1449048"/>
                <a:gd name="connsiteX288" fmla="*/ 122531 w 1866876"/>
                <a:gd name="connsiteY288" fmla="*/ 382201 h 1449048"/>
                <a:gd name="connsiteX289" fmla="*/ 118511 w 1866876"/>
                <a:gd name="connsiteY289" fmla="*/ 382558 h 1449048"/>
                <a:gd name="connsiteX290" fmla="*/ 117058 w 1866876"/>
                <a:gd name="connsiteY290" fmla="*/ 381613 h 1449048"/>
                <a:gd name="connsiteX291" fmla="*/ 107657 w 1866876"/>
                <a:gd name="connsiteY291" fmla="*/ 383456 h 1449048"/>
                <a:gd name="connsiteX292" fmla="*/ 106126 w 1866876"/>
                <a:gd name="connsiteY292" fmla="*/ 375827 h 1449048"/>
                <a:gd name="connsiteX293" fmla="*/ 115854 w 1866876"/>
                <a:gd name="connsiteY293" fmla="*/ 376828 h 1449048"/>
                <a:gd name="connsiteX294" fmla="*/ 106360 w 1866876"/>
                <a:gd name="connsiteY294" fmla="*/ 365506 h 1449048"/>
                <a:gd name="connsiteX295" fmla="*/ 116505 w 1866876"/>
                <a:gd name="connsiteY295" fmla="*/ 371535 h 1449048"/>
                <a:gd name="connsiteX296" fmla="*/ 108749 w 1866876"/>
                <a:gd name="connsiteY296" fmla="*/ 360963 h 1449048"/>
                <a:gd name="connsiteX297" fmla="*/ 123187 w 1866876"/>
                <a:gd name="connsiteY297" fmla="*/ 362938 h 1449048"/>
                <a:gd name="connsiteX298" fmla="*/ 120723 w 1866876"/>
                <a:gd name="connsiteY298" fmla="*/ 353266 h 1449048"/>
                <a:gd name="connsiteX299" fmla="*/ 123604 w 1866876"/>
                <a:gd name="connsiteY299" fmla="*/ 349786 h 1449048"/>
                <a:gd name="connsiteX300" fmla="*/ 138652 w 1866876"/>
                <a:gd name="connsiteY300" fmla="*/ 351124 h 1449048"/>
                <a:gd name="connsiteX301" fmla="*/ 1326887 w 1866876"/>
                <a:gd name="connsiteY301" fmla="*/ 333074 h 1449048"/>
                <a:gd name="connsiteX302" fmla="*/ 1331827 w 1866876"/>
                <a:gd name="connsiteY302" fmla="*/ 339509 h 1449048"/>
                <a:gd name="connsiteX303" fmla="*/ 1312109 w 1866876"/>
                <a:gd name="connsiteY303" fmla="*/ 349785 h 1449048"/>
                <a:gd name="connsiteX304" fmla="*/ 1300644 w 1866876"/>
                <a:gd name="connsiteY304" fmla="*/ 331069 h 1449048"/>
                <a:gd name="connsiteX305" fmla="*/ 1288206 w 1866876"/>
                <a:gd name="connsiteY305" fmla="*/ 348897 h 1449048"/>
                <a:gd name="connsiteX306" fmla="*/ 1271362 w 1866876"/>
                <a:gd name="connsiteY306" fmla="*/ 337293 h 1449048"/>
                <a:gd name="connsiteX307" fmla="*/ 908018 w 1866876"/>
                <a:gd name="connsiteY307" fmla="*/ 324884 h 1449048"/>
                <a:gd name="connsiteX308" fmla="*/ 920994 w 1866876"/>
                <a:gd name="connsiteY308" fmla="*/ 337142 h 1449048"/>
                <a:gd name="connsiteX309" fmla="*/ 967269 w 1866876"/>
                <a:gd name="connsiteY309" fmla="*/ 387042 h 1449048"/>
                <a:gd name="connsiteX310" fmla="*/ 939313 w 1866876"/>
                <a:gd name="connsiteY310" fmla="*/ 410582 h 1449048"/>
                <a:gd name="connsiteX311" fmla="*/ 874557 w 1866876"/>
                <a:gd name="connsiteY311" fmla="*/ 377026 h 1449048"/>
                <a:gd name="connsiteX312" fmla="*/ 899968 w 1866876"/>
                <a:gd name="connsiteY312" fmla="*/ 359933 h 1449048"/>
                <a:gd name="connsiteX313" fmla="*/ 896519 w 1866876"/>
                <a:gd name="connsiteY313" fmla="*/ 343503 h 1449048"/>
                <a:gd name="connsiteX314" fmla="*/ 908193 w 1866876"/>
                <a:gd name="connsiteY314" fmla="*/ 352264 h 1449048"/>
                <a:gd name="connsiteX315" fmla="*/ 900509 w 1866876"/>
                <a:gd name="connsiteY315" fmla="*/ 342274 h 1449048"/>
                <a:gd name="connsiteX316" fmla="*/ 1138681 w 1866876"/>
                <a:gd name="connsiteY316" fmla="*/ 308519 h 1449048"/>
                <a:gd name="connsiteX317" fmla="*/ 1152086 w 1866876"/>
                <a:gd name="connsiteY317" fmla="*/ 317381 h 1449048"/>
                <a:gd name="connsiteX318" fmla="*/ 1132619 w 1866876"/>
                <a:gd name="connsiteY318" fmla="*/ 311890 h 1449048"/>
                <a:gd name="connsiteX319" fmla="*/ 967045 w 1866876"/>
                <a:gd name="connsiteY319" fmla="*/ 191583 h 1449048"/>
                <a:gd name="connsiteX320" fmla="*/ 998851 w 1866876"/>
                <a:gd name="connsiteY320" fmla="*/ 204049 h 1449048"/>
                <a:gd name="connsiteX321" fmla="*/ 1014432 w 1866876"/>
                <a:gd name="connsiteY321" fmla="*/ 232151 h 1449048"/>
                <a:gd name="connsiteX322" fmla="*/ 1013300 w 1866876"/>
                <a:gd name="connsiteY322" fmla="*/ 264010 h 1449048"/>
                <a:gd name="connsiteX323" fmla="*/ 1045275 w 1866876"/>
                <a:gd name="connsiteY323" fmla="*/ 307464 h 1449048"/>
                <a:gd name="connsiteX324" fmla="*/ 1029335 w 1866876"/>
                <a:gd name="connsiteY324" fmla="*/ 304865 h 1449048"/>
                <a:gd name="connsiteX325" fmla="*/ 1025491 w 1866876"/>
                <a:gd name="connsiteY325" fmla="*/ 313440 h 1449048"/>
                <a:gd name="connsiteX326" fmla="*/ 1036275 w 1866876"/>
                <a:gd name="connsiteY326" fmla="*/ 316591 h 1449048"/>
                <a:gd name="connsiteX327" fmla="*/ 1015566 w 1866876"/>
                <a:gd name="connsiteY327" fmla="*/ 338104 h 1449048"/>
                <a:gd name="connsiteX328" fmla="*/ 1070746 w 1866876"/>
                <a:gd name="connsiteY328" fmla="*/ 351393 h 1449048"/>
                <a:gd name="connsiteX329" fmla="*/ 1046678 w 1866876"/>
                <a:gd name="connsiteY329" fmla="*/ 357252 h 1449048"/>
                <a:gd name="connsiteX330" fmla="*/ 1068027 w 1866876"/>
                <a:gd name="connsiteY330" fmla="*/ 385626 h 1449048"/>
                <a:gd name="connsiteX331" fmla="*/ 1064433 w 1866876"/>
                <a:gd name="connsiteY331" fmla="*/ 410518 h 1449048"/>
                <a:gd name="connsiteX332" fmla="*/ 1071512 w 1866876"/>
                <a:gd name="connsiteY332" fmla="*/ 422391 h 1449048"/>
                <a:gd name="connsiteX333" fmla="*/ 1091890 w 1866876"/>
                <a:gd name="connsiteY333" fmla="*/ 363320 h 1449048"/>
                <a:gd name="connsiteX334" fmla="*/ 1118384 w 1866876"/>
                <a:gd name="connsiteY334" fmla="*/ 388637 h 1449048"/>
                <a:gd name="connsiteX335" fmla="*/ 1123876 w 1866876"/>
                <a:gd name="connsiteY335" fmla="*/ 416929 h 1449048"/>
                <a:gd name="connsiteX336" fmla="*/ 1111203 w 1866876"/>
                <a:gd name="connsiteY336" fmla="*/ 419614 h 1449048"/>
                <a:gd name="connsiteX337" fmla="*/ 1111655 w 1866876"/>
                <a:gd name="connsiteY337" fmla="*/ 438249 h 1449048"/>
                <a:gd name="connsiteX338" fmla="*/ 1133053 w 1866876"/>
                <a:gd name="connsiteY338" fmla="*/ 476944 h 1449048"/>
                <a:gd name="connsiteX339" fmla="*/ 1129832 w 1866876"/>
                <a:gd name="connsiteY339" fmla="*/ 485125 h 1449048"/>
                <a:gd name="connsiteX340" fmla="*/ 1150670 w 1866876"/>
                <a:gd name="connsiteY340" fmla="*/ 472012 h 1449048"/>
                <a:gd name="connsiteX341" fmla="*/ 1168834 w 1866876"/>
                <a:gd name="connsiteY341" fmla="*/ 394252 h 1449048"/>
                <a:gd name="connsiteX342" fmla="*/ 1187344 w 1866876"/>
                <a:gd name="connsiteY342" fmla="*/ 393862 h 1449048"/>
                <a:gd name="connsiteX343" fmla="*/ 1178744 w 1866876"/>
                <a:gd name="connsiteY343" fmla="*/ 386051 h 1449048"/>
                <a:gd name="connsiteX344" fmla="*/ 1192813 w 1866876"/>
                <a:gd name="connsiteY344" fmla="*/ 377206 h 1449048"/>
                <a:gd name="connsiteX345" fmla="*/ 1172853 w 1866876"/>
                <a:gd name="connsiteY345" fmla="*/ 362092 h 1449048"/>
                <a:gd name="connsiteX346" fmla="*/ 1175840 w 1866876"/>
                <a:gd name="connsiteY346" fmla="*/ 331427 h 1449048"/>
                <a:gd name="connsiteX347" fmla="*/ 1170771 w 1866876"/>
                <a:gd name="connsiteY347" fmla="*/ 326711 h 1449048"/>
                <a:gd name="connsiteX348" fmla="*/ 1181490 w 1866876"/>
                <a:gd name="connsiteY348" fmla="*/ 331987 h 1449048"/>
                <a:gd name="connsiteX349" fmla="*/ 1196034 w 1866876"/>
                <a:gd name="connsiteY349" fmla="*/ 326626 h 1449048"/>
                <a:gd name="connsiteX350" fmla="*/ 1210202 w 1866876"/>
                <a:gd name="connsiteY350" fmla="*/ 336041 h 1449048"/>
                <a:gd name="connsiteX351" fmla="*/ 1240652 w 1866876"/>
                <a:gd name="connsiteY351" fmla="*/ 340031 h 1449048"/>
                <a:gd name="connsiteX352" fmla="*/ 1220277 w 1866876"/>
                <a:gd name="connsiteY352" fmla="*/ 346062 h 1449048"/>
                <a:gd name="connsiteX353" fmla="*/ 1260312 w 1866876"/>
                <a:gd name="connsiteY353" fmla="*/ 367426 h 1449048"/>
                <a:gd name="connsiteX354" fmla="*/ 1245006 w 1866876"/>
                <a:gd name="connsiteY354" fmla="*/ 385660 h 1449048"/>
                <a:gd name="connsiteX355" fmla="*/ 1261685 w 1866876"/>
                <a:gd name="connsiteY355" fmla="*/ 399712 h 1449048"/>
                <a:gd name="connsiteX356" fmla="*/ 1232719 w 1866876"/>
                <a:gd name="connsiteY356" fmla="*/ 407571 h 1449048"/>
                <a:gd name="connsiteX357" fmla="*/ 1262203 w 1866876"/>
                <a:gd name="connsiteY357" fmla="*/ 465252 h 1449048"/>
                <a:gd name="connsiteX358" fmla="*/ 1256711 w 1866876"/>
                <a:gd name="connsiteY358" fmla="*/ 491228 h 1449048"/>
                <a:gd name="connsiteX359" fmla="*/ 1216598 w 1866876"/>
                <a:gd name="connsiteY359" fmla="*/ 526060 h 1449048"/>
                <a:gd name="connsiteX360" fmla="*/ 1204449 w 1866876"/>
                <a:gd name="connsiteY360" fmla="*/ 513630 h 1449048"/>
                <a:gd name="connsiteX361" fmla="*/ 1205737 w 1866876"/>
                <a:gd name="connsiteY361" fmla="*/ 497631 h 1449048"/>
                <a:gd name="connsiteX362" fmla="*/ 1201011 w 1866876"/>
                <a:gd name="connsiteY362" fmla="*/ 507246 h 1449048"/>
                <a:gd name="connsiteX363" fmla="*/ 1194756 w 1866876"/>
                <a:gd name="connsiteY363" fmla="*/ 501008 h 1449048"/>
                <a:gd name="connsiteX364" fmla="*/ 1196140 w 1866876"/>
                <a:gd name="connsiteY364" fmla="*/ 492761 h 1449048"/>
                <a:gd name="connsiteX365" fmla="*/ 1184646 w 1866876"/>
                <a:gd name="connsiteY365" fmla="*/ 487917 h 1449048"/>
                <a:gd name="connsiteX366" fmla="*/ 1190460 w 1866876"/>
                <a:gd name="connsiteY366" fmla="*/ 492399 h 1449048"/>
                <a:gd name="connsiteX367" fmla="*/ 1178028 w 1866876"/>
                <a:gd name="connsiteY367" fmla="*/ 497781 h 1449048"/>
                <a:gd name="connsiteX368" fmla="*/ 1191253 w 1866876"/>
                <a:gd name="connsiteY368" fmla="*/ 494682 h 1449048"/>
                <a:gd name="connsiteX369" fmla="*/ 1188209 w 1866876"/>
                <a:gd name="connsiteY369" fmla="*/ 496747 h 1449048"/>
                <a:gd name="connsiteX370" fmla="*/ 1193288 w 1866876"/>
                <a:gd name="connsiteY370" fmla="*/ 500500 h 1449048"/>
                <a:gd name="connsiteX371" fmla="*/ 1189388 w 1866876"/>
                <a:gd name="connsiteY371" fmla="*/ 499843 h 1449048"/>
                <a:gd name="connsiteX372" fmla="*/ 1194110 w 1866876"/>
                <a:gd name="connsiteY372" fmla="*/ 502649 h 1449048"/>
                <a:gd name="connsiteX373" fmla="*/ 1194627 w 1866876"/>
                <a:gd name="connsiteY373" fmla="*/ 506770 h 1449048"/>
                <a:gd name="connsiteX374" fmla="*/ 1200922 w 1866876"/>
                <a:gd name="connsiteY374" fmla="*/ 508343 h 1449048"/>
                <a:gd name="connsiteX375" fmla="*/ 1210455 w 1866876"/>
                <a:gd name="connsiteY375" fmla="*/ 534294 h 1449048"/>
                <a:gd name="connsiteX376" fmla="*/ 1145356 w 1866876"/>
                <a:gd name="connsiteY376" fmla="*/ 516614 h 1449048"/>
                <a:gd name="connsiteX377" fmla="*/ 1163900 w 1866876"/>
                <a:gd name="connsiteY377" fmla="*/ 535473 h 1449048"/>
                <a:gd name="connsiteX378" fmla="*/ 1132248 w 1866876"/>
                <a:gd name="connsiteY378" fmla="*/ 579071 h 1449048"/>
                <a:gd name="connsiteX379" fmla="*/ 1084180 w 1866876"/>
                <a:gd name="connsiteY379" fmla="*/ 547396 h 1449048"/>
                <a:gd name="connsiteX380" fmla="*/ 1047060 w 1866876"/>
                <a:gd name="connsiteY380" fmla="*/ 546792 h 1449048"/>
                <a:gd name="connsiteX381" fmla="*/ 1142017 w 1866876"/>
                <a:gd name="connsiteY381" fmla="*/ 588325 h 1449048"/>
                <a:gd name="connsiteX382" fmla="*/ 1117093 w 1866876"/>
                <a:gd name="connsiteY382" fmla="*/ 637794 h 1449048"/>
                <a:gd name="connsiteX383" fmla="*/ 1074623 w 1866876"/>
                <a:gd name="connsiteY383" fmla="*/ 638158 h 1449048"/>
                <a:gd name="connsiteX384" fmla="*/ 1081181 w 1866876"/>
                <a:gd name="connsiteY384" fmla="*/ 647401 h 1449048"/>
                <a:gd name="connsiteX385" fmla="*/ 1071349 w 1866876"/>
                <a:gd name="connsiteY385" fmla="*/ 644201 h 1449048"/>
                <a:gd name="connsiteX386" fmla="*/ 1078002 w 1866876"/>
                <a:gd name="connsiteY386" fmla="*/ 653417 h 1449048"/>
                <a:gd name="connsiteX387" fmla="*/ 1072910 w 1866876"/>
                <a:gd name="connsiteY387" fmla="*/ 662954 h 1449048"/>
                <a:gd name="connsiteX388" fmla="*/ 1024807 w 1866876"/>
                <a:gd name="connsiteY388" fmla="*/ 653417 h 1449048"/>
                <a:gd name="connsiteX389" fmla="*/ 1032856 w 1866876"/>
                <a:gd name="connsiteY389" fmla="*/ 658915 h 1449048"/>
                <a:gd name="connsiteX390" fmla="*/ 1024847 w 1866876"/>
                <a:gd name="connsiteY390" fmla="*/ 666991 h 1449048"/>
                <a:gd name="connsiteX391" fmla="*/ 1040001 w 1866876"/>
                <a:gd name="connsiteY391" fmla="*/ 658134 h 1449048"/>
                <a:gd name="connsiteX392" fmla="*/ 1061574 w 1866876"/>
                <a:gd name="connsiteY392" fmla="*/ 674861 h 1449048"/>
                <a:gd name="connsiteX393" fmla="*/ 1063993 w 1866876"/>
                <a:gd name="connsiteY393" fmla="*/ 689002 h 1449048"/>
                <a:gd name="connsiteX394" fmla="*/ 1026114 w 1866876"/>
                <a:gd name="connsiteY394" fmla="*/ 699604 h 1449048"/>
                <a:gd name="connsiteX395" fmla="*/ 1037431 w 1866876"/>
                <a:gd name="connsiteY395" fmla="*/ 710317 h 1449048"/>
                <a:gd name="connsiteX396" fmla="*/ 1020006 w 1866876"/>
                <a:gd name="connsiteY396" fmla="*/ 716428 h 1449048"/>
                <a:gd name="connsiteX397" fmla="*/ 1025075 w 1866876"/>
                <a:gd name="connsiteY397" fmla="*/ 730953 h 1449048"/>
                <a:gd name="connsiteX398" fmla="*/ 1011300 w 1866876"/>
                <a:gd name="connsiteY398" fmla="*/ 722400 h 1449048"/>
                <a:gd name="connsiteX399" fmla="*/ 1018850 w 1866876"/>
                <a:gd name="connsiteY399" fmla="*/ 727654 h 1449048"/>
                <a:gd name="connsiteX400" fmla="*/ 1000868 w 1866876"/>
                <a:gd name="connsiteY400" fmla="*/ 740275 h 1449048"/>
                <a:gd name="connsiteX401" fmla="*/ 1008860 w 1866876"/>
                <a:gd name="connsiteY401" fmla="*/ 747572 h 1449048"/>
                <a:gd name="connsiteX402" fmla="*/ 993083 w 1866876"/>
                <a:gd name="connsiteY402" fmla="*/ 761857 h 1449048"/>
                <a:gd name="connsiteX403" fmla="*/ 978539 w 1866876"/>
                <a:gd name="connsiteY403" fmla="*/ 802567 h 1449048"/>
                <a:gd name="connsiteX404" fmla="*/ 975459 w 1866876"/>
                <a:gd name="connsiteY404" fmla="*/ 840135 h 1449048"/>
                <a:gd name="connsiteX405" fmla="*/ 976080 w 1866876"/>
                <a:gd name="connsiteY405" fmla="*/ 862717 h 1449048"/>
                <a:gd name="connsiteX406" fmla="*/ 987925 w 1866876"/>
                <a:gd name="connsiteY406" fmla="*/ 875310 h 1449048"/>
                <a:gd name="connsiteX407" fmla="*/ 985086 w 1866876"/>
                <a:gd name="connsiteY407" fmla="*/ 898224 h 1449048"/>
                <a:gd name="connsiteX408" fmla="*/ 989720 w 1866876"/>
                <a:gd name="connsiteY408" fmla="*/ 876181 h 1449048"/>
                <a:gd name="connsiteX409" fmla="*/ 1010666 w 1866876"/>
                <a:gd name="connsiteY409" fmla="*/ 877236 h 1449048"/>
                <a:gd name="connsiteX410" fmla="*/ 1026156 w 1866876"/>
                <a:gd name="connsiteY410" fmla="*/ 933181 h 1449048"/>
                <a:gd name="connsiteX411" fmla="*/ 1016497 w 1866876"/>
                <a:gd name="connsiteY411" fmla="*/ 949931 h 1449048"/>
                <a:gd name="connsiteX412" fmla="*/ 1060027 w 1866876"/>
                <a:gd name="connsiteY412" fmla="*/ 936375 h 1449048"/>
                <a:gd name="connsiteX413" fmla="*/ 1167762 w 1866876"/>
                <a:gd name="connsiteY413" fmla="*/ 998522 h 1449048"/>
                <a:gd name="connsiteX414" fmla="*/ 1180276 w 1866876"/>
                <a:gd name="connsiteY414" fmla="*/ 1009491 h 1449048"/>
                <a:gd name="connsiteX415" fmla="*/ 1173899 w 1866876"/>
                <a:gd name="connsiteY415" fmla="*/ 1022343 h 1449048"/>
                <a:gd name="connsiteX416" fmla="*/ 1182810 w 1866876"/>
                <a:gd name="connsiteY416" fmla="*/ 1011017 h 1449048"/>
                <a:gd name="connsiteX417" fmla="*/ 1239715 w 1866876"/>
                <a:gd name="connsiteY417" fmla="*/ 1016497 h 1449048"/>
                <a:gd name="connsiteX418" fmla="*/ 1239949 w 1866876"/>
                <a:gd name="connsiteY418" fmla="*/ 1093312 h 1449048"/>
                <a:gd name="connsiteX419" fmla="*/ 1255720 w 1866876"/>
                <a:gd name="connsiteY419" fmla="*/ 1113477 h 1449048"/>
                <a:gd name="connsiteX420" fmla="*/ 1248672 w 1866876"/>
                <a:gd name="connsiteY420" fmla="*/ 1122251 h 1449048"/>
                <a:gd name="connsiteX421" fmla="*/ 1267453 w 1866876"/>
                <a:gd name="connsiteY421" fmla="*/ 1128313 h 1449048"/>
                <a:gd name="connsiteX422" fmla="*/ 1279241 w 1866876"/>
                <a:gd name="connsiteY422" fmla="*/ 1146998 h 1449048"/>
                <a:gd name="connsiteX423" fmla="*/ 1267019 w 1866876"/>
                <a:gd name="connsiteY423" fmla="*/ 1161722 h 1449048"/>
                <a:gd name="connsiteX424" fmla="*/ 1285917 w 1866876"/>
                <a:gd name="connsiteY424" fmla="*/ 1152682 h 1449048"/>
                <a:gd name="connsiteX425" fmla="*/ 1302561 w 1866876"/>
                <a:gd name="connsiteY425" fmla="*/ 1171925 h 1449048"/>
                <a:gd name="connsiteX426" fmla="*/ 1293690 w 1866876"/>
                <a:gd name="connsiteY426" fmla="*/ 1156465 h 1449048"/>
                <a:gd name="connsiteX427" fmla="*/ 1302772 w 1866876"/>
                <a:gd name="connsiteY427" fmla="*/ 1140244 h 1449048"/>
                <a:gd name="connsiteX428" fmla="*/ 1312676 w 1866876"/>
                <a:gd name="connsiteY428" fmla="*/ 1157101 h 1449048"/>
                <a:gd name="connsiteX429" fmla="*/ 1308828 w 1866876"/>
                <a:gd name="connsiteY429" fmla="*/ 1136573 h 1449048"/>
                <a:gd name="connsiteX430" fmla="*/ 1319992 w 1866876"/>
                <a:gd name="connsiteY430" fmla="*/ 1112803 h 1449048"/>
                <a:gd name="connsiteX431" fmla="*/ 1307250 w 1866876"/>
                <a:gd name="connsiteY431" fmla="*/ 1076204 h 1449048"/>
                <a:gd name="connsiteX432" fmla="*/ 1308547 w 1866876"/>
                <a:gd name="connsiteY432" fmla="*/ 1051803 h 1449048"/>
                <a:gd name="connsiteX433" fmla="*/ 1293433 w 1866876"/>
                <a:gd name="connsiteY433" fmla="*/ 1034763 h 1449048"/>
                <a:gd name="connsiteX434" fmla="*/ 1336009 w 1866876"/>
                <a:gd name="connsiteY434" fmla="*/ 1010863 h 1449048"/>
                <a:gd name="connsiteX435" fmla="*/ 1348922 w 1866876"/>
                <a:gd name="connsiteY435" fmla="*/ 997679 h 1449048"/>
                <a:gd name="connsiteX436" fmla="*/ 1361572 w 1866876"/>
                <a:gd name="connsiteY436" fmla="*/ 973354 h 1449048"/>
                <a:gd name="connsiteX437" fmla="*/ 1361753 w 1866876"/>
                <a:gd name="connsiteY437" fmla="*/ 942229 h 1449048"/>
                <a:gd name="connsiteX438" fmla="*/ 1354737 w 1866876"/>
                <a:gd name="connsiteY438" fmla="*/ 918148 h 1449048"/>
                <a:gd name="connsiteX439" fmla="*/ 1318560 w 1866876"/>
                <a:gd name="connsiteY439" fmla="*/ 881406 h 1449048"/>
                <a:gd name="connsiteX440" fmla="*/ 1318649 w 1866876"/>
                <a:gd name="connsiteY440" fmla="*/ 868095 h 1449048"/>
                <a:gd name="connsiteX441" fmla="*/ 1337516 w 1866876"/>
                <a:gd name="connsiteY441" fmla="*/ 849990 h 1449048"/>
                <a:gd name="connsiteX442" fmla="*/ 1332595 w 1866876"/>
                <a:gd name="connsiteY442" fmla="*/ 849759 h 1449048"/>
                <a:gd name="connsiteX443" fmla="*/ 1335476 w 1866876"/>
                <a:gd name="connsiteY443" fmla="*/ 837065 h 1449048"/>
                <a:gd name="connsiteX444" fmla="*/ 1345192 w 1866876"/>
                <a:gd name="connsiteY444" fmla="*/ 843119 h 1449048"/>
                <a:gd name="connsiteX445" fmla="*/ 1342793 w 1866876"/>
                <a:gd name="connsiteY445" fmla="*/ 828443 h 1449048"/>
                <a:gd name="connsiteX446" fmla="*/ 1356914 w 1866876"/>
                <a:gd name="connsiteY446" fmla="*/ 818094 h 1449048"/>
                <a:gd name="connsiteX447" fmla="*/ 1339312 w 1866876"/>
                <a:gd name="connsiteY447" fmla="*/ 822125 h 1449048"/>
                <a:gd name="connsiteX448" fmla="*/ 1336027 w 1866876"/>
                <a:gd name="connsiteY448" fmla="*/ 807473 h 1449048"/>
                <a:gd name="connsiteX449" fmla="*/ 1343091 w 1866876"/>
                <a:gd name="connsiteY449" fmla="*/ 801637 h 1449048"/>
                <a:gd name="connsiteX450" fmla="*/ 1334209 w 1866876"/>
                <a:gd name="connsiteY450" fmla="*/ 797532 h 1449048"/>
                <a:gd name="connsiteX451" fmla="*/ 1341014 w 1866876"/>
                <a:gd name="connsiteY451" fmla="*/ 789012 h 1449048"/>
                <a:gd name="connsiteX452" fmla="*/ 1326629 w 1866876"/>
                <a:gd name="connsiteY452" fmla="*/ 790987 h 1449048"/>
                <a:gd name="connsiteX453" fmla="*/ 1341794 w 1866876"/>
                <a:gd name="connsiteY453" fmla="*/ 758065 h 1449048"/>
                <a:gd name="connsiteX454" fmla="*/ 1330859 w 1866876"/>
                <a:gd name="connsiteY454" fmla="*/ 750363 h 1449048"/>
                <a:gd name="connsiteX455" fmla="*/ 1327408 w 1866876"/>
                <a:gd name="connsiteY455" fmla="*/ 724980 h 1449048"/>
                <a:gd name="connsiteX456" fmla="*/ 1341084 w 1866876"/>
                <a:gd name="connsiteY456" fmla="*/ 712038 h 1449048"/>
                <a:gd name="connsiteX457" fmla="*/ 1403111 w 1866876"/>
                <a:gd name="connsiteY457" fmla="*/ 732924 h 1449048"/>
                <a:gd name="connsiteX458" fmla="*/ 1399138 w 1866876"/>
                <a:gd name="connsiteY458" fmla="*/ 728247 h 1449048"/>
                <a:gd name="connsiteX459" fmla="*/ 1421967 w 1866876"/>
                <a:gd name="connsiteY459" fmla="*/ 715781 h 1449048"/>
                <a:gd name="connsiteX460" fmla="*/ 1457214 w 1866876"/>
                <a:gd name="connsiteY460" fmla="*/ 752123 h 1449048"/>
                <a:gd name="connsiteX461" fmla="*/ 1451020 w 1866876"/>
                <a:gd name="connsiteY461" fmla="*/ 756930 h 1449048"/>
                <a:gd name="connsiteX462" fmla="*/ 1466405 w 1866876"/>
                <a:gd name="connsiteY462" fmla="*/ 755092 h 1449048"/>
                <a:gd name="connsiteX463" fmla="*/ 1459804 w 1866876"/>
                <a:gd name="connsiteY463" fmla="*/ 763098 h 1449048"/>
                <a:gd name="connsiteX464" fmla="*/ 1470312 w 1866876"/>
                <a:gd name="connsiteY464" fmla="*/ 775872 h 1449048"/>
                <a:gd name="connsiteX465" fmla="*/ 1496584 w 1866876"/>
                <a:gd name="connsiteY465" fmla="*/ 778194 h 1449048"/>
                <a:gd name="connsiteX466" fmla="*/ 1501202 w 1866876"/>
                <a:gd name="connsiteY466" fmla="*/ 790254 h 1449048"/>
                <a:gd name="connsiteX467" fmla="*/ 1509813 w 1866876"/>
                <a:gd name="connsiteY467" fmla="*/ 778693 h 1449048"/>
                <a:gd name="connsiteX468" fmla="*/ 1512935 w 1866876"/>
                <a:gd name="connsiteY468" fmla="*/ 790400 h 1449048"/>
                <a:gd name="connsiteX469" fmla="*/ 1503343 w 1866876"/>
                <a:gd name="connsiteY469" fmla="*/ 802436 h 1449048"/>
                <a:gd name="connsiteX470" fmla="*/ 1507597 w 1866876"/>
                <a:gd name="connsiteY470" fmla="*/ 821983 h 1449048"/>
                <a:gd name="connsiteX471" fmla="*/ 1479692 w 1866876"/>
                <a:gd name="connsiteY471" fmla="*/ 822171 h 1449048"/>
                <a:gd name="connsiteX472" fmla="*/ 1508106 w 1866876"/>
                <a:gd name="connsiteY472" fmla="*/ 831884 h 1449048"/>
                <a:gd name="connsiteX473" fmla="*/ 1504773 w 1866876"/>
                <a:gd name="connsiteY473" fmla="*/ 853299 h 1449048"/>
                <a:gd name="connsiteX474" fmla="*/ 1515832 w 1866876"/>
                <a:gd name="connsiteY474" fmla="*/ 856875 h 1449048"/>
                <a:gd name="connsiteX475" fmla="*/ 1509585 w 1866876"/>
                <a:gd name="connsiteY475" fmla="*/ 859008 h 1449048"/>
                <a:gd name="connsiteX476" fmla="*/ 1509228 w 1866876"/>
                <a:gd name="connsiteY476" fmla="*/ 874369 h 1449048"/>
                <a:gd name="connsiteX477" fmla="*/ 1502433 w 1866876"/>
                <a:gd name="connsiteY477" fmla="*/ 864331 h 1449048"/>
                <a:gd name="connsiteX478" fmla="*/ 1503559 w 1866876"/>
                <a:gd name="connsiteY478" fmla="*/ 873722 h 1449048"/>
                <a:gd name="connsiteX479" fmla="*/ 1496426 w 1866876"/>
                <a:gd name="connsiteY479" fmla="*/ 875616 h 1449048"/>
                <a:gd name="connsiteX480" fmla="*/ 1503495 w 1866876"/>
                <a:gd name="connsiteY480" fmla="*/ 883301 h 1449048"/>
                <a:gd name="connsiteX481" fmla="*/ 1514895 w 1866876"/>
                <a:gd name="connsiteY481" fmla="*/ 871099 h 1449048"/>
                <a:gd name="connsiteX482" fmla="*/ 1534296 w 1866876"/>
                <a:gd name="connsiteY482" fmla="*/ 875435 h 1449048"/>
                <a:gd name="connsiteX483" fmla="*/ 1534643 w 1866876"/>
                <a:gd name="connsiteY483" fmla="*/ 901888 h 1449048"/>
                <a:gd name="connsiteX484" fmla="*/ 1512996 w 1866876"/>
                <a:gd name="connsiteY484" fmla="*/ 916321 h 1449048"/>
                <a:gd name="connsiteX485" fmla="*/ 1533376 w 1866876"/>
                <a:gd name="connsiteY485" fmla="*/ 905399 h 1449048"/>
                <a:gd name="connsiteX486" fmla="*/ 1541841 w 1866876"/>
                <a:gd name="connsiteY486" fmla="*/ 883796 h 1449048"/>
                <a:gd name="connsiteX487" fmla="*/ 1544153 w 1866876"/>
                <a:gd name="connsiteY487" fmla="*/ 887027 h 1449048"/>
                <a:gd name="connsiteX488" fmla="*/ 1544922 w 1866876"/>
                <a:gd name="connsiteY488" fmla="*/ 894147 h 1449048"/>
                <a:gd name="connsiteX489" fmla="*/ 1539201 w 1866876"/>
                <a:gd name="connsiteY489" fmla="*/ 904043 h 1449048"/>
                <a:gd name="connsiteX490" fmla="*/ 1546107 w 1866876"/>
                <a:gd name="connsiteY490" fmla="*/ 895097 h 1449048"/>
                <a:gd name="connsiteX491" fmla="*/ 1545856 w 1866876"/>
                <a:gd name="connsiteY491" fmla="*/ 890284 h 1449048"/>
                <a:gd name="connsiteX492" fmla="*/ 1547744 w 1866876"/>
                <a:gd name="connsiteY492" fmla="*/ 888554 h 1449048"/>
                <a:gd name="connsiteX493" fmla="*/ 1547956 w 1866876"/>
                <a:gd name="connsiteY493" fmla="*/ 910051 h 1449048"/>
                <a:gd name="connsiteX494" fmla="*/ 1575948 w 1866876"/>
                <a:gd name="connsiteY494" fmla="*/ 872633 h 1449048"/>
                <a:gd name="connsiteX495" fmla="*/ 1585511 w 1866876"/>
                <a:gd name="connsiteY495" fmla="*/ 882445 h 1449048"/>
                <a:gd name="connsiteX496" fmla="*/ 1582911 w 1866876"/>
                <a:gd name="connsiteY496" fmla="*/ 894147 h 1449048"/>
                <a:gd name="connsiteX497" fmla="*/ 1586689 w 1866876"/>
                <a:gd name="connsiteY497" fmla="*/ 881735 h 1449048"/>
                <a:gd name="connsiteX498" fmla="*/ 1581960 w 1866876"/>
                <a:gd name="connsiteY498" fmla="*/ 875775 h 1449048"/>
                <a:gd name="connsiteX499" fmla="*/ 1588601 w 1866876"/>
                <a:gd name="connsiteY499" fmla="*/ 872168 h 1449048"/>
                <a:gd name="connsiteX500" fmla="*/ 1584396 w 1866876"/>
                <a:gd name="connsiteY500" fmla="*/ 870461 h 1449048"/>
                <a:gd name="connsiteX501" fmla="*/ 1598570 w 1866876"/>
                <a:gd name="connsiteY501" fmla="*/ 864809 h 1449048"/>
                <a:gd name="connsiteX502" fmla="*/ 1590109 w 1866876"/>
                <a:gd name="connsiteY502" fmla="*/ 860212 h 1449048"/>
                <a:gd name="connsiteX503" fmla="*/ 1597732 w 1866876"/>
                <a:gd name="connsiteY503" fmla="*/ 855081 h 1449048"/>
                <a:gd name="connsiteX504" fmla="*/ 1593419 w 1866876"/>
                <a:gd name="connsiteY504" fmla="*/ 846410 h 1449048"/>
                <a:gd name="connsiteX505" fmla="*/ 1605629 w 1866876"/>
                <a:gd name="connsiteY505" fmla="*/ 850971 h 1449048"/>
                <a:gd name="connsiteX506" fmla="*/ 1594128 w 1866876"/>
                <a:gd name="connsiteY506" fmla="*/ 836762 h 1449048"/>
                <a:gd name="connsiteX507" fmla="*/ 1605616 w 1866876"/>
                <a:gd name="connsiteY507" fmla="*/ 834839 h 1449048"/>
                <a:gd name="connsiteX508" fmla="*/ 1600377 w 1866876"/>
                <a:gd name="connsiteY508" fmla="*/ 829662 h 1449048"/>
                <a:gd name="connsiteX509" fmla="*/ 1608349 w 1866876"/>
                <a:gd name="connsiteY509" fmla="*/ 809487 h 1449048"/>
                <a:gd name="connsiteX510" fmla="*/ 1616536 w 1866876"/>
                <a:gd name="connsiteY510" fmla="*/ 813009 h 1449048"/>
                <a:gd name="connsiteX511" fmla="*/ 1608920 w 1866876"/>
                <a:gd name="connsiteY511" fmla="*/ 825417 h 1449048"/>
                <a:gd name="connsiteX512" fmla="*/ 1622870 w 1866876"/>
                <a:gd name="connsiteY512" fmla="*/ 823786 h 1449048"/>
                <a:gd name="connsiteX513" fmla="*/ 1620764 w 1866876"/>
                <a:gd name="connsiteY513" fmla="*/ 834151 h 1449048"/>
                <a:gd name="connsiteX514" fmla="*/ 1625176 w 1866876"/>
                <a:gd name="connsiteY514" fmla="*/ 840601 h 1449048"/>
                <a:gd name="connsiteX515" fmla="*/ 1623926 w 1866876"/>
                <a:gd name="connsiteY515" fmla="*/ 845100 h 1449048"/>
                <a:gd name="connsiteX516" fmla="*/ 1632258 w 1866876"/>
                <a:gd name="connsiteY516" fmla="*/ 845250 h 1449048"/>
                <a:gd name="connsiteX517" fmla="*/ 1625084 w 1866876"/>
                <a:gd name="connsiteY517" fmla="*/ 850717 h 1449048"/>
                <a:gd name="connsiteX518" fmla="*/ 1639991 w 1866876"/>
                <a:gd name="connsiteY518" fmla="*/ 858067 h 1449048"/>
                <a:gd name="connsiteX519" fmla="*/ 1625470 w 1866876"/>
                <a:gd name="connsiteY519" fmla="*/ 865883 h 1449048"/>
                <a:gd name="connsiteX520" fmla="*/ 1644685 w 1866876"/>
                <a:gd name="connsiteY520" fmla="*/ 864113 h 1449048"/>
                <a:gd name="connsiteX521" fmla="*/ 1640655 w 1866876"/>
                <a:gd name="connsiteY521" fmla="*/ 872417 h 1449048"/>
                <a:gd name="connsiteX522" fmla="*/ 1650740 w 1866876"/>
                <a:gd name="connsiteY522" fmla="*/ 879158 h 1449048"/>
                <a:gd name="connsiteX523" fmla="*/ 1635068 w 1866876"/>
                <a:gd name="connsiteY523" fmla="*/ 894930 h 1449048"/>
                <a:gd name="connsiteX524" fmla="*/ 1656865 w 1866876"/>
                <a:gd name="connsiteY524" fmla="*/ 887600 h 1449048"/>
                <a:gd name="connsiteX525" fmla="*/ 1651150 w 1866876"/>
                <a:gd name="connsiteY525" fmla="*/ 896883 h 1449048"/>
                <a:gd name="connsiteX526" fmla="*/ 1656294 w 1866876"/>
                <a:gd name="connsiteY526" fmla="*/ 898401 h 1449048"/>
                <a:gd name="connsiteX527" fmla="*/ 1640318 w 1866876"/>
                <a:gd name="connsiteY527" fmla="*/ 907782 h 1449048"/>
                <a:gd name="connsiteX528" fmla="*/ 1659076 w 1866876"/>
                <a:gd name="connsiteY528" fmla="*/ 899973 h 1449048"/>
                <a:gd name="connsiteX529" fmla="*/ 1662156 w 1866876"/>
                <a:gd name="connsiteY529" fmla="*/ 905741 h 1449048"/>
                <a:gd name="connsiteX530" fmla="*/ 1654430 w 1866876"/>
                <a:gd name="connsiteY530" fmla="*/ 909774 h 1449048"/>
                <a:gd name="connsiteX531" fmla="*/ 1665947 w 1866876"/>
                <a:gd name="connsiteY531" fmla="*/ 908258 h 1449048"/>
                <a:gd name="connsiteX532" fmla="*/ 1667379 w 1866876"/>
                <a:gd name="connsiteY532" fmla="*/ 911058 h 1449048"/>
                <a:gd name="connsiteX533" fmla="*/ 1665723 w 1866876"/>
                <a:gd name="connsiteY533" fmla="*/ 913521 h 1449048"/>
                <a:gd name="connsiteX534" fmla="*/ 1665993 w 1866876"/>
                <a:gd name="connsiteY534" fmla="*/ 914667 h 1449048"/>
                <a:gd name="connsiteX535" fmla="*/ 1671079 w 1866876"/>
                <a:gd name="connsiteY535" fmla="*/ 921794 h 1449048"/>
                <a:gd name="connsiteX536" fmla="*/ 1657123 w 1866876"/>
                <a:gd name="connsiteY536" fmla="*/ 926754 h 1449048"/>
                <a:gd name="connsiteX537" fmla="*/ 1682192 w 1866876"/>
                <a:gd name="connsiteY537" fmla="*/ 942942 h 1449048"/>
                <a:gd name="connsiteX538" fmla="*/ 1670617 w 1866876"/>
                <a:gd name="connsiteY538" fmla="*/ 954270 h 1449048"/>
                <a:gd name="connsiteX539" fmla="*/ 1675557 w 1866876"/>
                <a:gd name="connsiteY539" fmla="*/ 961024 h 1449048"/>
                <a:gd name="connsiteX540" fmla="*/ 1656518 w 1866876"/>
                <a:gd name="connsiteY540" fmla="*/ 954367 h 1449048"/>
                <a:gd name="connsiteX541" fmla="*/ 1675854 w 1866876"/>
                <a:gd name="connsiteY541" fmla="*/ 964189 h 1449048"/>
                <a:gd name="connsiteX542" fmla="*/ 1665617 w 1866876"/>
                <a:gd name="connsiteY542" fmla="*/ 967575 h 1449048"/>
                <a:gd name="connsiteX543" fmla="*/ 1675792 w 1866876"/>
                <a:gd name="connsiteY543" fmla="*/ 974403 h 1449048"/>
                <a:gd name="connsiteX544" fmla="*/ 1668393 w 1866876"/>
                <a:gd name="connsiteY544" fmla="*/ 975714 h 1449048"/>
                <a:gd name="connsiteX545" fmla="*/ 1682350 w 1866876"/>
                <a:gd name="connsiteY545" fmla="*/ 976232 h 1449048"/>
                <a:gd name="connsiteX546" fmla="*/ 1680210 w 1866876"/>
                <a:gd name="connsiteY546" fmla="*/ 982504 h 1449048"/>
                <a:gd name="connsiteX547" fmla="*/ 1684745 w 1866876"/>
                <a:gd name="connsiteY547" fmla="*/ 983041 h 1449048"/>
                <a:gd name="connsiteX548" fmla="*/ 1679125 w 1866876"/>
                <a:gd name="connsiteY548" fmla="*/ 984397 h 1449048"/>
                <a:gd name="connsiteX549" fmla="*/ 1687274 w 1866876"/>
                <a:gd name="connsiteY549" fmla="*/ 985941 h 1449048"/>
                <a:gd name="connsiteX550" fmla="*/ 1688141 w 1866876"/>
                <a:gd name="connsiteY550" fmla="*/ 988173 h 1449048"/>
                <a:gd name="connsiteX551" fmla="*/ 1685502 w 1866876"/>
                <a:gd name="connsiteY551" fmla="*/ 989032 h 1449048"/>
                <a:gd name="connsiteX552" fmla="*/ 1687554 w 1866876"/>
                <a:gd name="connsiteY552" fmla="*/ 990489 h 1449048"/>
                <a:gd name="connsiteX553" fmla="*/ 1695470 w 1866876"/>
                <a:gd name="connsiteY553" fmla="*/ 991094 h 1449048"/>
                <a:gd name="connsiteX554" fmla="*/ 1692307 w 1866876"/>
                <a:gd name="connsiteY554" fmla="*/ 994731 h 1449048"/>
                <a:gd name="connsiteX555" fmla="*/ 1698168 w 1866876"/>
                <a:gd name="connsiteY555" fmla="*/ 991650 h 1449048"/>
                <a:gd name="connsiteX556" fmla="*/ 1696771 w 1866876"/>
                <a:gd name="connsiteY556" fmla="*/ 1000104 h 1449048"/>
                <a:gd name="connsiteX557" fmla="*/ 1703935 w 1866876"/>
                <a:gd name="connsiteY557" fmla="*/ 992893 h 1449048"/>
                <a:gd name="connsiteX558" fmla="*/ 1700780 w 1866876"/>
                <a:gd name="connsiteY558" fmla="*/ 1009130 h 1449048"/>
                <a:gd name="connsiteX559" fmla="*/ 1706752 w 1866876"/>
                <a:gd name="connsiteY559" fmla="*/ 1006006 h 1449048"/>
                <a:gd name="connsiteX560" fmla="*/ 1696451 w 1866876"/>
                <a:gd name="connsiteY560" fmla="*/ 1022180 h 1449048"/>
                <a:gd name="connsiteX561" fmla="*/ 1715546 w 1866876"/>
                <a:gd name="connsiteY561" fmla="*/ 1009789 h 1449048"/>
                <a:gd name="connsiteX562" fmla="*/ 1711651 w 1866876"/>
                <a:gd name="connsiteY562" fmla="*/ 1017924 h 1449048"/>
                <a:gd name="connsiteX563" fmla="*/ 1722968 w 1866876"/>
                <a:gd name="connsiteY563" fmla="*/ 1016979 h 1449048"/>
                <a:gd name="connsiteX564" fmla="*/ 1712179 w 1866876"/>
                <a:gd name="connsiteY564" fmla="*/ 1031316 h 1449048"/>
                <a:gd name="connsiteX565" fmla="*/ 1728595 w 1866876"/>
                <a:gd name="connsiteY565" fmla="*/ 1013233 h 1449048"/>
                <a:gd name="connsiteX566" fmla="*/ 1723796 w 1866876"/>
                <a:gd name="connsiteY566" fmla="*/ 1022855 h 1449048"/>
                <a:gd name="connsiteX567" fmla="*/ 1731505 w 1866876"/>
                <a:gd name="connsiteY567" fmla="*/ 1016209 h 1449048"/>
                <a:gd name="connsiteX568" fmla="*/ 1734027 w 1866876"/>
                <a:gd name="connsiteY568" fmla="*/ 1027710 h 1449048"/>
                <a:gd name="connsiteX569" fmla="*/ 1766906 w 1866876"/>
                <a:gd name="connsiteY569" fmla="*/ 1037420 h 1449048"/>
                <a:gd name="connsiteX570" fmla="*/ 1719846 w 1866876"/>
                <a:gd name="connsiteY570" fmla="*/ 1056632 h 1449048"/>
                <a:gd name="connsiteX571" fmla="*/ 1745268 w 1866876"/>
                <a:gd name="connsiteY571" fmla="*/ 1050187 h 1449048"/>
                <a:gd name="connsiteX572" fmla="*/ 1708054 w 1866876"/>
                <a:gd name="connsiteY572" fmla="*/ 1075287 h 1449048"/>
                <a:gd name="connsiteX573" fmla="*/ 1692782 w 1866876"/>
                <a:gd name="connsiteY573" fmla="*/ 1065850 h 1449048"/>
                <a:gd name="connsiteX574" fmla="*/ 1708695 w 1866876"/>
                <a:gd name="connsiteY574" fmla="*/ 1076275 h 1449048"/>
                <a:gd name="connsiteX575" fmla="*/ 1702045 w 1866876"/>
                <a:gd name="connsiteY575" fmla="*/ 1084469 h 1449048"/>
                <a:gd name="connsiteX576" fmla="*/ 1757636 w 1866876"/>
                <a:gd name="connsiteY576" fmla="*/ 1055832 h 1449048"/>
                <a:gd name="connsiteX577" fmla="*/ 1744290 w 1866876"/>
                <a:gd name="connsiteY577" fmla="*/ 1053377 h 1449048"/>
                <a:gd name="connsiteX578" fmla="*/ 1749370 w 1866876"/>
                <a:gd name="connsiteY578" fmla="*/ 1049863 h 1449048"/>
                <a:gd name="connsiteX579" fmla="*/ 1766131 w 1866876"/>
                <a:gd name="connsiteY579" fmla="*/ 1052986 h 1449048"/>
                <a:gd name="connsiteX580" fmla="*/ 1772633 w 1866876"/>
                <a:gd name="connsiteY580" fmla="*/ 1064764 h 1449048"/>
                <a:gd name="connsiteX581" fmla="*/ 1762630 w 1866876"/>
                <a:gd name="connsiteY581" fmla="*/ 1073022 h 1449048"/>
                <a:gd name="connsiteX582" fmla="*/ 1767128 w 1866876"/>
                <a:gd name="connsiteY582" fmla="*/ 1078415 h 1449048"/>
                <a:gd name="connsiteX583" fmla="*/ 1785552 w 1866876"/>
                <a:gd name="connsiteY583" fmla="*/ 1066226 h 1449048"/>
                <a:gd name="connsiteX584" fmla="*/ 1780998 w 1866876"/>
                <a:gd name="connsiteY584" fmla="*/ 1070140 h 1449048"/>
                <a:gd name="connsiteX585" fmla="*/ 1799420 w 1866876"/>
                <a:gd name="connsiteY585" fmla="*/ 1081953 h 1449048"/>
                <a:gd name="connsiteX586" fmla="*/ 1791840 w 1866876"/>
                <a:gd name="connsiteY586" fmla="*/ 1092929 h 1449048"/>
                <a:gd name="connsiteX587" fmla="*/ 1800489 w 1866876"/>
                <a:gd name="connsiteY587" fmla="*/ 1107452 h 1449048"/>
                <a:gd name="connsiteX588" fmla="*/ 1784872 w 1866876"/>
                <a:gd name="connsiteY588" fmla="*/ 1108158 h 1449048"/>
                <a:gd name="connsiteX589" fmla="*/ 1802790 w 1866876"/>
                <a:gd name="connsiteY589" fmla="*/ 1113525 h 1449048"/>
                <a:gd name="connsiteX590" fmla="*/ 1791206 w 1866876"/>
                <a:gd name="connsiteY590" fmla="*/ 1113517 h 1449048"/>
                <a:gd name="connsiteX591" fmla="*/ 1801667 w 1866876"/>
                <a:gd name="connsiteY591" fmla="*/ 1125877 h 1449048"/>
                <a:gd name="connsiteX592" fmla="*/ 1775309 w 1866876"/>
                <a:gd name="connsiteY592" fmla="*/ 1148337 h 1449048"/>
                <a:gd name="connsiteX593" fmla="*/ 1739859 w 1866876"/>
                <a:gd name="connsiteY593" fmla="*/ 1153388 h 1449048"/>
                <a:gd name="connsiteX594" fmla="*/ 1710777 w 1866876"/>
                <a:gd name="connsiteY594" fmla="*/ 1187711 h 1449048"/>
                <a:gd name="connsiteX595" fmla="*/ 1574232 w 1866876"/>
                <a:gd name="connsiteY595" fmla="*/ 1187279 h 1449048"/>
                <a:gd name="connsiteX596" fmla="*/ 1555113 w 1866876"/>
                <a:gd name="connsiteY596" fmla="*/ 1217901 h 1449048"/>
                <a:gd name="connsiteX597" fmla="*/ 1519507 w 1866876"/>
                <a:gd name="connsiteY597" fmla="*/ 1235960 h 1449048"/>
                <a:gd name="connsiteX598" fmla="*/ 1472229 w 1866876"/>
                <a:gd name="connsiteY598" fmla="*/ 1299671 h 1449048"/>
                <a:gd name="connsiteX599" fmla="*/ 1537452 w 1866876"/>
                <a:gd name="connsiteY599" fmla="*/ 1240151 h 1449048"/>
                <a:gd name="connsiteX600" fmla="*/ 1577689 w 1866876"/>
                <a:gd name="connsiteY600" fmla="*/ 1222445 h 1449048"/>
                <a:gd name="connsiteX601" fmla="*/ 1605340 w 1866876"/>
                <a:gd name="connsiteY601" fmla="*/ 1221367 h 1449048"/>
                <a:gd name="connsiteX602" fmla="*/ 1621715 w 1866876"/>
                <a:gd name="connsiteY602" fmla="*/ 1231756 h 1449048"/>
                <a:gd name="connsiteX603" fmla="*/ 1614804 w 1866876"/>
                <a:gd name="connsiteY603" fmla="*/ 1232399 h 1449048"/>
                <a:gd name="connsiteX604" fmla="*/ 1621193 w 1866876"/>
                <a:gd name="connsiteY604" fmla="*/ 1244900 h 1449048"/>
                <a:gd name="connsiteX605" fmla="*/ 1598815 w 1866876"/>
                <a:gd name="connsiteY605" fmla="*/ 1260221 h 1449048"/>
                <a:gd name="connsiteX606" fmla="*/ 1586178 w 1866876"/>
                <a:gd name="connsiteY606" fmla="*/ 1253879 h 1449048"/>
                <a:gd name="connsiteX607" fmla="*/ 1566360 w 1866876"/>
                <a:gd name="connsiteY607" fmla="*/ 1260642 h 1449048"/>
                <a:gd name="connsiteX608" fmla="*/ 1576621 w 1866876"/>
                <a:gd name="connsiteY608" fmla="*/ 1258078 h 1449048"/>
                <a:gd name="connsiteX609" fmla="*/ 1591868 w 1866876"/>
                <a:gd name="connsiteY609" fmla="*/ 1272335 h 1449048"/>
                <a:gd name="connsiteX610" fmla="*/ 1609558 w 1866876"/>
                <a:gd name="connsiteY610" fmla="*/ 1266503 h 1449048"/>
                <a:gd name="connsiteX611" fmla="*/ 1597461 w 1866876"/>
                <a:gd name="connsiteY611" fmla="*/ 1289009 h 1449048"/>
                <a:gd name="connsiteX612" fmla="*/ 1609530 w 1866876"/>
                <a:gd name="connsiteY612" fmla="*/ 1289216 h 1449048"/>
                <a:gd name="connsiteX613" fmla="*/ 1615748 w 1866876"/>
                <a:gd name="connsiteY613" fmla="*/ 1315089 h 1449048"/>
                <a:gd name="connsiteX614" fmla="*/ 1658882 w 1866876"/>
                <a:gd name="connsiteY614" fmla="*/ 1334176 h 1449048"/>
                <a:gd name="connsiteX615" fmla="*/ 1670382 w 1866876"/>
                <a:gd name="connsiteY615" fmla="*/ 1325901 h 1449048"/>
                <a:gd name="connsiteX616" fmla="*/ 1684270 w 1866876"/>
                <a:gd name="connsiteY616" fmla="*/ 1337263 h 1449048"/>
                <a:gd name="connsiteX617" fmla="*/ 1679963 w 1866876"/>
                <a:gd name="connsiteY617" fmla="*/ 1342184 h 1449048"/>
                <a:gd name="connsiteX618" fmla="*/ 1690507 w 1866876"/>
                <a:gd name="connsiteY618" fmla="*/ 1343203 h 1449048"/>
                <a:gd name="connsiteX619" fmla="*/ 1633612 w 1866876"/>
                <a:gd name="connsiteY619" fmla="*/ 1361093 h 1449048"/>
                <a:gd name="connsiteX620" fmla="*/ 1634189 w 1866876"/>
                <a:gd name="connsiteY620" fmla="*/ 1369380 h 1449048"/>
                <a:gd name="connsiteX621" fmla="*/ 1622154 w 1866876"/>
                <a:gd name="connsiteY621" fmla="*/ 1365212 h 1449048"/>
                <a:gd name="connsiteX622" fmla="*/ 1595109 w 1866876"/>
                <a:gd name="connsiteY622" fmla="*/ 1397912 h 1449048"/>
                <a:gd name="connsiteX623" fmla="*/ 1580628 w 1866876"/>
                <a:gd name="connsiteY623" fmla="*/ 1386392 h 1449048"/>
                <a:gd name="connsiteX624" fmla="*/ 1587439 w 1866876"/>
                <a:gd name="connsiteY624" fmla="*/ 1365154 h 1449048"/>
                <a:gd name="connsiteX625" fmla="*/ 1580119 w 1866876"/>
                <a:gd name="connsiteY625" fmla="*/ 1369750 h 1449048"/>
                <a:gd name="connsiteX626" fmla="*/ 1616065 w 1866876"/>
                <a:gd name="connsiteY626" fmla="*/ 1342535 h 1449048"/>
                <a:gd name="connsiteX627" fmla="*/ 1623094 w 1866876"/>
                <a:gd name="connsiteY627" fmla="*/ 1353238 h 1449048"/>
                <a:gd name="connsiteX628" fmla="*/ 1639896 w 1866876"/>
                <a:gd name="connsiteY628" fmla="*/ 1341767 h 1449048"/>
                <a:gd name="connsiteX629" fmla="*/ 1606602 w 1866876"/>
                <a:gd name="connsiteY629" fmla="*/ 1342786 h 1449048"/>
                <a:gd name="connsiteX630" fmla="*/ 1620576 w 1866876"/>
                <a:gd name="connsiteY630" fmla="*/ 1328497 h 1449048"/>
                <a:gd name="connsiteX631" fmla="*/ 1610610 w 1866876"/>
                <a:gd name="connsiteY631" fmla="*/ 1319661 h 1449048"/>
                <a:gd name="connsiteX632" fmla="*/ 1609956 w 1866876"/>
                <a:gd name="connsiteY632" fmla="*/ 1334335 h 1449048"/>
                <a:gd name="connsiteX633" fmla="*/ 1586191 w 1866876"/>
                <a:gd name="connsiteY633" fmla="*/ 1346432 h 1449048"/>
                <a:gd name="connsiteX634" fmla="*/ 1584102 w 1866876"/>
                <a:gd name="connsiteY634" fmla="*/ 1338729 h 1449048"/>
                <a:gd name="connsiteX635" fmla="*/ 1575119 w 1866876"/>
                <a:gd name="connsiteY635" fmla="*/ 1350048 h 1449048"/>
                <a:gd name="connsiteX636" fmla="*/ 1558671 w 1866876"/>
                <a:gd name="connsiteY636" fmla="*/ 1347108 h 1449048"/>
                <a:gd name="connsiteX637" fmla="*/ 1546154 w 1866876"/>
                <a:gd name="connsiteY637" fmla="*/ 1331494 h 1449048"/>
                <a:gd name="connsiteX638" fmla="*/ 1546243 w 1866876"/>
                <a:gd name="connsiteY638" fmla="*/ 1289527 h 1449048"/>
                <a:gd name="connsiteX639" fmla="*/ 1515881 w 1866876"/>
                <a:gd name="connsiteY639" fmla="*/ 1277017 h 1449048"/>
                <a:gd name="connsiteX640" fmla="*/ 1481113 w 1866876"/>
                <a:gd name="connsiteY640" fmla="*/ 1345441 h 1449048"/>
                <a:gd name="connsiteX641" fmla="*/ 1394257 w 1866876"/>
                <a:gd name="connsiteY641" fmla="*/ 1352989 h 1449048"/>
                <a:gd name="connsiteX642" fmla="*/ 1356004 w 1866876"/>
                <a:gd name="connsiteY642" fmla="*/ 1392977 h 1449048"/>
                <a:gd name="connsiteX643" fmla="*/ 1315392 w 1866876"/>
                <a:gd name="connsiteY643" fmla="*/ 1393099 h 1449048"/>
                <a:gd name="connsiteX644" fmla="*/ 1305677 w 1866876"/>
                <a:gd name="connsiteY644" fmla="*/ 1397881 h 1449048"/>
                <a:gd name="connsiteX645" fmla="*/ 1309854 w 1866876"/>
                <a:gd name="connsiteY645" fmla="*/ 1416591 h 1449048"/>
                <a:gd name="connsiteX646" fmla="*/ 1231501 w 1866876"/>
                <a:gd name="connsiteY646" fmla="*/ 1449048 h 1449048"/>
                <a:gd name="connsiteX647" fmla="*/ 1221532 w 1866876"/>
                <a:gd name="connsiteY647" fmla="*/ 1438762 h 1449048"/>
                <a:gd name="connsiteX648" fmla="*/ 1235203 w 1866876"/>
                <a:gd name="connsiteY648" fmla="*/ 1422378 h 1449048"/>
                <a:gd name="connsiteX649" fmla="*/ 1243464 w 1866876"/>
                <a:gd name="connsiteY649" fmla="*/ 1394390 h 1449048"/>
                <a:gd name="connsiteX650" fmla="*/ 1234745 w 1866876"/>
                <a:gd name="connsiteY650" fmla="*/ 1341917 h 1449048"/>
                <a:gd name="connsiteX651" fmla="*/ 1212468 w 1866876"/>
                <a:gd name="connsiteY651" fmla="*/ 1327671 h 1449048"/>
                <a:gd name="connsiteX652" fmla="*/ 1212897 w 1866876"/>
                <a:gd name="connsiteY652" fmla="*/ 1319213 h 1449048"/>
                <a:gd name="connsiteX653" fmla="*/ 1204842 w 1866876"/>
                <a:gd name="connsiteY653" fmla="*/ 1320236 h 1449048"/>
                <a:gd name="connsiteX654" fmla="*/ 1201304 w 1866876"/>
                <a:gd name="connsiteY654" fmla="*/ 1306149 h 1449048"/>
                <a:gd name="connsiteX655" fmla="*/ 1192038 w 1866876"/>
                <a:gd name="connsiteY655" fmla="*/ 1308162 h 1449048"/>
                <a:gd name="connsiteX656" fmla="*/ 1185873 w 1866876"/>
                <a:gd name="connsiteY656" fmla="*/ 1294727 h 1449048"/>
                <a:gd name="connsiteX657" fmla="*/ 1111714 w 1866876"/>
                <a:gd name="connsiteY657" fmla="*/ 1250500 h 1449048"/>
                <a:gd name="connsiteX658" fmla="*/ 1090834 w 1866876"/>
                <a:gd name="connsiteY658" fmla="*/ 1261037 h 1449048"/>
                <a:gd name="connsiteX659" fmla="*/ 1058898 w 1866876"/>
                <a:gd name="connsiteY659" fmla="*/ 1252874 h 1449048"/>
                <a:gd name="connsiteX660" fmla="*/ 1047288 w 1866876"/>
                <a:gd name="connsiteY660" fmla="*/ 1259098 h 1449048"/>
                <a:gd name="connsiteX661" fmla="*/ 1014873 w 1866876"/>
                <a:gd name="connsiteY661" fmla="*/ 1240578 h 1449048"/>
                <a:gd name="connsiteX662" fmla="*/ 979964 w 1866876"/>
                <a:gd name="connsiteY662" fmla="*/ 1237340 h 1449048"/>
                <a:gd name="connsiteX663" fmla="*/ 969991 w 1866876"/>
                <a:gd name="connsiteY663" fmla="*/ 1216863 h 1449048"/>
                <a:gd name="connsiteX664" fmla="*/ 968384 w 1866876"/>
                <a:gd name="connsiteY664" fmla="*/ 1228502 h 1449048"/>
                <a:gd name="connsiteX665" fmla="*/ 385308 w 1866876"/>
                <a:gd name="connsiteY665" fmla="*/ 1228502 h 1449048"/>
                <a:gd name="connsiteX666" fmla="*/ 379520 w 1866876"/>
                <a:gd name="connsiteY666" fmla="*/ 1228502 h 1449048"/>
                <a:gd name="connsiteX667" fmla="*/ 378264 w 1866876"/>
                <a:gd name="connsiteY667" fmla="*/ 1228502 h 1449048"/>
                <a:gd name="connsiteX668" fmla="*/ 374988 w 1866876"/>
                <a:gd name="connsiteY668" fmla="*/ 1219639 h 1449048"/>
                <a:gd name="connsiteX669" fmla="*/ 383354 w 1866876"/>
                <a:gd name="connsiteY669" fmla="*/ 1214363 h 1449048"/>
                <a:gd name="connsiteX670" fmla="*/ 375252 w 1866876"/>
                <a:gd name="connsiteY670" fmla="*/ 1217522 h 1449048"/>
                <a:gd name="connsiteX671" fmla="*/ 376872 w 1866876"/>
                <a:gd name="connsiteY671" fmla="*/ 1205786 h 1449048"/>
                <a:gd name="connsiteX672" fmla="*/ 369843 w 1866876"/>
                <a:gd name="connsiteY672" fmla="*/ 1211967 h 1449048"/>
                <a:gd name="connsiteX673" fmla="*/ 368932 w 1866876"/>
                <a:gd name="connsiteY673" fmla="*/ 1216142 h 1449048"/>
                <a:gd name="connsiteX674" fmla="*/ 357685 w 1866876"/>
                <a:gd name="connsiteY674" fmla="*/ 1207920 h 1449048"/>
                <a:gd name="connsiteX675" fmla="*/ 368974 w 1866876"/>
                <a:gd name="connsiteY675" fmla="*/ 1206095 h 1449048"/>
                <a:gd name="connsiteX676" fmla="*/ 360496 w 1866876"/>
                <a:gd name="connsiteY676" fmla="*/ 1203524 h 1449048"/>
                <a:gd name="connsiteX677" fmla="*/ 362896 w 1866876"/>
                <a:gd name="connsiteY677" fmla="*/ 1190905 h 1449048"/>
                <a:gd name="connsiteX678" fmla="*/ 360679 w 1866876"/>
                <a:gd name="connsiteY678" fmla="*/ 1201640 h 1449048"/>
                <a:gd name="connsiteX679" fmla="*/ 350388 w 1866876"/>
                <a:gd name="connsiteY679" fmla="*/ 1203678 h 1449048"/>
                <a:gd name="connsiteX680" fmla="*/ 341599 w 1866876"/>
                <a:gd name="connsiteY680" fmla="*/ 1193881 h 1449048"/>
                <a:gd name="connsiteX681" fmla="*/ 344267 w 1866876"/>
                <a:gd name="connsiteY681" fmla="*/ 1196068 h 1449048"/>
                <a:gd name="connsiteX682" fmla="*/ 346422 w 1866876"/>
                <a:gd name="connsiteY682" fmla="*/ 1188042 h 1449048"/>
                <a:gd name="connsiteX683" fmla="*/ 344022 w 1866876"/>
                <a:gd name="connsiteY683" fmla="*/ 1185109 h 1449048"/>
                <a:gd name="connsiteX684" fmla="*/ 351778 w 1866876"/>
                <a:gd name="connsiteY684" fmla="*/ 1179303 h 1449048"/>
                <a:gd name="connsiteX685" fmla="*/ 336346 w 1866876"/>
                <a:gd name="connsiteY685" fmla="*/ 1185275 h 1449048"/>
                <a:gd name="connsiteX686" fmla="*/ 342105 w 1866876"/>
                <a:gd name="connsiteY686" fmla="*/ 1165332 h 1449048"/>
                <a:gd name="connsiteX687" fmla="*/ 335478 w 1866876"/>
                <a:gd name="connsiteY687" fmla="*/ 1181618 h 1449048"/>
                <a:gd name="connsiteX688" fmla="*/ 326426 w 1866876"/>
                <a:gd name="connsiteY688" fmla="*/ 1179650 h 1449048"/>
                <a:gd name="connsiteX689" fmla="*/ 328633 w 1866876"/>
                <a:gd name="connsiteY689" fmla="*/ 1172251 h 1449048"/>
                <a:gd name="connsiteX690" fmla="*/ 323093 w 1866876"/>
                <a:gd name="connsiteY690" fmla="*/ 1181785 h 1449048"/>
                <a:gd name="connsiteX691" fmla="*/ 311079 w 1866876"/>
                <a:gd name="connsiteY691" fmla="*/ 1175001 h 1449048"/>
                <a:gd name="connsiteX692" fmla="*/ 324854 w 1866876"/>
                <a:gd name="connsiteY692" fmla="*/ 1171051 h 1449048"/>
                <a:gd name="connsiteX693" fmla="*/ 324614 w 1866876"/>
                <a:gd name="connsiteY693" fmla="*/ 1159413 h 1449048"/>
                <a:gd name="connsiteX694" fmla="*/ 322561 w 1866876"/>
                <a:gd name="connsiteY694" fmla="*/ 1171536 h 1449048"/>
                <a:gd name="connsiteX695" fmla="*/ 314114 w 1866876"/>
                <a:gd name="connsiteY695" fmla="*/ 1173435 h 1449048"/>
                <a:gd name="connsiteX696" fmla="*/ 312681 w 1866876"/>
                <a:gd name="connsiteY696" fmla="*/ 1167512 h 1449048"/>
                <a:gd name="connsiteX697" fmla="*/ 305060 w 1866876"/>
                <a:gd name="connsiteY697" fmla="*/ 1167911 h 1449048"/>
                <a:gd name="connsiteX698" fmla="*/ 313126 w 1866876"/>
                <a:gd name="connsiteY698" fmla="*/ 1164306 h 1449048"/>
                <a:gd name="connsiteX699" fmla="*/ 284388 w 1866876"/>
                <a:gd name="connsiteY699" fmla="*/ 1162488 h 1449048"/>
                <a:gd name="connsiteX700" fmla="*/ 302888 w 1866876"/>
                <a:gd name="connsiteY700" fmla="*/ 1156108 h 1449048"/>
                <a:gd name="connsiteX701" fmla="*/ 279075 w 1866876"/>
                <a:gd name="connsiteY701" fmla="*/ 1157101 h 1449048"/>
                <a:gd name="connsiteX702" fmla="*/ 292949 w 1866876"/>
                <a:gd name="connsiteY702" fmla="*/ 1151697 h 1449048"/>
                <a:gd name="connsiteX703" fmla="*/ 279309 w 1866876"/>
                <a:gd name="connsiteY703" fmla="*/ 1151724 h 1449048"/>
                <a:gd name="connsiteX704" fmla="*/ 285451 w 1866876"/>
                <a:gd name="connsiteY704" fmla="*/ 1141720 h 1449048"/>
                <a:gd name="connsiteX705" fmla="*/ 303786 w 1866876"/>
                <a:gd name="connsiteY705" fmla="*/ 1139656 h 1449048"/>
                <a:gd name="connsiteX706" fmla="*/ 286632 w 1866876"/>
                <a:gd name="connsiteY706" fmla="*/ 1140053 h 1449048"/>
                <a:gd name="connsiteX707" fmla="*/ 288344 w 1866876"/>
                <a:gd name="connsiteY707" fmla="*/ 1133382 h 1449048"/>
                <a:gd name="connsiteX708" fmla="*/ 280840 w 1866876"/>
                <a:gd name="connsiteY708" fmla="*/ 1147262 h 1449048"/>
                <a:gd name="connsiteX709" fmla="*/ 277214 w 1866876"/>
                <a:gd name="connsiteY709" fmla="*/ 1139863 h 1449048"/>
                <a:gd name="connsiteX710" fmla="*/ 292134 w 1866876"/>
                <a:gd name="connsiteY710" fmla="*/ 1117932 h 1449048"/>
                <a:gd name="connsiteX711" fmla="*/ 302740 w 1866876"/>
                <a:gd name="connsiteY711" fmla="*/ 1129266 h 1449048"/>
                <a:gd name="connsiteX712" fmla="*/ 297011 w 1866876"/>
                <a:gd name="connsiteY712" fmla="*/ 1118231 h 1449048"/>
                <a:gd name="connsiteX713" fmla="*/ 301410 w 1866876"/>
                <a:gd name="connsiteY713" fmla="*/ 1115808 h 1449048"/>
                <a:gd name="connsiteX714" fmla="*/ 291823 w 1866876"/>
                <a:gd name="connsiteY714" fmla="*/ 1115566 h 1449048"/>
                <a:gd name="connsiteX715" fmla="*/ 295384 w 1866876"/>
                <a:gd name="connsiteY715" fmla="*/ 1099383 h 1449048"/>
                <a:gd name="connsiteX716" fmla="*/ 282698 w 1866876"/>
                <a:gd name="connsiteY716" fmla="*/ 1118643 h 1449048"/>
                <a:gd name="connsiteX717" fmla="*/ 274375 w 1866876"/>
                <a:gd name="connsiteY717" fmla="*/ 1116943 h 1449048"/>
                <a:gd name="connsiteX718" fmla="*/ 277179 w 1866876"/>
                <a:gd name="connsiteY718" fmla="*/ 1108662 h 1449048"/>
                <a:gd name="connsiteX719" fmla="*/ 266319 w 1866876"/>
                <a:gd name="connsiteY719" fmla="*/ 1118662 h 1449048"/>
                <a:gd name="connsiteX720" fmla="*/ 269952 w 1866876"/>
                <a:gd name="connsiteY720" fmla="*/ 1112640 h 1449048"/>
                <a:gd name="connsiteX721" fmla="*/ 271858 w 1866876"/>
                <a:gd name="connsiteY721" fmla="*/ 1098302 h 1449048"/>
                <a:gd name="connsiteX722" fmla="*/ 265322 w 1866876"/>
                <a:gd name="connsiteY722" fmla="*/ 1100180 h 1449048"/>
                <a:gd name="connsiteX723" fmla="*/ 263238 w 1866876"/>
                <a:gd name="connsiteY723" fmla="*/ 1089322 h 1449048"/>
                <a:gd name="connsiteX724" fmla="*/ 256498 w 1866876"/>
                <a:gd name="connsiteY724" fmla="*/ 1083968 h 1449048"/>
                <a:gd name="connsiteX725" fmla="*/ 255883 w 1866876"/>
                <a:gd name="connsiteY725" fmla="*/ 1078958 h 1449048"/>
                <a:gd name="connsiteX726" fmla="*/ 254092 w 1866876"/>
                <a:gd name="connsiteY726" fmla="*/ 1074407 h 1449048"/>
                <a:gd name="connsiteX727" fmla="*/ 277431 w 1866876"/>
                <a:gd name="connsiteY727" fmla="*/ 1085517 h 1449048"/>
                <a:gd name="connsiteX728" fmla="*/ 257465 w 1866876"/>
                <a:gd name="connsiteY728" fmla="*/ 1072052 h 1449048"/>
                <a:gd name="connsiteX729" fmla="*/ 264683 w 1866876"/>
                <a:gd name="connsiteY729" fmla="*/ 1064426 h 1449048"/>
                <a:gd name="connsiteX730" fmla="*/ 261954 w 1866876"/>
                <a:gd name="connsiteY730" fmla="*/ 1057273 h 1449048"/>
                <a:gd name="connsiteX731" fmla="*/ 248607 w 1866876"/>
                <a:gd name="connsiteY731" fmla="*/ 1071813 h 1449048"/>
                <a:gd name="connsiteX732" fmla="*/ 247756 w 1866876"/>
                <a:gd name="connsiteY732" fmla="*/ 1080584 h 1449048"/>
                <a:gd name="connsiteX733" fmla="*/ 231334 w 1866876"/>
                <a:gd name="connsiteY733" fmla="*/ 1062475 h 1449048"/>
                <a:gd name="connsiteX734" fmla="*/ 231410 w 1866876"/>
                <a:gd name="connsiteY734" fmla="*/ 1052887 h 1449048"/>
                <a:gd name="connsiteX735" fmla="*/ 243590 w 1866876"/>
                <a:gd name="connsiteY735" fmla="*/ 1049854 h 1449048"/>
                <a:gd name="connsiteX736" fmla="*/ 222235 w 1866876"/>
                <a:gd name="connsiteY736" fmla="*/ 1045234 h 1449048"/>
                <a:gd name="connsiteX737" fmla="*/ 223595 w 1866876"/>
                <a:gd name="connsiteY737" fmla="*/ 1035564 h 1449048"/>
                <a:gd name="connsiteX738" fmla="*/ 233258 w 1866876"/>
                <a:gd name="connsiteY738" fmla="*/ 1046998 h 1449048"/>
                <a:gd name="connsiteX739" fmla="*/ 224493 w 1866876"/>
                <a:gd name="connsiteY739" fmla="*/ 1034661 h 1449048"/>
                <a:gd name="connsiteX740" fmla="*/ 234291 w 1866876"/>
                <a:gd name="connsiteY740" fmla="*/ 1036467 h 1449048"/>
                <a:gd name="connsiteX741" fmla="*/ 228724 w 1866876"/>
                <a:gd name="connsiteY741" fmla="*/ 1027638 h 1449048"/>
                <a:gd name="connsiteX742" fmla="*/ 240370 w 1866876"/>
                <a:gd name="connsiteY742" fmla="*/ 1022077 h 1449048"/>
                <a:gd name="connsiteX743" fmla="*/ 232473 w 1866876"/>
                <a:gd name="connsiteY743" fmla="*/ 1021104 h 1449048"/>
                <a:gd name="connsiteX744" fmla="*/ 243555 w 1866876"/>
                <a:gd name="connsiteY744" fmla="*/ 1004669 h 1449048"/>
                <a:gd name="connsiteX745" fmla="*/ 236895 w 1866876"/>
                <a:gd name="connsiteY745" fmla="*/ 1000954 h 1449048"/>
                <a:gd name="connsiteX746" fmla="*/ 236252 w 1866876"/>
                <a:gd name="connsiteY746" fmla="*/ 1011513 h 1449048"/>
                <a:gd name="connsiteX747" fmla="*/ 229997 w 1866876"/>
                <a:gd name="connsiteY747" fmla="*/ 1022128 h 1449048"/>
                <a:gd name="connsiteX748" fmla="*/ 233581 w 1866876"/>
                <a:gd name="connsiteY748" fmla="*/ 1011555 h 1449048"/>
                <a:gd name="connsiteX749" fmla="*/ 229674 w 1866876"/>
                <a:gd name="connsiteY749" fmla="*/ 995126 h 1449048"/>
                <a:gd name="connsiteX750" fmla="*/ 232077 w 1866876"/>
                <a:gd name="connsiteY750" fmla="*/ 988089 h 1449048"/>
                <a:gd name="connsiteX751" fmla="*/ 193867 w 1866876"/>
                <a:gd name="connsiteY751" fmla="*/ 961910 h 1449048"/>
                <a:gd name="connsiteX752" fmla="*/ 159951 w 1866876"/>
                <a:gd name="connsiteY752" fmla="*/ 888544 h 1449048"/>
                <a:gd name="connsiteX753" fmla="*/ 116788 w 1866876"/>
                <a:gd name="connsiteY753" fmla="*/ 833193 h 1449048"/>
                <a:gd name="connsiteX754" fmla="*/ 74450 w 1866876"/>
                <a:gd name="connsiteY754" fmla="*/ 870315 h 1449048"/>
                <a:gd name="connsiteX755" fmla="*/ 72068 w 1866876"/>
                <a:gd name="connsiteY755" fmla="*/ 856678 h 1449048"/>
                <a:gd name="connsiteX756" fmla="*/ 38316 w 1866876"/>
                <a:gd name="connsiteY756" fmla="*/ 821078 h 1449048"/>
                <a:gd name="connsiteX757" fmla="*/ 40868 w 1866876"/>
                <a:gd name="connsiteY757" fmla="*/ 809865 h 1449048"/>
                <a:gd name="connsiteX758" fmla="*/ 156 w 1866876"/>
                <a:gd name="connsiteY758" fmla="*/ 811789 h 1449048"/>
                <a:gd name="connsiteX759" fmla="*/ 0 w 1866876"/>
                <a:gd name="connsiteY759" fmla="*/ 339769 h 1449048"/>
                <a:gd name="connsiteX760" fmla="*/ 39284 w 1866876"/>
                <a:gd name="connsiteY760" fmla="*/ 347740 h 1449048"/>
                <a:gd name="connsiteX761" fmla="*/ 50649 w 1866876"/>
                <a:gd name="connsiteY761" fmla="*/ 363552 h 1449048"/>
                <a:gd name="connsiteX762" fmla="*/ 118194 w 1866876"/>
                <a:gd name="connsiteY762" fmla="*/ 396986 h 1449048"/>
                <a:gd name="connsiteX763" fmla="*/ 123699 w 1866876"/>
                <a:gd name="connsiteY763" fmla="*/ 397921 h 1449048"/>
                <a:gd name="connsiteX764" fmla="*/ 116099 w 1866876"/>
                <a:gd name="connsiteY764" fmla="*/ 388086 h 1449048"/>
                <a:gd name="connsiteX765" fmla="*/ 119649 w 1866876"/>
                <a:gd name="connsiteY765" fmla="*/ 387937 h 1449048"/>
                <a:gd name="connsiteX766" fmla="*/ 113619 w 1866876"/>
                <a:gd name="connsiteY766" fmla="*/ 384941 h 1449048"/>
                <a:gd name="connsiteX767" fmla="*/ 121686 w 1866876"/>
                <a:gd name="connsiteY767" fmla="*/ 382543 h 1449048"/>
                <a:gd name="connsiteX768" fmla="*/ 122841 w 1866876"/>
                <a:gd name="connsiteY768" fmla="*/ 384110 h 1449048"/>
                <a:gd name="connsiteX769" fmla="*/ 127266 w 1866876"/>
                <a:gd name="connsiteY769" fmla="*/ 385398 h 1449048"/>
                <a:gd name="connsiteX770" fmla="*/ 130052 w 1866876"/>
                <a:gd name="connsiteY770" fmla="*/ 382396 h 1449048"/>
                <a:gd name="connsiteX771" fmla="*/ 137444 w 1866876"/>
                <a:gd name="connsiteY771" fmla="*/ 392778 h 1449048"/>
                <a:gd name="connsiteX772" fmla="*/ 140731 w 1866876"/>
                <a:gd name="connsiteY772" fmla="*/ 397050 h 1449048"/>
                <a:gd name="connsiteX773" fmla="*/ 143117 w 1866876"/>
                <a:gd name="connsiteY773" fmla="*/ 396162 h 1449048"/>
                <a:gd name="connsiteX774" fmla="*/ 142408 w 1866876"/>
                <a:gd name="connsiteY774" fmla="*/ 393867 h 1449048"/>
                <a:gd name="connsiteX775" fmla="*/ 136035 w 1866876"/>
                <a:gd name="connsiteY775" fmla="*/ 373344 h 1449048"/>
                <a:gd name="connsiteX776" fmla="*/ 220926 w 1866876"/>
                <a:gd name="connsiteY776" fmla="*/ 307396 h 1449048"/>
                <a:gd name="connsiteX777" fmla="*/ 244997 w 1866876"/>
                <a:gd name="connsiteY777" fmla="*/ 310543 h 1449048"/>
                <a:gd name="connsiteX778" fmla="*/ 212783 w 1866876"/>
                <a:gd name="connsiteY778" fmla="*/ 344565 h 1449048"/>
                <a:gd name="connsiteX779" fmla="*/ 210154 w 1866876"/>
                <a:gd name="connsiteY779" fmla="*/ 340082 h 1449048"/>
                <a:gd name="connsiteX780" fmla="*/ 190211 w 1866876"/>
                <a:gd name="connsiteY780" fmla="*/ 346497 h 1449048"/>
                <a:gd name="connsiteX781" fmla="*/ 158667 w 1866876"/>
                <a:gd name="connsiteY781" fmla="*/ 388720 h 1449048"/>
                <a:gd name="connsiteX782" fmla="*/ 180221 w 1866876"/>
                <a:gd name="connsiteY782" fmla="*/ 389581 h 1449048"/>
                <a:gd name="connsiteX783" fmla="*/ 171789 w 1866876"/>
                <a:gd name="connsiteY783" fmla="*/ 374529 h 1449048"/>
                <a:gd name="connsiteX784" fmla="*/ 197500 w 1866876"/>
                <a:gd name="connsiteY784" fmla="*/ 350088 h 1449048"/>
                <a:gd name="connsiteX785" fmla="*/ 204418 w 1866876"/>
                <a:gd name="connsiteY785" fmla="*/ 359217 h 1449048"/>
                <a:gd name="connsiteX786" fmla="*/ 207758 w 1866876"/>
                <a:gd name="connsiteY786" fmla="*/ 354121 h 1449048"/>
                <a:gd name="connsiteX787" fmla="*/ 205913 w 1866876"/>
                <a:gd name="connsiteY787" fmla="*/ 344049 h 1449048"/>
                <a:gd name="connsiteX788" fmla="*/ 208939 w 1866876"/>
                <a:gd name="connsiteY788" fmla="*/ 349278 h 1449048"/>
                <a:gd name="connsiteX789" fmla="*/ 208405 w 1866876"/>
                <a:gd name="connsiteY789" fmla="*/ 356821 h 1449048"/>
                <a:gd name="connsiteX790" fmla="*/ 209923 w 1866876"/>
                <a:gd name="connsiteY790" fmla="*/ 347646 h 1449048"/>
                <a:gd name="connsiteX791" fmla="*/ 207133 w 1866876"/>
                <a:gd name="connsiteY791" fmla="*/ 342949 h 1449048"/>
                <a:gd name="connsiteX792" fmla="*/ 209520 w 1866876"/>
                <a:gd name="connsiteY792" fmla="*/ 342309 h 1449048"/>
                <a:gd name="connsiteX793" fmla="*/ 210688 w 1866876"/>
                <a:gd name="connsiteY793" fmla="*/ 350573 h 1449048"/>
                <a:gd name="connsiteX794" fmla="*/ 208976 w 1866876"/>
                <a:gd name="connsiteY794" fmla="*/ 359118 h 1449048"/>
                <a:gd name="connsiteX795" fmla="*/ 212272 w 1866876"/>
                <a:gd name="connsiteY795" fmla="*/ 345775 h 1449048"/>
                <a:gd name="connsiteX796" fmla="*/ 212600 w 1866876"/>
                <a:gd name="connsiteY796" fmla="*/ 370281 h 1449048"/>
                <a:gd name="connsiteX797" fmla="*/ 224664 w 1866876"/>
                <a:gd name="connsiteY797" fmla="*/ 337092 h 1449048"/>
                <a:gd name="connsiteX798" fmla="*/ 255611 w 1866876"/>
                <a:gd name="connsiteY798" fmla="*/ 319578 h 1449048"/>
                <a:gd name="connsiteX799" fmla="*/ 249938 w 1866876"/>
                <a:gd name="connsiteY799" fmla="*/ 328638 h 1449048"/>
                <a:gd name="connsiteX800" fmla="*/ 255102 w 1866876"/>
                <a:gd name="connsiteY800" fmla="*/ 337430 h 1449048"/>
                <a:gd name="connsiteX801" fmla="*/ 284882 w 1866876"/>
                <a:gd name="connsiteY801" fmla="*/ 304068 h 1449048"/>
                <a:gd name="connsiteX802" fmla="*/ 270484 w 1866876"/>
                <a:gd name="connsiteY802" fmla="*/ 293381 h 1449048"/>
                <a:gd name="connsiteX803" fmla="*/ 274708 w 1866876"/>
                <a:gd name="connsiteY803" fmla="*/ 280805 h 1449048"/>
                <a:gd name="connsiteX804" fmla="*/ 328997 w 1866876"/>
                <a:gd name="connsiteY804" fmla="*/ 359684 h 1449048"/>
                <a:gd name="connsiteX805" fmla="*/ 336112 w 1866876"/>
                <a:gd name="connsiteY805" fmla="*/ 351426 h 1449048"/>
                <a:gd name="connsiteX806" fmla="*/ 324854 w 1866876"/>
                <a:gd name="connsiteY806" fmla="*/ 353300 h 1449048"/>
                <a:gd name="connsiteX807" fmla="*/ 335508 w 1866876"/>
                <a:gd name="connsiteY807" fmla="*/ 349250 h 1449048"/>
                <a:gd name="connsiteX808" fmla="*/ 330281 w 1866876"/>
                <a:gd name="connsiteY808" fmla="*/ 336854 h 1449048"/>
                <a:gd name="connsiteX809" fmla="*/ 341762 w 1866876"/>
                <a:gd name="connsiteY809" fmla="*/ 335347 h 1449048"/>
                <a:gd name="connsiteX810" fmla="*/ 332164 w 1866876"/>
                <a:gd name="connsiteY810" fmla="*/ 329646 h 1449048"/>
                <a:gd name="connsiteX811" fmla="*/ 342326 w 1866876"/>
                <a:gd name="connsiteY811" fmla="*/ 317295 h 1449048"/>
                <a:gd name="connsiteX812" fmla="*/ 333831 w 1866876"/>
                <a:gd name="connsiteY812" fmla="*/ 317565 h 1449048"/>
                <a:gd name="connsiteX813" fmla="*/ 349913 w 1866876"/>
                <a:gd name="connsiteY813" fmla="*/ 308468 h 1449048"/>
                <a:gd name="connsiteX814" fmla="*/ 348550 w 1866876"/>
                <a:gd name="connsiteY814" fmla="*/ 334685 h 1449048"/>
                <a:gd name="connsiteX815" fmla="*/ 358262 w 1866876"/>
                <a:gd name="connsiteY815" fmla="*/ 336176 h 1449048"/>
                <a:gd name="connsiteX816" fmla="*/ 349689 w 1866876"/>
                <a:gd name="connsiteY816" fmla="*/ 356388 h 1449048"/>
                <a:gd name="connsiteX817" fmla="*/ 370400 w 1866876"/>
                <a:gd name="connsiteY817" fmla="*/ 355385 h 1449048"/>
                <a:gd name="connsiteX818" fmla="*/ 381107 w 1866876"/>
                <a:gd name="connsiteY818" fmla="*/ 328092 h 1449048"/>
                <a:gd name="connsiteX819" fmla="*/ 408043 w 1866876"/>
                <a:gd name="connsiteY819" fmla="*/ 330543 h 1449048"/>
                <a:gd name="connsiteX820" fmla="*/ 503722 w 1866876"/>
                <a:gd name="connsiteY820" fmla="*/ 384975 h 1449048"/>
                <a:gd name="connsiteX821" fmla="*/ 536688 w 1866876"/>
                <a:gd name="connsiteY821" fmla="*/ 379910 h 1449048"/>
                <a:gd name="connsiteX822" fmla="*/ 568845 w 1866876"/>
                <a:gd name="connsiteY822" fmla="*/ 408710 h 1449048"/>
                <a:gd name="connsiteX823" fmla="*/ 569844 w 1866876"/>
                <a:gd name="connsiteY823" fmla="*/ 422249 h 1449048"/>
                <a:gd name="connsiteX824" fmla="*/ 537756 w 1866876"/>
                <a:gd name="connsiteY824" fmla="*/ 440361 h 1449048"/>
                <a:gd name="connsiteX825" fmla="*/ 547027 w 1866876"/>
                <a:gd name="connsiteY825" fmla="*/ 447375 h 1449048"/>
                <a:gd name="connsiteX826" fmla="*/ 604218 w 1866876"/>
                <a:gd name="connsiteY826" fmla="*/ 453933 h 1449048"/>
                <a:gd name="connsiteX827" fmla="*/ 633577 w 1866876"/>
                <a:gd name="connsiteY827" fmla="*/ 449145 h 1449048"/>
                <a:gd name="connsiteX828" fmla="*/ 653048 w 1866876"/>
                <a:gd name="connsiteY828" fmla="*/ 435554 h 1449048"/>
                <a:gd name="connsiteX829" fmla="*/ 674552 w 1866876"/>
                <a:gd name="connsiteY829" fmla="*/ 451983 h 1449048"/>
                <a:gd name="connsiteX830" fmla="*/ 679638 w 1866876"/>
                <a:gd name="connsiteY830" fmla="*/ 472165 h 1449048"/>
                <a:gd name="connsiteX831" fmla="*/ 683222 w 1866876"/>
                <a:gd name="connsiteY831" fmla="*/ 456760 h 1449048"/>
                <a:gd name="connsiteX832" fmla="*/ 686836 w 1866876"/>
                <a:gd name="connsiteY832" fmla="*/ 472165 h 1449048"/>
                <a:gd name="connsiteX833" fmla="*/ 689313 w 1866876"/>
                <a:gd name="connsiteY833" fmla="*/ 466908 h 1449048"/>
                <a:gd name="connsiteX834" fmla="*/ 696739 w 1866876"/>
                <a:gd name="connsiteY834" fmla="*/ 475256 h 1449048"/>
                <a:gd name="connsiteX835" fmla="*/ 699587 w 1866876"/>
                <a:gd name="connsiteY835" fmla="*/ 488593 h 1449048"/>
                <a:gd name="connsiteX836" fmla="*/ 683908 w 1866876"/>
                <a:gd name="connsiteY836" fmla="*/ 483069 h 1449048"/>
                <a:gd name="connsiteX837" fmla="*/ 712946 w 1866876"/>
                <a:gd name="connsiteY837" fmla="*/ 525929 h 1449048"/>
                <a:gd name="connsiteX838" fmla="*/ 702415 w 1866876"/>
                <a:gd name="connsiteY838" fmla="*/ 495385 h 1449048"/>
                <a:gd name="connsiteX839" fmla="*/ 716418 w 1866876"/>
                <a:gd name="connsiteY839" fmla="*/ 500888 h 1449048"/>
                <a:gd name="connsiteX840" fmla="*/ 696917 w 1866876"/>
                <a:gd name="connsiteY840" fmla="*/ 452355 h 1449048"/>
                <a:gd name="connsiteX841" fmla="*/ 704432 w 1866876"/>
                <a:gd name="connsiteY841" fmla="*/ 439297 h 1449048"/>
                <a:gd name="connsiteX842" fmla="*/ 699376 w 1866876"/>
                <a:gd name="connsiteY842" fmla="*/ 431327 h 1449048"/>
                <a:gd name="connsiteX843" fmla="*/ 730183 w 1866876"/>
                <a:gd name="connsiteY843" fmla="*/ 427278 h 1449048"/>
                <a:gd name="connsiteX844" fmla="*/ 729484 w 1866876"/>
                <a:gd name="connsiteY844" fmla="*/ 416851 h 1449048"/>
                <a:gd name="connsiteX845" fmla="*/ 744803 w 1866876"/>
                <a:gd name="connsiteY845" fmla="*/ 412291 h 1449048"/>
                <a:gd name="connsiteX846" fmla="*/ 746803 w 1866876"/>
                <a:gd name="connsiteY846" fmla="*/ 399663 h 1449048"/>
                <a:gd name="connsiteX847" fmla="*/ 727818 w 1866876"/>
                <a:gd name="connsiteY847" fmla="*/ 406722 h 1449048"/>
                <a:gd name="connsiteX848" fmla="*/ 727830 w 1866876"/>
                <a:gd name="connsiteY848" fmla="*/ 419394 h 1449048"/>
                <a:gd name="connsiteX849" fmla="*/ 722349 w 1866876"/>
                <a:gd name="connsiteY849" fmla="*/ 412340 h 1449048"/>
                <a:gd name="connsiteX850" fmla="*/ 699485 w 1866876"/>
                <a:gd name="connsiteY850" fmla="*/ 420678 h 1449048"/>
                <a:gd name="connsiteX851" fmla="*/ 705448 w 1866876"/>
                <a:gd name="connsiteY851" fmla="*/ 426582 h 1449048"/>
                <a:gd name="connsiteX852" fmla="*/ 679760 w 1866876"/>
                <a:gd name="connsiteY852" fmla="*/ 420805 h 1449048"/>
                <a:gd name="connsiteX853" fmla="*/ 690426 w 1866876"/>
                <a:gd name="connsiteY853" fmla="*/ 400970 h 1449048"/>
                <a:gd name="connsiteX854" fmla="*/ 734464 w 1866876"/>
                <a:gd name="connsiteY854" fmla="*/ 381725 h 1449048"/>
                <a:gd name="connsiteX855" fmla="*/ 750142 w 1866876"/>
                <a:gd name="connsiteY855" fmla="*/ 394106 h 1449048"/>
                <a:gd name="connsiteX856" fmla="*/ 752383 w 1866876"/>
                <a:gd name="connsiteY856" fmla="*/ 408181 h 1449048"/>
                <a:gd name="connsiteX857" fmla="*/ 748998 w 1866876"/>
                <a:gd name="connsiteY857" fmla="*/ 412436 h 1449048"/>
                <a:gd name="connsiteX858" fmla="*/ 768670 w 1866876"/>
                <a:gd name="connsiteY858" fmla="*/ 422249 h 1449048"/>
                <a:gd name="connsiteX859" fmla="*/ 767390 w 1866876"/>
                <a:gd name="connsiteY859" fmla="*/ 428099 h 1449048"/>
                <a:gd name="connsiteX860" fmla="*/ 770987 w 1866876"/>
                <a:gd name="connsiteY860" fmla="*/ 434142 h 1449048"/>
                <a:gd name="connsiteX861" fmla="*/ 793764 w 1866876"/>
                <a:gd name="connsiteY861" fmla="*/ 426504 h 1449048"/>
                <a:gd name="connsiteX862" fmla="*/ 818486 w 1866876"/>
                <a:gd name="connsiteY862" fmla="*/ 451363 h 1449048"/>
                <a:gd name="connsiteX863" fmla="*/ 900789 w 1866876"/>
                <a:gd name="connsiteY863" fmla="*/ 447405 h 1449048"/>
                <a:gd name="connsiteX864" fmla="*/ 895274 w 1866876"/>
                <a:gd name="connsiteY864" fmla="*/ 431721 h 1449048"/>
                <a:gd name="connsiteX865" fmla="*/ 906281 w 1866876"/>
                <a:gd name="connsiteY865" fmla="*/ 449083 h 1449048"/>
                <a:gd name="connsiteX866" fmla="*/ 918630 w 1866876"/>
                <a:gd name="connsiteY866" fmla="*/ 458380 h 1449048"/>
                <a:gd name="connsiteX867" fmla="*/ 926880 w 1866876"/>
                <a:gd name="connsiteY867" fmla="*/ 447608 h 1449048"/>
                <a:gd name="connsiteX868" fmla="*/ 914970 w 1866876"/>
                <a:gd name="connsiteY868" fmla="*/ 434894 h 1449048"/>
                <a:gd name="connsiteX869" fmla="*/ 907641 w 1866876"/>
                <a:gd name="connsiteY869" fmla="*/ 439219 h 1449048"/>
                <a:gd name="connsiteX870" fmla="*/ 906615 w 1866876"/>
                <a:gd name="connsiteY870" fmla="*/ 445491 h 1449048"/>
                <a:gd name="connsiteX871" fmla="*/ 895866 w 1866876"/>
                <a:gd name="connsiteY871" fmla="*/ 427483 h 1449048"/>
                <a:gd name="connsiteX872" fmla="*/ 901387 w 1866876"/>
                <a:gd name="connsiteY872" fmla="*/ 426235 h 1449048"/>
                <a:gd name="connsiteX873" fmla="*/ 893186 w 1866876"/>
                <a:gd name="connsiteY873" fmla="*/ 414763 h 1449048"/>
                <a:gd name="connsiteX874" fmla="*/ 941982 w 1866876"/>
                <a:gd name="connsiteY874" fmla="*/ 418251 h 1449048"/>
                <a:gd name="connsiteX875" fmla="*/ 935557 w 1866876"/>
                <a:gd name="connsiteY875" fmla="*/ 435459 h 1449048"/>
                <a:gd name="connsiteX876" fmla="*/ 950934 w 1866876"/>
                <a:gd name="connsiteY876" fmla="*/ 421488 h 1449048"/>
                <a:gd name="connsiteX877" fmla="*/ 940702 w 1866876"/>
                <a:gd name="connsiteY877" fmla="*/ 465083 h 1449048"/>
                <a:gd name="connsiteX878" fmla="*/ 948464 w 1866876"/>
                <a:gd name="connsiteY878" fmla="*/ 465819 h 1449048"/>
                <a:gd name="connsiteX879" fmla="*/ 948101 w 1866876"/>
                <a:gd name="connsiteY879" fmla="*/ 479617 h 1449048"/>
                <a:gd name="connsiteX880" fmla="*/ 959688 w 1866876"/>
                <a:gd name="connsiteY880" fmla="*/ 470667 h 1449048"/>
                <a:gd name="connsiteX881" fmla="*/ 954038 w 1866876"/>
                <a:gd name="connsiteY881" fmla="*/ 482374 h 1449048"/>
                <a:gd name="connsiteX882" fmla="*/ 964751 w 1866876"/>
                <a:gd name="connsiteY882" fmla="*/ 489739 h 1449048"/>
                <a:gd name="connsiteX883" fmla="*/ 952576 w 1866876"/>
                <a:gd name="connsiteY883" fmla="*/ 494097 h 1449048"/>
                <a:gd name="connsiteX884" fmla="*/ 940790 w 1866876"/>
                <a:gd name="connsiteY884" fmla="*/ 487842 h 1449048"/>
                <a:gd name="connsiteX885" fmla="*/ 958339 w 1866876"/>
                <a:gd name="connsiteY885" fmla="*/ 508657 h 1449048"/>
                <a:gd name="connsiteX886" fmla="*/ 952576 w 1866876"/>
                <a:gd name="connsiteY886" fmla="*/ 494097 h 1449048"/>
                <a:gd name="connsiteX887" fmla="*/ 966974 w 1866876"/>
                <a:gd name="connsiteY887" fmla="*/ 492926 h 1449048"/>
                <a:gd name="connsiteX888" fmla="*/ 968189 w 1866876"/>
                <a:gd name="connsiteY888" fmla="*/ 475575 h 1449048"/>
                <a:gd name="connsiteX889" fmla="*/ 956662 w 1866876"/>
                <a:gd name="connsiteY889" fmla="*/ 451224 h 1449048"/>
                <a:gd name="connsiteX890" fmla="*/ 961654 w 1866876"/>
                <a:gd name="connsiteY890" fmla="*/ 432524 h 1449048"/>
                <a:gd name="connsiteX891" fmla="*/ 977506 w 1866876"/>
                <a:gd name="connsiteY891" fmla="*/ 432839 h 1449048"/>
                <a:gd name="connsiteX892" fmla="*/ 1002194 w 1866876"/>
                <a:gd name="connsiteY892" fmla="*/ 402418 h 1449048"/>
                <a:gd name="connsiteX893" fmla="*/ 999795 w 1866876"/>
                <a:gd name="connsiteY893" fmla="*/ 379876 h 1449048"/>
                <a:gd name="connsiteX894" fmla="*/ 979558 w 1866876"/>
                <a:gd name="connsiteY894" fmla="*/ 392243 h 1449048"/>
                <a:gd name="connsiteX895" fmla="*/ 991224 w 1866876"/>
                <a:gd name="connsiteY895" fmla="*/ 370744 h 1449048"/>
                <a:gd name="connsiteX896" fmla="*/ 986353 w 1866876"/>
                <a:gd name="connsiteY896" fmla="*/ 360116 h 1449048"/>
                <a:gd name="connsiteX897" fmla="*/ 1006220 w 1866876"/>
                <a:gd name="connsiteY897" fmla="*/ 356121 h 1449048"/>
                <a:gd name="connsiteX898" fmla="*/ 951345 w 1866876"/>
                <a:gd name="connsiteY898" fmla="*/ 331494 h 1449048"/>
                <a:gd name="connsiteX899" fmla="*/ 939289 w 1866876"/>
                <a:gd name="connsiteY899" fmla="*/ 309714 h 1449048"/>
                <a:gd name="connsiteX900" fmla="*/ 945603 w 1866876"/>
                <a:gd name="connsiteY900" fmla="*/ 282609 h 1449048"/>
                <a:gd name="connsiteX901" fmla="*/ 954965 w 1866876"/>
                <a:gd name="connsiteY901" fmla="*/ 284230 h 1449048"/>
                <a:gd name="connsiteX902" fmla="*/ 937593 w 1866876"/>
                <a:gd name="connsiteY902" fmla="*/ 267764 h 1449048"/>
                <a:gd name="connsiteX903" fmla="*/ 942703 w 1866876"/>
                <a:gd name="connsiteY903" fmla="*/ 248624 h 1449048"/>
                <a:gd name="connsiteX904" fmla="*/ 938678 w 1866876"/>
                <a:gd name="connsiteY904" fmla="*/ 246248 h 1449048"/>
                <a:gd name="connsiteX905" fmla="*/ 940649 w 1866876"/>
                <a:gd name="connsiteY905" fmla="*/ 243701 h 1449048"/>
                <a:gd name="connsiteX906" fmla="*/ 940755 w 1866876"/>
                <a:gd name="connsiteY906" fmla="*/ 237779 h 1449048"/>
                <a:gd name="connsiteX907" fmla="*/ 939874 w 1866876"/>
                <a:gd name="connsiteY907" fmla="*/ 236349 h 1449048"/>
                <a:gd name="connsiteX908" fmla="*/ 960334 w 1866876"/>
                <a:gd name="connsiteY908" fmla="*/ 235453 h 1449048"/>
                <a:gd name="connsiteX909" fmla="*/ 951721 w 1866876"/>
                <a:gd name="connsiteY909" fmla="*/ 218012 h 1449048"/>
                <a:gd name="connsiteX910" fmla="*/ 979947 w 1866876"/>
                <a:gd name="connsiteY910" fmla="*/ 197142 h 1449048"/>
                <a:gd name="connsiteX911" fmla="*/ 558472 w 1866876"/>
                <a:gd name="connsiteY911" fmla="*/ 90027 h 1449048"/>
                <a:gd name="connsiteX912" fmla="*/ 571146 w 1866876"/>
                <a:gd name="connsiteY912" fmla="*/ 106365 h 1449048"/>
                <a:gd name="connsiteX913" fmla="*/ 570389 w 1866876"/>
                <a:gd name="connsiteY913" fmla="*/ 131906 h 1449048"/>
                <a:gd name="connsiteX914" fmla="*/ 557564 w 1866876"/>
                <a:gd name="connsiteY914" fmla="*/ 145971 h 1449048"/>
                <a:gd name="connsiteX915" fmla="*/ 577570 w 1866876"/>
                <a:gd name="connsiteY915" fmla="*/ 145284 h 1449048"/>
                <a:gd name="connsiteX916" fmla="*/ 590864 w 1866876"/>
                <a:gd name="connsiteY916" fmla="*/ 116800 h 1449048"/>
                <a:gd name="connsiteX917" fmla="*/ 629053 w 1866876"/>
                <a:gd name="connsiteY917" fmla="*/ 137692 h 1449048"/>
                <a:gd name="connsiteX918" fmla="*/ 614572 w 1866876"/>
                <a:gd name="connsiteY918" fmla="*/ 163665 h 1449048"/>
                <a:gd name="connsiteX919" fmla="*/ 619677 w 1866876"/>
                <a:gd name="connsiteY919" fmla="*/ 168769 h 1449048"/>
                <a:gd name="connsiteX920" fmla="*/ 640007 w 1866876"/>
                <a:gd name="connsiteY920" fmla="*/ 147817 h 1449048"/>
                <a:gd name="connsiteX921" fmla="*/ 659409 w 1866876"/>
                <a:gd name="connsiteY921" fmla="*/ 158092 h 1449048"/>
                <a:gd name="connsiteX922" fmla="*/ 648673 w 1866876"/>
                <a:gd name="connsiteY922" fmla="*/ 141051 h 1449048"/>
                <a:gd name="connsiteX923" fmla="*/ 659673 w 1866876"/>
                <a:gd name="connsiteY923" fmla="*/ 137415 h 1449048"/>
                <a:gd name="connsiteX924" fmla="*/ 638839 w 1866876"/>
                <a:gd name="connsiteY924" fmla="*/ 119551 h 1449048"/>
                <a:gd name="connsiteX925" fmla="*/ 662015 w 1866876"/>
                <a:gd name="connsiteY925" fmla="*/ 122896 h 1449048"/>
                <a:gd name="connsiteX926" fmla="*/ 660003 w 1866876"/>
                <a:gd name="connsiteY926" fmla="*/ 126233 h 1449048"/>
                <a:gd name="connsiteX927" fmla="*/ 671131 w 1866876"/>
                <a:gd name="connsiteY927" fmla="*/ 134605 h 1449048"/>
                <a:gd name="connsiteX928" fmla="*/ 675028 w 1866876"/>
                <a:gd name="connsiteY928" fmla="*/ 148386 h 1449048"/>
                <a:gd name="connsiteX929" fmla="*/ 683939 w 1866876"/>
                <a:gd name="connsiteY929" fmla="*/ 149618 h 1449048"/>
                <a:gd name="connsiteX930" fmla="*/ 691936 w 1866876"/>
                <a:gd name="connsiteY930" fmla="*/ 206936 h 1449048"/>
                <a:gd name="connsiteX931" fmla="*/ 700678 w 1866876"/>
                <a:gd name="connsiteY931" fmla="*/ 214610 h 1449048"/>
                <a:gd name="connsiteX932" fmla="*/ 712851 w 1866876"/>
                <a:gd name="connsiteY932" fmla="*/ 194952 h 1449048"/>
                <a:gd name="connsiteX933" fmla="*/ 701734 w 1866876"/>
                <a:gd name="connsiteY933" fmla="*/ 178437 h 1449048"/>
                <a:gd name="connsiteX934" fmla="*/ 690898 w 1866876"/>
                <a:gd name="connsiteY934" fmla="*/ 106324 h 1449048"/>
                <a:gd name="connsiteX935" fmla="*/ 723225 w 1866876"/>
                <a:gd name="connsiteY935" fmla="*/ 96109 h 1449048"/>
                <a:gd name="connsiteX936" fmla="*/ 753539 w 1866876"/>
                <a:gd name="connsiteY936" fmla="*/ 135696 h 1449048"/>
                <a:gd name="connsiteX937" fmla="*/ 774044 w 1866876"/>
                <a:gd name="connsiteY937" fmla="*/ 216618 h 1449048"/>
                <a:gd name="connsiteX938" fmla="*/ 769175 w 1866876"/>
                <a:gd name="connsiteY938" fmla="*/ 250145 h 1449048"/>
                <a:gd name="connsiteX939" fmla="*/ 790918 w 1866876"/>
                <a:gd name="connsiteY939" fmla="*/ 280152 h 1449048"/>
                <a:gd name="connsiteX940" fmla="*/ 844919 w 1866876"/>
                <a:gd name="connsiteY940" fmla="*/ 307120 h 1449048"/>
                <a:gd name="connsiteX941" fmla="*/ 847658 w 1866876"/>
                <a:gd name="connsiteY941" fmla="*/ 330867 h 1449048"/>
                <a:gd name="connsiteX942" fmla="*/ 792597 w 1866876"/>
                <a:gd name="connsiteY942" fmla="*/ 336652 h 1449048"/>
                <a:gd name="connsiteX943" fmla="*/ 802178 w 1866876"/>
                <a:gd name="connsiteY943" fmla="*/ 348764 h 1449048"/>
                <a:gd name="connsiteX944" fmla="*/ 798551 w 1866876"/>
                <a:gd name="connsiteY944" fmla="*/ 371469 h 1449048"/>
                <a:gd name="connsiteX945" fmla="*/ 817180 w 1866876"/>
                <a:gd name="connsiteY945" fmla="*/ 348496 h 1449048"/>
                <a:gd name="connsiteX946" fmla="*/ 828972 w 1866876"/>
                <a:gd name="connsiteY946" fmla="*/ 367822 h 1449048"/>
                <a:gd name="connsiteX947" fmla="*/ 804894 w 1866876"/>
                <a:gd name="connsiteY947" fmla="*/ 389987 h 1449048"/>
                <a:gd name="connsiteX948" fmla="*/ 757371 w 1866876"/>
                <a:gd name="connsiteY948" fmla="*/ 384176 h 1449048"/>
                <a:gd name="connsiteX949" fmla="*/ 762223 w 1866876"/>
                <a:gd name="connsiteY949" fmla="*/ 374069 h 1449048"/>
                <a:gd name="connsiteX950" fmla="*/ 730729 w 1866876"/>
                <a:gd name="connsiteY950" fmla="*/ 367541 h 1449048"/>
                <a:gd name="connsiteX951" fmla="*/ 726587 w 1866876"/>
                <a:gd name="connsiteY951" fmla="*/ 348462 h 1449048"/>
                <a:gd name="connsiteX952" fmla="*/ 710957 w 1866876"/>
                <a:gd name="connsiteY952" fmla="*/ 377124 h 1449048"/>
                <a:gd name="connsiteX953" fmla="*/ 673731 w 1866876"/>
                <a:gd name="connsiteY953" fmla="*/ 395208 h 1449048"/>
                <a:gd name="connsiteX954" fmla="*/ 585768 w 1866876"/>
                <a:gd name="connsiteY954" fmla="*/ 410069 h 1449048"/>
                <a:gd name="connsiteX955" fmla="*/ 590742 w 1866876"/>
                <a:gd name="connsiteY955" fmla="*/ 407701 h 1449048"/>
                <a:gd name="connsiteX956" fmla="*/ 577161 w 1866876"/>
                <a:gd name="connsiteY956" fmla="*/ 389338 h 1449048"/>
                <a:gd name="connsiteX957" fmla="*/ 580451 w 1866876"/>
                <a:gd name="connsiteY957" fmla="*/ 367657 h 1449048"/>
                <a:gd name="connsiteX958" fmla="*/ 516988 w 1866876"/>
                <a:gd name="connsiteY958" fmla="*/ 353969 h 1449048"/>
                <a:gd name="connsiteX959" fmla="*/ 497762 w 1866876"/>
                <a:gd name="connsiteY959" fmla="*/ 318274 h 1449048"/>
                <a:gd name="connsiteX960" fmla="*/ 545678 w 1866876"/>
                <a:gd name="connsiteY960" fmla="*/ 300556 h 1449048"/>
                <a:gd name="connsiteX961" fmla="*/ 600652 w 1866876"/>
                <a:gd name="connsiteY961" fmla="*/ 305525 h 1449048"/>
                <a:gd name="connsiteX962" fmla="*/ 623409 w 1866876"/>
                <a:gd name="connsiteY962" fmla="*/ 296842 h 1449048"/>
                <a:gd name="connsiteX963" fmla="*/ 571640 w 1866876"/>
                <a:gd name="connsiteY963" fmla="*/ 272843 h 1449048"/>
                <a:gd name="connsiteX964" fmla="*/ 495157 w 1866876"/>
                <a:gd name="connsiteY964" fmla="*/ 280380 h 1449048"/>
                <a:gd name="connsiteX965" fmla="*/ 476991 w 1866876"/>
                <a:gd name="connsiteY965" fmla="*/ 255007 h 1449048"/>
                <a:gd name="connsiteX966" fmla="*/ 548001 w 1866876"/>
                <a:gd name="connsiteY966" fmla="*/ 220051 h 1449048"/>
                <a:gd name="connsiteX967" fmla="*/ 483482 w 1866876"/>
                <a:gd name="connsiteY967" fmla="*/ 229985 h 1449048"/>
                <a:gd name="connsiteX968" fmla="*/ 479316 w 1866876"/>
                <a:gd name="connsiteY968" fmla="*/ 223863 h 1449048"/>
                <a:gd name="connsiteX969" fmla="*/ 492264 w 1866876"/>
                <a:gd name="connsiteY969" fmla="*/ 210472 h 1449048"/>
                <a:gd name="connsiteX970" fmla="*/ 461890 w 1866876"/>
                <a:gd name="connsiteY970" fmla="*/ 203785 h 1449048"/>
                <a:gd name="connsiteX971" fmla="*/ 483570 w 1866876"/>
                <a:gd name="connsiteY971" fmla="*/ 171448 h 1449048"/>
                <a:gd name="connsiteX972" fmla="*/ 474512 w 1866876"/>
                <a:gd name="connsiteY972" fmla="*/ 153571 h 1449048"/>
                <a:gd name="connsiteX973" fmla="*/ 499504 w 1866876"/>
                <a:gd name="connsiteY973" fmla="*/ 123516 h 1449048"/>
                <a:gd name="connsiteX974" fmla="*/ 758539 w 1866876"/>
                <a:gd name="connsiteY974" fmla="*/ 63154 h 1449048"/>
                <a:gd name="connsiteX975" fmla="*/ 771346 w 1866876"/>
                <a:gd name="connsiteY975" fmla="*/ 78227 h 1449048"/>
                <a:gd name="connsiteX976" fmla="*/ 754608 w 1866876"/>
                <a:gd name="connsiteY976" fmla="*/ 128606 h 1449048"/>
                <a:gd name="connsiteX977" fmla="*/ 717435 w 1866876"/>
                <a:gd name="connsiteY977" fmla="*/ 82219 h 1449048"/>
                <a:gd name="connsiteX978" fmla="*/ 1270341 w 1866876"/>
                <a:gd name="connsiteY978" fmla="*/ 62651 h 1449048"/>
                <a:gd name="connsiteX979" fmla="*/ 1285453 w 1866876"/>
                <a:gd name="connsiteY979" fmla="*/ 66066 h 1449048"/>
                <a:gd name="connsiteX980" fmla="*/ 1342857 w 1866876"/>
                <a:gd name="connsiteY980" fmla="*/ 76713 h 1449048"/>
                <a:gd name="connsiteX981" fmla="*/ 1371686 w 1866876"/>
                <a:gd name="connsiteY981" fmla="*/ 124636 h 1449048"/>
                <a:gd name="connsiteX982" fmla="*/ 1300514 w 1866876"/>
                <a:gd name="connsiteY982" fmla="*/ 136448 h 1449048"/>
                <a:gd name="connsiteX983" fmla="*/ 1269955 w 1866876"/>
                <a:gd name="connsiteY983" fmla="*/ 93552 h 1449048"/>
                <a:gd name="connsiteX984" fmla="*/ 1181385 w 1866876"/>
                <a:gd name="connsiteY984" fmla="*/ 58110 h 1449048"/>
                <a:gd name="connsiteX985" fmla="*/ 1186278 w 1866876"/>
                <a:gd name="connsiteY985" fmla="*/ 62672 h 1449048"/>
                <a:gd name="connsiteX986" fmla="*/ 1146254 w 1866876"/>
                <a:gd name="connsiteY986" fmla="*/ 137851 h 1449048"/>
                <a:gd name="connsiteX987" fmla="*/ 1156644 w 1866876"/>
                <a:gd name="connsiteY987" fmla="*/ 158735 h 1449048"/>
                <a:gd name="connsiteX988" fmla="*/ 1152848 w 1866876"/>
                <a:gd name="connsiteY988" fmla="*/ 186948 h 1449048"/>
                <a:gd name="connsiteX989" fmla="*/ 1186362 w 1866876"/>
                <a:gd name="connsiteY989" fmla="*/ 236551 h 1449048"/>
                <a:gd name="connsiteX990" fmla="*/ 1144411 w 1866876"/>
                <a:gd name="connsiteY990" fmla="*/ 255222 h 1449048"/>
                <a:gd name="connsiteX991" fmla="*/ 1183662 w 1866876"/>
                <a:gd name="connsiteY991" fmla="*/ 242175 h 1449048"/>
                <a:gd name="connsiteX992" fmla="*/ 1179748 w 1866876"/>
                <a:gd name="connsiteY992" fmla="*/ 249094 h 1449048"/>
                <a:gd name="connsiteX993" fmla="*/ 1187100 w 1866876"/>
                <a:gd name="connsiteY993" fmla="*/ 259562 h 1449048"/>
                <a:gd name="connsiteX994" fmla="*/ 1190772 w 1866876"/>
                <a:gd name="connsiteY994" fmla="*/ 210488 h 1449048"/>
                <a:gd name="connsiteX995" fmla="*/ 1160657 w 1866876"/>
                <a:gd name="connsiteY995" fmla="*/ 187062 h 1449048"/>
                <a:gd name="connsiteX996" fmla="*/ 1172560 w 1866876"/>
                <a:gd name="connsiteY996" fmla="*/ 169887 h 1449048"/>
                <a:gd name="connsiteX997" fmla="*/ 1200494 w 1866876"/>
                <a:gd name="connsiteY997" fmla="*/ 186379 h 1449048"/>
                <a:gd name="connsiteX998" fmla="*/ 1184219 w 1866876"/>
                <a:gd name="connsiteY998" fmla="*/ 167862 h 1449048"/>
                <a:gd name="connsiteX999" fmla="*/ 1194632 w 1866876"/>
                <a:gd name="connsiteY999" fmla="*/ 161338 h 1449048"/>
                <a:gd name="connsiteX1000" fmla="*/ 1171547 w 1866876"/>
                <a:gd name="connsiteY1000" fmla="*/ 155269 h 1449048"/>
                <a:gd name="connsiteX1001" fmla="*/ 1168320 w 1866876"/>
                <a:gd name="connsiteY1001" fmla="*/ 125154 h 1449048"/>
                <a:gd name="connsiteX1002" fmla="*/ 1204965 w 1866876"/>
                <a:gd name="connsiteY1002" fmla="*/ 135258 h 1449048"/>
                <a:gd name="connsiteX1003" fmla="*/ 1173395 w 1866876"/>
                <a:gd name="connsiteY1003" fmla="*/ 108756 h 1449048"/>
                <a:gd name="connsiteX1004" fmla="*/ 1211694 w 1866876"/>
                <a:gd name="connsiteY1004" fmla="*/ 118750 h 1449048"/>
                <a:gd name="connsiteX1005" fmla="*/ 1178867 w 1866876"/>
                <a:gd name="connsiteY1005" fmla="*/ 100820 h 1449048"/>
                <a:gd name="connsiteX1006" fmla="*/ 1255639 w 1866876"/>
                <a:gd name="connsiteY1006" fmla="*/ 64516 h 1449048"/>
                <a:gd name="connsiteX1007" fmla="*/ 1283231 w 1866876"/>
                <a:gd name="connsiteY1007" fmla="*/ 136823 h 1449048"/>
                <a:gd name="connsiteX1008" fmla="*/ 1259322 w 1866876"/>
                <a:gd name="connsiteY1008" fmla="*/ 171179 h 1449048"/>
                <a:gd name="connsiteX1009" fmla="*/ 1277552 w 1866876"/>
                <a:gd name="connsiteY1009" fmla="*/ 152867 h 1449048"/>
                <a:gd name="connsiteX1010" fmla="*/ 1269332 w 1866876"/>
                <a:gd name="connsiteY1010" fmla="*/ 175409 h 1449048"/>
                <a:gd name="connsiteX1011" fmla="*/ 1276477 w 1866876"/>
                <a:gd name="connsiteY1011" fmla="*/ 182833 h 1449048"/>
                <a:gd name="connsiteX1012" fmla="*/ 1265642 w 1866876"/>
                <a:gd name="connsiteY1012" fmla="*/ 184283 h 1449048"/>
                <a:gd name="connsiteX1013" fmla="*/ 1271714 w 1866876"/>
                <a:gd name="connsiteY1013" fmla="*/ 185923 h 1449048"/>
                <a:gd name="connsiteX1014" fmla="*/ 1267935 w 1866876"/>
                <a:gd name="connsiteY1014" fmla="*/ 195897 h 1449048"/>
                <a:gd name="connsiteX1015" fmla="*/ 1280325 w 1866876"/>
                <a:gd name="connsiteY1015" fmla="*/ 184512 h 1449048"/>
                <a:gd name="connsiteX1016" fmla="*/ 1278179 w 1866876"/>
                <a:gd name="connsiteY1016" fmla="*/ 174795 h 1449048"/>
                <a:gd name="connsiteX1017" fmla="*/ 1282949 w 1866876"/>
                <a:gd name="connsiteY1017" fmla="*/ 167476 h 1449048"/>
                <a:gd name="connsiteX1018" fmla="*/ 1295334 w 1866876"/>
                <a:gd name="connsiteY1018" fmla="*/ 179126 h 1449048"/>
                <a:gd name="connsiteX1019" fmla="*/ 1284945 w 1866876"/>
                <a:gd name="connsiteY1019" fmla="*/ 165580 h 1449048"/>
                <a:gd name="connsiteX1020" fmla="*/ 1292701 w 1866876"/>
                <a:gd name="connsiteY1020" fmla="*/ 153042 h 1449048"/>
                <a:gd name="connsiteX1021" fmla="*/ 1293740 w 1866876"/>
                <a:gd name="connsiteY1021" fmla="*/ 172987 h 1449048"/>
                <a:gd name="connsiteX1022" fmla="*/ 1309310 w 1866876"/>
                <a:gd name="connsiteY1022" fmla="*/ 168942 h 1449048"/>
                <a:gd name="connsiteX1023" fmla="*/ 1305291 w 1866876"/>
                <a:gd name="connsiteY1023" fmla="*/ 190426 h 1449048"/>
                <a:gd name="connsiteX1024" fmla="*/ 1320063 w 1866876"/>
                <a:gd name="connsiteY1024" fmla="*/ 196766 h 1449048"/>
                <a:gd name="connsiteX1025" fmla="*/ 1312654 w 1866876"/>
                <a:gd name="connsiteY1025" fmla="*/ 175926 h 1449048"/>
                <a:gd name="connsiteX1026" fmla="*/ 1335230 w 1866876"/>
                <a:gd name="connsiteY1026" fmla="*/ 202283 h 1449048"/>
                <a:gd name="connsiteX1027" fmla="*/ 1312307 w 1866876"/>
                <a:gd name="connsiteY1027" fmla="*/ 172217 h 1449048"/>
                <a:gd name="connsiteX1028" fmla="*/ 1351909 w 1866876"/>
                <a:gd name="connsiteY1028" fmla="*/ 178974 h 1449048"/>
                <a:gd name="connsiteX1029" fmla="*/ 1318890 w 1866876"/>
                <a:gd name="connsiteY1029" fmla="*/ 157489 h 1449048"/>
                <a:gd name="connsiteX1030" fmla="*/ 1338856 w 1866876"/>
                <a:gd name="connsiteY1030" fmla="*/ 135318 h 1449048"/>
                <a:gd name="connsiteX1031" fmla="*/ 1389999 w 1866876"/>
                <a:gd name="connsiteY1031" fmla="*/ 153706 h 1449048"/>
                <a:gd name="connsiteX1032" fmla="*/ 1395174 w 1866876"/>
                <a:gd name="connsiteY1032" fmla="*/ 170619 h 1449048"/>
                <a:gd name="connsiteX1033" fmla="*/ 1365592 w 1866876"/>
                <a:gd name="connsiteY1033" fmla="*/ 195216 h 1449048"/>
                <a:gd name="connsiteX1034" fmla="*/ 1389429 w 1866876"/>
                <a:gd name="connsiteY1034" fmla="*/ 182719 h 1449048"/>
                <a:gd name="connsiteX1035" fmla="*/ 1371142 w 1866876"/>
                <a:gd name="connsiteY1035" fmla="*/ 208732 h 1449048"/>
                <a:gd name="connsiteX1036" fmla="*/ 1393307 w 1866876"/>
                <a:gd name="connsiteY1036" fmla="*/ 179185 h 1449048"/>
                <a:gd name="connsiteX1037" fmla="*/ 1412603 w 1866876"/>
                <a:gd name="connsiteY1037" fmla="*/ 188946 h 1449048"/>
                <a:gd name="connsiteX1038" fmla="*/ 1385828 w 1866876"/>
                <a:gd name="connsiteY1038" fmla="*/ 209463 h 1449048"/>
                <a:gd name="connsiteX1039" fmla="*/ 1401837 w 1866876"/>
                <a:gd name="connsiteY1039" fmla="*/ 210712 h 1449048"/>
                <a:gd name="connsiteX1040" fmla="*/ 1390855 w 1866876"/>
                <a:gd name="connsiteY1040" fmla="*/ 223476 h 1449048"/>
                <a:gd name="connsiteX1041" fmla="*/ 1400412 w 1866876"/>
                <a:gd name="connsiteY1041" fmla="*/ 228842 h 1449048"/>
                <a:gd name="connsiteX1042" fmla="*/ 1392345 w 1866876"/>
                <a:gd name="connsiteY1042" fmla="*/ 242776 h 1449048"/>
                <a:gd name="connsiteX1043" fmla="*/ 1420507 w 1866876"/>
                <a:gd name="connsiteY1043" fmla="*/ 202998 h 1449048"/>
                <a:gd name="connsiteX1044" fmla="*/ 1410098 w 1866876"/>
                <a:gd name="connsiteY1044" fmla="*/ 241371 h 1449048"/>
                <a:gd name="connsiteX1045" fmla="*/ 1423170 w 1866876"/>
                <a:gd name="connsiteY1045" fmla="*/ 216022 h 1449048"/>
                <a:gd name="connsiteX1046" fmla="*/ 1428275 w 1866876"/>
                <a:gd name="connsiteY1046" fmla="*/ 229211 h 1449048"/>
                <a:gd name="connsiteX1047" fmla="*/ 1417332 w 1866876"/>
                <a:gd name="connsiteY1047" fmla="*/ 250744 h 1449048"/>
                <a:gd name="connsiteX1048" fmla="*/ 1435262 w 1866876"/>
                <a:gd name="connsiteY1048" fmla="*/ 236935 h 1449048"/>
                <a:gd name="connsiteX1049" fmla="*/ 1428334 w 1866876"/>
                <a:gd name="connsiteY1049" fmla="*/ 255745 h 1449048"/>
                <a:gd name="connsiteX1050" fmla="*/ 1446063 w 1866876"/>
                <a:gd name="connsiteY1050" fmla="*/ 210827 h 1449048"/>
                <a:gd name="connsiteX1051" fmla="*/ 1476019 w 1866876"/>
                <a:gd name="connsiteY1051" fmla="*/ 237208 h 1449048"/>
                <a:gd name="connsiteX1052" fmla="*/ 1443624 w 1866876"/>
                <a:gd name="connsiteY1052" fmla="*/ 265620 h 1449048"/>
                <a:gd name="connsiteX1053" fmla="*/ 1453971 w 1866876"/>
                <a:gd name="connsiteY1053" fmla="*/ 265066 h 1449048"/>
                <a:gd name="connsiteX1054" fmla="*/ 1445400 w 1866876"/>
                <a:gd name="connsiteY1054" fmla="*/ 279568 h 1449048"/>
                <a:gd name="connsiteX1055" fmla="*/ 1486962 w 1866876"/>
                <a:gd name="connsiteY1055" fmla="*/ 250978 h 1449048"/>
                <a:gd name="connsiteX1056" fmla="*/ 1483893 w 1866876"/>
                <a:gd name="connsiteY1056" fmla="*/ 270904 h 1449048"/>
                <a:gd name="connsiteX1057" fmla="*/ 1461588 w 1866876"/>
                <a:gd name="connsiteY1057" fmla="*/ 291087 h 1449048"/>
                <a:gd name="connsiteX1058" fmla="*/ 1475118 w 1866876"/>
                <a:gd name="connsiteY1058" fmla="*/ 284952 h 1449048"/>
                <a:gd name="connsiteX1059" fmla="*/ 1467231 w 1866876"/>
                <a:gd name="connsiteY1059" fmla="*/ 316624 h 1449048"/>
                <a:gd name="connsiteX1060" fmla="*/ 1478607 w 1866876"/>
                <a:gd name="connsiteY1060" fmla="*/ 278560 h 1449048"/>
                <a:gd name="connsiteX1061" fmla="*/ 1501684 w 1866876"/>
                <a:gd name="connsiteY1061" fmla="*/ 262165 h 1449048"/>
                <a:gd name="connsiteX1062" fmla="*/ 1489193 w 1866876"/>
                <a:gd name="connsiteY1062" fmla="*/ 287855 h 1449048"/>
                <a:gd name="connsiteX1063" fmla="*/ 1511258 w 1866876"/>
                <a:gd name="connsiteY1063" fmla="*/ 267924 h 1449048"/>
                <a:gd name="connsiteX1064" fmla="*/ 1535283 w 1866876"/>
                <a:gd name="connsiteY1064" fmla="*/ 282553 h 1449048"/>
                <a:gd name="connsiteX1065" fmla="*/ 1489773 w 1866876"/>
                <a:gd name="connsiteY1065" fmla="*/ 327530 h 1449048"/>
                <a:gd name="connsiteX1066" fmla="*/ 1528343 w 1866876"/>
                <a:gd name="connsiteY1066" fmla="*/ 308572 h 1449048"/>
                <a:gd name="connsiteX1067" fmla="*/ 1499870 w 1866876"/>
                <a:gd name="connsiteY1067" fmla="*/ 341431 h 1449048"/>
                <a:gd name="connsiteX1068" fmla="*/ 1546248 w 1866876"/>
                <a:gd name="connsiteY1068" fmla="*/ 301738 h 1449048"/>
                <a:gd name="connsiteX1069" fmla="*/ 1560335 w 1866876"/>
                <a:gd name="connsiteY1069" fmla="*/ 334617 h 1449048"/>
                <a:gd name="connsiteX1070" fmla="*/ 1541996 w 1866876"/>
                <a:gd name="connsiteY1070" fmla="*/ 331716 h 1449048"/>
                <a:gd name="connsiteX1071" fmla="*/ 1534954 w 1866876"/>
                <a:gd name="connsiteY1071" fmla="*/ 340657 h 1449048"/>
                <a:gd name="connsiteX1072" fmla="*/ 1499018 w 1866876"/>
                <a:gd name="connsiteY1072" fmla="*/ 346212 h 1449048"/>
                <a:gd name="connsiteX1073" fmla="*/ 1567352 w 1866876"/>
                <a:gd name="connsiteY1073" fmla="*/ 357952 h 1449048"/>
                <a:gd name="connsiteX1074" fmla="*/ 1568133 w 1866876"/>
                <a:gd name="connsiteY1074" fmla="*/ 370662 h 1449048"/>
                <a:gd name="connsiteX1075" fmla="*/ 1520476 w 1866876"/>
                <a:gd name="connsiteY1075" fmla="*/ 357121 h 1449048"/>
                <a:gd name="connsiteX1076" fmla="*/ 1515347 w 1866876"/>
                <a:gd name="connsiteY1076" fmla="*/ 362192 h 1449048"/>
                <a:gd name="connsiteX1077" fmla="*/ 1540276 w 1866876"/>
                <a:gd name="connsiteY1077" fmla="*/ 365341 h 1449048"/>
                <a:gd name="connsiteX1078" fmla="*/ 1521472 w 1866876"/>
                <a:gd name="connsiteY1078" fmla="*/ 365125 h 1449048"/>
                <a:gd name="connsiteX1079" fmla="*/ 1531300 w 1866876"/>
                <a:gd name="connsiteY1079" fmla="*/ 366466 h 1449048"/>
                <a:gd name="connsiteX1080" fmla="*/ 1520245 w 1866876"/>
                <a:gd name="connsiteY1080" fmla="*/ 380091 h 1449048"/>
                <a:gd name="connsiteX1081" fmla="*/ 1538146 w 1866876"/>
                <a:gd name="connsiteY1081" fmla="*/ 369555 h 1449048"/>
                <a:gd name="connsiteX1082" fmla="*/ 1548125 w 1866876"/>
                <a:gd name="connsiteY1082" fmla="*/ 377272 h 1449048"/>
                <a:gd name="connsiteX1083" fmla="*/ 1530168 w 1866876"/>
                <a:gd name="connsiteY1083" fmla="*/ 380351 h 1449048"/>
                <a:gd name="connsiteX1084" fmla="*/ 1546742 w 1866876"/>
                <a:gd name="connsiteY1084" fmla="*/ 391076 h 1449048"/>
                <a:gd name="connsiteX1085" fmla="*/ 1512384 w 1866876"/>
                <a:gd name="connsiteY1085" fmla="*/ 386343 h 1449048"/>
                <a:gd name="connsiteX1086" fmla="*/ 1550098 w 1866876"/>
                <a:gd name="connsiteY1086" fmla="*/ 414349 h 1449048"/>
                <a:gd name="connsiteX1087" fmla="*/ 1569223 w 1866876"/>
                <a:gd name="connsiteY1087" fmla="*/ 410598 h 1449048"/>
                <a:gd name="connsiteX1088" fmla="*/ 1544482 w 1866876"/>
                <a:gd name="connsiteY1088" fmla="*/ 420886 h 1449048"/>
                <a:gd name="connsiteX1089" fmla="*/ 1558124 w 1866876"/>
                <a:gd name="connsiteY1089" fmla="*/ 415609 h 1449048"/>
                <a:gd name="connsiteX1090" fmla="*/ 1562788 w 1866876"/>
                <a:gd name="connsiteY1090" fmla="*/ 417980 h 1449048"/>
                <a:gd name="connsiteX1091" fmla="*/ 1550396 w 1866876"/>
                <a:gd name="connsiteY1091" fmla="*/ 426726 h 1449048"/>
                <a:gd name="connsiteX1092" fmla="*/ 1562794 w 1866876"/>
                <a:gd name="connsiteY1092" fmla="*/ 419188 h 1449048"/>
                <a:gd name="connsiteX1093" fmla="*/ 1567979 w 1866876"/>
                <a:gd name="connsiteY1093" fmla="*/ 422408 h 1449048"/>
                <a:gd name="connsiteX1094" fmla="*/ 1564160 w 1866876"/>
                <a:gd name="connsiteY1094" fmla="*/ 435176 h 1449048"/>
                <a:gd name="connsiteX1095" fmla="*/ 1569487 w 1866876"/>
                <a:gd name="connsiteY1095" fmla="*/ 427845 h 1449048"/>
                <a:gd name="connsiteX1096" fmla="*/ 1569430 w 1866876"/>
                <a:gd name="connsiteY1096" fmla="*/ 436652 h 1449048"/>
                <a:gd name="connsiteX1097" fmla="*/ 1572709 w 1866876"/>
                <a:gd name="connsiteY1097" fmla="*/ 427546 h 1449048"/>
                <a:gd name="connsiteX1098" fmla="*/ 1580266 w 1866876"/>
                <a:gd name="connsiteY1098" fmla="*/ 434880 h 1449048"/>
                <a:gd name="connsiteX1099" fmla="*/ 1568691 w 1866876"/>
                <a:gd name="connsiteY1099" fmla="*/ 443421 h 1449048"/>
                <a:gd name="connsiteX1100" fmla="*/ 1576622 w 1866876"/>
                <a:gd name="connsiteY1100" fmla="*/ 445990 h 1449048"/>
                <a:gd name="connsiteX1101" fmla="*/ 1586015 w 1866876"/>
                <a:gd name="connsiteY1101" fmla="*/ 426946 h 1449048"/>
                <a:gd name="connsiteX1102" fmla="*/ 1583974 w 1866876"/>
                <a:gd name="connsiteY1102" fmla="*/ 456914 h 1449048"/>
                <a:gd name="connsiteX1103" fmla="*/ 1588215 w 1866876"/>
                <a:gd name="connsiteY1103" fmla="*/ 437576 h 1449048"/>
                <a:gd name="connsiteX1104" fmla="*/ 1595908 w 1866876"/>
                <a:gd name="connsiteY1104" fmla="*/ 436386 h 1449048"/>
                <a:gd name="connsiteX1105" fmla="*/ 1592269 w 1866876"/>
                <a:gd name="connsiteY1105" fmla="*/ 447965 h 1449048"/>
                <a:gd name="connsiteX1106" fmla="*/ 1597961 w 1866876"/>
                <a:gd name="connsiteY1106" fmla="*/ 458704 h 1449048"/>
                <a:gd name="connsiteX1107" fmla="*/ 1596330 w 1866876"/>
                <a:gd name="connsiteY1107" fmla="*/ 441689 h 1449048"/>
                <a:gd name="connsiteX1108" fmla="*/ 1611115 w 1866876"/>
                <a:gd name="connsiteY1108" fmla="*/ 436479 h 1449048"/>
                <a:gd name="connsiteX1109" fmla="*/ 1600964 w 1866876"/>
                <a:gd name="connsiteY1109" fmla="*/ 455647 h 1449048"/>
                <a:gd name="connsiteX1110" fmla="*/ 1615690 w 1866876"/>
                <a:gd name="connsiteY1110" fmla="*/ 446783 h 1449048"/>
                <a:gd name="connsiteX1111" fmla="*/ 1625583 w 1866876"/>
                <a:gd name="connsiteY1111" fmla="*/ 462290 h 1449048"/>
                <a:gd name="connsiteX1112" fmla="*/ 1617092 w 1866876"/>
                <a:gd name="connsiteY1112" fmla="*/ 465253 h 1449048"/>
                <a:gd name="connsiteX1113" fmla="*/ 1628421 w 1866876"/>
                <a:gd name="connsiteY1113" fmla="*/ 474556 h 1449048"/>
                <a:gd name="connsiteX1114" fmla="*/ 1609554 w 1866876"/>
                <a:gd name="connsiteY1114" fmla="*/ 471768 h 1449048"/>
                <a:gd name="connsiteX1115" fmla="*/ 1627184 w 1866876"/>
                <a:gd name="connsiteY1115" fmla="*/ 476382 h 1449048"/>
                <a:gd name="connsiteX1116" fmla="*/ 1611782 w 1866876"/>
                <a:gd name="connsiteY1116" fmla="*/ 491182 h 1449048"/>
                <a:gd name="connsiteX1117" fmla="*/ 1638002 w 1866876"/>
                <a:gd name="connsiteY1117" fmla="*/ 479116 h 1449048"/>
                <a:gd name="connsiteX1118" fmla="*/ 1631203 w 1866876"/>
                <a:gd name="connsiteY1118" fmla="*/ 493436 h 1449048"/>
                <a:gd name="connsiteX1119" fmla="*/ 1645190 w 1866876"/>
                <a:gd name="connsiteY1119" fmla="*/ 473231 h 1449048"/>
                <a:gd name="connsiteX1120" fmla="*/ 1642432 w 1866876"/>
                <a:gd name="connsiteY1120" fmla="*/ 493286 h 1449048"/>
                <a:gd name="connsiteX1121" fmla="*/ 1631227 w 1866876"/>
                <a:gd name="connsiteY1121" fmla="*/ 501395 h 1449048"/>
                <a:gd name="connsiteX1122" fmla="*/ 1650751 w 1866876"/>
                <a:gd name="connsiteY1122" fmla="*/ 493271 h 1449048"/>
                <a:gd name="connsiteX1123" fmla="*/ 1649636 w 1866876"/>
                <a:gd name="connsiteY1123" fmla="*/ 510732 h 1449048"/>
                <a:gd name="connsiteX1124" fmla="*/ 1666499 w 1866876"/>
                <a:gd name="connsiteY1124" fmla="*/ 488248 h 1449048"/>
                <a:gd name="connsiteX1125" fmla="*/ 1684218 w 1866876"/>
                <a:gd name="connsiteY1125" fmla="*/ 511116 h 1449048"/>
                <a:gd name="connsiteX1126" fmla="*/ 1666024 w 1866876"/>
                <a:gd name="connsiteY1126" fmla="*/ 511279 h 1449048"/>
                <a:gd name="connsiteX1127" fmla="*/ 1679994 w 1866876"/>
                <a:gd name="connsiteY1127" fmla="*/ 524921 h 1449048"/>
                <a:gd name="connsiteX1128" fmla="*/ 1671228 w 1866876"/>
                <a:gd name="connsiteY1128" fmla="*/ 529439 h 1449048"/>
                <a:gd name="connsiteX1129" fmla="*/ 1649737 w 1866876"/>
                <a:gd name="connsiteY1129" fmla="*/ 526997 h 1449048"/>
                <a:gd name="connsiteX1130" fmla="*/ 1669602 w 1866876"/>
                <a:gd name="connsiteY1130" fmla="*/ 543256 h 1449048"/>
                <a:gd name="connsiteX1131" fmla="*/ 1648140 w 1866876"/>
                <a:gd name="connsiteY1131" fmla="*/ 536532 h 1449048"/>
                <a:gd name="connsiteX1132" fmla="*/ 1661941 w 1866876"/>
                <a:gd name="connsiteY1132" fmla="*/ 554195 h 1449048"/>
                <a:gd name="connsiteX1133" fmla="*/ 1632236 w 1866876"/>
                <a:gd name="connsiteY1133" fmla="*/ 560772 h 1449048"/>
                <a:gd name="connsiteX1134" fmla="*/ 1640760 w 1866876"/>
                <a:gd name="connsiteY1134" fmla="*/ 565227 h 1449048"/>
                <a:gd name="connsiteX1135" fmla="*/ 1633673 w 1866876"/>
                <a:gd name="connsiteY1135" fmla="*/ 571482 h 1449048"/>
                <a:gd name="connsiteX1136" fmla="*/ 1640431 w 1866876"/>
                <a:gd name="connsiteY1136" fmla="*/ 580126 h 1449048"/>
                <a:gd name="connsiteX1137" fmla="*/ 1635966 w 1866876"/>
                <a:gd name="connsiteY1137" fmla="*/ 600882 h 1449048"/>
                <a:gd name="connsiteX1138" fmla="*/ 1618353 w 1866876"/>
                <a:gd name="connsiteY1138" fmla="*/ 586160 h 1449048"/>
                <a:gd name="connsiteX1139" fmla="*/ 1621388 w 1866876"/>
                <a:gd name="connsiteY1139" fmla="*/ 573561 h 1449048"/>
                <a:gd name="connsiteX1140" fmla="*/ 1614663 w 1866876"/>
                <a:gd name="connsiteY1140" fmla="*/ 590628 h 1449048"/>
                <a:gd name="connsiteX1141" fmla="*/ 1607131 w 1866876"/>
                <a:gd name="connsiteY1141" fmla="*/ 578228 h 1449048"/>
                <a:gd name="connsiteX1142" fmla="*/ 1617561 w 1866876"/>
                <a:gd name="connsiteY1142" fmla="*/ 570873 h 1449048"/>
                <a:gd name="connsiteX1143" fmla="*/ 1602109 w 1866876"/>
                <a:gd name="connsiteY1143" fmla="*/ 573349 h 1449048"/>
                <a:gd name="connsiteX1144" fmla="*/ 1611402 w 1866876"/>
                <a:gd name="connsiteY1144" fmla="*/ 562211 h 1449048"/>
                <a:gd name="connsiteX1145" fmla="*/ 1598125 w 1866876"/>
                <a:gd name="connsiteY1145" fmla="*/ 566136 h 1449048"/>
                <a:gd name="connsiteX1146" fmla="*/ 1609607 w 1866876"/>
                <a:gd name="connsiteY1146" fmla="*/ 558317 h 1449048"/>
                <a:gd name="connsiteX1147" fmla="*/ 1594598 w 1866876"/>
                <a:gd name="connsiteY1147" fmla="*/ 557530 h 1449048"/>
                <a:gd name="connsiteX1148" fmla="*/ 1618871 w 1866876"/>
                <a:gd name="connsiteY1148" fmla="*/ 525944 h 1449048"/>
                <a:gd name="connsiteX1149" fmla="*/ 1585928 w 1866876"/>
                <a:gd name="connsiteY1149" fmla="*/ 546792 h 1449048"/>
                <a:gd name="connsiteX1150" fmla="*/ 1595274 w 1866876"/>
                <a:gd name="connsiteY1150" fmla="*/ 524038 h 1449048"/>
                <a:gd name="connsiteX1151" fmla="*/ 1582602 w 1866876"/>
                <a:gd name="connsiteY1151" fmla="*/ 537970 h 1449048"/>
                <a:gd name="connsiteX1152" fmla="*/ 1562002 w 1866876"/>
                <a:gd name="connsiteY1152" fmla="*/ 510302 h 1449048"/>
                <a:gd name="connsiteX1153" fmla="*/ 1547346 w 1866876"/>
                <a:gd name="connsiteY1153" fmla="*/ 514369 h 1449048"/>
                <a:gd name="connsiteX1154" fmla="*/ 1559896 w 1866876"/>
                <a:gd name="connsiteY1154" fmla="*/ 520972 h 1449048"/>
                <a:gd name="connsiteX1155" fmla="*/ 1557072 w 1866876"/>
                <a:gd name="connsiteY1155" fmla="*/ 529862 h 1449048"/>
                <a:gd name="connsiteX1156" fmla="*/ 1542066 w 1866876"/>
                <a:gd name="connsiteY1156" fmla="*/ 517630 h 1449048"/>
                <a:gd name="connsiteX1157" fmla="*/ 1558927 w 1866876"/>
                <a:gd name="connsiteY1157" fmla="*/ 548936 h 1449048"/>
                <a:gd name="connsiteX1158" fmla="*/ 1545626 w 1866876"/>
                <a:gd name="connsiteY1158" fmla="*/ 550433 h 1449048"/>
                <a:gd name="connsiteX1159" fmla="*/ 1543210 w 1866876"/>
                <a:gd name="connsiteY1159" fmla="*/ 549025 h 1449048"/>
                <a:gd name="connsiteX1160" fmla="*/ 1541267 w 1866876"/>
                <a:gd name="connsiteY1160" fmla="*/ 544354 h 1449048"/>
                <a:gd name="connsiteX1161" fmla="*/ 1541367 w 1866876"/>
                <a:gd name="connsiteY1161" fmla="*/ 540825 h 1449048"/>
                <a:gd name="connsiteX1162" fmla="*/ 1536745 w 1866876"/>
                <a:gd name="connsiteY1162" fmla="*/ 534715 h 1449048"/>
                <a:gd name="connsiteX1163" fmla="*/ 1523931 w 1866876"/>
                <a:gd name="connsiteY1163" fmla="*/ 534337 h 1449048"/>
                <a:gd name="connsiteX1164" fmla="*/ 1533155 w 1866876"/>
                <a:gd name="connsiteY1164" fmla="*/ 535938 h 1449048"/>
                <a:gd name="connsiteX1165" fmla="*/ 1536891 w 1866876"/>
                <a:gd name="connsiteY1165" fmla="*/ 540607 h 1449048"/>
                <a:gd name="connsiteX1166" fmla="*/ 1536696 w 1866876"/>
                <a:gd name="connsiteY1166" fmla="*/ 538376 h 1449048"/>
                <a:gd name="connsiteX1167" fmla="*/ 1538586 w 1866876"/>
                <a:gd name="connsiteY1167" fmla="*/ 538131 h 1449048"/>
                <a:gd name="connsiteX1168" fmla="*/ 1540914 w 1866876"/>
                <a:gd name="connsiteY1168" fmla="*/ 540869 h 1449048"/>
                <a:gd name="connsiteX1169" fmla="*/ 1540781 w 1866876"/>
                <a:gd name="connsiteY1169" fmla="*/ 544715 h 1449048"/>
                <a:gd name="connsiteX1170" fmla="*/ 1539297 w 1866876"/>
                <a:gd name="connsiteY1170" fmla="*/ 546172 h 1449048"/>
                <a:gd name="connsiteX1171" fmla="*/ 1535482 w 1866876"/>
                <a:gd name="connsiteY1171" fmla="*/ 542793 h 1449048"/>
                <a:gd name="connsiteX1172" fmla="*/ 1534867 w 1866876"/>
                <a:gd name="connsiteY1172" fmla="*/ 547786 h 1449048"/>
                <a:gd name="connsiteX1173" fmla="*/ 1545692 w 1866876"/>
                <a:gd name="connsiteY1173" fmla="*/ 556257 h 1449048"/>
                <a:gd name="connsiteX1174" fmla="*/ 1541367 w 1866876"/>
                <a:gd name="connsiteY1174" fmla="*/ 570960 h 1449048"/>
                <a:gd name="connsiteX1175" fmla="*/ 1557108 w 1866876"/>
                <a:gd name="connsiteY1175" fmla="*/ 562708 h 1449048"/>
                <a:gd name="connsiteX1176" fmla="*/ 1553342 w 1866876"/>
                <a:gd name="connsiteY1176" fmla="*/ 570095 h 1449048"/>
                <a:gd name="connsiteX1177" fmla="*/ 1561801 w 1866876"/>
                <a:gd name="connsiteY1177" fmla="*/ 573730 h 1449048"/>
                <a:gd name="connsiteX1178" fmla="*/ 1554246 w 1866876"/>
                <a:gd name="connsiteY1178" fmla="*/ 578173 h 1449048"/>
                <a:gd name="connsiteX1179" fmla="*/ 1564536 w 1866876"/>
                <a:gd name="connsiteY1179" fmla="*/ 583706 h 1449048"/>
                <a:gd name="connsiteX1180" fmla="*/ 1561005 w 1866876"/>
                <a:gd name="connsiteY1180" fmla="*/ 592440 h 1449048"/>
                <a:gd name="connsiteX1181" fmla="*/ 1568820 w 1866876"/>
                <a:gd name="connsiteY1181" fmla="*/ 586200 h 1449048"/>
                <a:gd name="connsiteX1182" fmla="*/ 1569411 w 1866876"/>
                <a:gd name="connsiteY1182" fmla="*/ 607110 h 1449048"/>
                <a:gd name="connsiteX1183" fmla="*/ 1569610 w 1866876"/>
                <a:gd name="connsiteY1183" fmla="*/ 593309 h 1449048"/>
                <a:gd name="connsiteX1184" fmla="*/ 1579674 w 1866876"/>
                <a:gd name="connsiteY1184" fmla="*/ 610894 h 1449048"/>
                <a:gd name="connsiteX1185" fmla="*/ 1590117 w 1866876"/>
                <a:gd name="connsiteY1185" fmla="*/ 603218 h 1449048"/>
                <a:gd name="connsiteX1186" fmla="*/ 1590034 w 1866876"/>
                <a:gd name="connsiteY1186" fmla="*/ 620326 h 1449048"/>
                <a:gd name="connsiteX1187" fmla="*/ 1603763 w 1866876"/>
                <a:gd name="connsiteY1187" fmla="*/ 622941 h 1449048"/>
                <a:gd name="connsiteX1188" fmla="*/ 1591371 w 1866876"/>
                <a:gd name="connsiteY1188" fmla="*/ 629692 h 1449048"/>
                <a:gd name="connsiteX1189" fmla="*/ 1604232 w 1866876"/>
                <a:gd name="connsiteY1189" fmla="*/ 640888 h 1449048"/>
                <a:gd name="connsiteX1190" fmla="*/ 1600753 w 1866876"/>
                <a:gd name="connsiteY1190" fmla="*/ 643142 h 1449048"/>
                <a:gd name="connsiteX1191" fmla="*/ 1612435 w 1866876"/>
                <a:gd name="connsiteY1191" fmla="*/ 642997 h 1449048"/>
                <a:gd name="connsiteX1192" fmla="*/ 1605541 w 1866876"/>
                <a:gd name="connsiteY1192" fmla="*/ 652884 h 1449048"/>
                <a:gd name="connsiteX1193" fmla="*/ 1615362 w 1866876"/>
                <a:gd name="connsiteY1193" fmla="*/ 660070 h 1449048"/>
                <a:gd name="connsiteX1194" fmla="*/ 1615181 w 1866876"/>
                <a:gd name="connsiteY1194" fmla="*/ 680091 h 1449048"/>
                <a:gd name="connsiteX1195" fmla="*/ 1598858 w 1866876"/>
                <a:gd name="connsiteY1195" fmla="*/ 653656 h 1449048"/>
                <a:gd name="connsiteX1196" fmla="*/ 1613151 w 1866876"/>
                <a:gd name="connsiteY1196" fmla="*/ 696230 h 1449048"/>
                <a:gd name="connsiteX1197" fmla="*/ 1599896 w 1866876"/>
                <a:gd name="connsiteY1197" fmla="*/ 692460 h 1449048"/>
                <a:gd name="connsiteX1198" fmla="*/ 1606356 w 1866876"/>
                <a:gd name="connsiteY1198" fmla="*/ 708042 h 1449048"/>
                <a:gd name="connsiteX1199" fmla="*/ 1601317 w 1866876"/>
                <a:gd name="connsiteY1199" fmla="*/ 712013 h 1449048"/>
                <a:gd name="connsiteX1200" fmla="*/ 1587569 w 1866876"/>
                <a:gd name="connsiteY1200" fmla="*/ 690220 h 1449048"/>
                <a:gd name="connsiteX1201" fmla="*/ 1574768 w 1866876"/>
                <a:gd name="connsiteY1201" fmla="*/ 690816 h 1449048"/>
                <a:gd name="connsiteX1202" fmla="*/ 1570579 w 1866876"/>
                <a:gd name="connsiteY1202" fmla="*/ 674312 h 1449048"/>
                <a:gd name="connsiteX1203" fmla="*/ 1572609 w 1866876"/>
                <a:gd name="connsiteY1203" fmla="*/ 692174 h 1449048"/>
                <a:gd name="connsiteX1204" fmla="*/ 1543715 w 1866876"/>
                <a:gd name="connsiteY1204" fmla="*/ 655929 h 1449048"/>
                <a:gd name="connsiteX1205" fmla="*/ 1548560 w 1866876"/>
                <a:gd name="connsiteY1205" fmla="*/ 674481 h 1449048"/>
                <a:gd name="connsiteX1206" fmla="*/ 1530449 w 1866876"/>
                <a:gd name="connsiteY1206" fmla="*/ 657219 h 1449048"/>
                <a:gd name="connsiteX1207" fmla="*/ 1520855 w 1866876"/>
                <a:gd name="connsiteY1207" fmla="*/ 656209 h 1449048"/>
                <a:gd name="connsiteX1208" fmla="*/ 1538827 w 1866876"/>
                <a:gd name="connsiteY1208" fmla="*/ 684756 h 1449048"/>
                <a:gd name="connsiteX1209" fmla="*/ 1550362 w 1866876"/>
                <a:gd name="connsiteY1209" fmla="*/ 687835 h 1449048"/>
                <a:gd name="connsiteX1210" fmla="*/ 1546776 w 1866876"/>
                <a:gd name="connsiteY1210" fmla="*/ 693714 h 1449048"/>
                <a:gd name="connsiteX1211" fmla="*/ 1551353 w 1866876"/>
                <a:gd name="connsiteY1211" fmla="*/ 689507 h 1449048"/>
                <a:gd name="connsiteX1212" fmla="*/ 1548825 w 1866876"/>
                <a:gd name="connsiteY1212" fmla="*/ 695340 h 1449048"/>
                <a:gd name="connsiteX1213" fmla="*/ 1554626 w 1866876"/>
                <a:gd name="connsiteY1213" fmla="*/ 693299 h 1449048"/>
                <a:gd name="connsiteX1214" fmla="*/ 1576728 w 1866876"/>
                <a:gd name="connsiteY1214" fmla="*/ 717383 h 1449048"/>
                <a:gd name="connsiteX1215" fmla="*/ 1574229 w 1866876"/>
                <a:gd name="connsiteY1215" fmla="*/ 722527 h 1449048"/>
                <a:gd name="connsiteX1216" fmla="*/ 1584301 w 1866876"/>
                <a:gd name="connsiteY1216" fmla="*/ 726532 h 1449048"/>
                <a:gd name="connsiteX1217" fmla="*/ 1581358 w 1866876"/>
                <a:gd name="connsiteY1217" fmla="*/ 733540 h 1449048"/>
                <a:gd name="connsiteX1218" fmla="*/ 1585282 w 1866876"/>
                <a:gd name="connsiteY1218" fmla="*/ 742109 h 1449048"/>
                <a:gd name="connsiteX1219" fmla="*/ 1582759 w 1866876"/>
                <a:gd name="connsiteY1219" fmla="*/ 743479 h 1449048"/>
                <a:gd name="connsiteX1220" fmla="*/ 1475240 w 1866876"/>
                <a:gd name="connsiteY1220" fmla="*/ 692277 h 1449048"/>
                <a:gd name="connsiteX1221" fmla="*/ 1480474 w 1866876"/>
                <a:gd name="connsiteY1221" fmla="*/ 683792 h 1449048"/>
                <a:gd name="connsiteX1222" fmla="*/ 1470089 w 1866876"/>
                <a:gd name="connsiteY1222" fmla="*/ 689364 h 1449048"/>
                <a:gd name="connsiteX1223" fmla="*/ 1454354 w 1866876"/>
                <a:gd name="connsiteY1223" fmla="*/ 670834 h 1449048"/>
                <a:gd name="connsiteX1224" fmla="*/ 1473696 w 1866876"/>
                <a:gd name="connsiteY1224" fmla="*/ 663309 h 1449048"/>
                <a:gd name="connsiteX1225" fmla="*/ 1466363 w 1866876"/>
                <a:gd name="connsiteY1225" fmla="*/ 664407 h 1449048"/>
                <a:gd name="connsiteX1226" fmla="*/ 1466276 w 1866876"/>
                <a:gd name="connsiteY1226" fmla="*/ 658055 h 1449048"/>
                <a:gd name="connsiteX1227" fmla="*/ 1459445 w 1866876"/>
                <a:gd name="connsiteY1227" fmla="*/ 653510 h 1449048"/>
                <a:gd name="connsiteX1228" fmla="*/ 1458825 w 1866876"/>
                <a:gd name="connsiteY1228" fmla="*/ 661182 h 1449048"/>
                <a:gd name="connsiteX1229" fmla="*/ 1450581 w 1866876"/>
                <a:gd name="connsiteY1229" fmla="*/ 659884 h 1449048"/>
                <a:gd name="connsiteX1230" fmla="*/ 1452383 w 1866876"/>
                <a:gd name="connsiteY1230" fmla="*/ 646665 h 1449048"/>
                <a:gd name="connsiteX1231" fmla="*/ 1446311 w 1866876"/>
                <a:gd name="connsiteY1231" fmla="*/ 654574 h 1449048"/>
                <a:gd name="connsiteX1232" fmla="*/ 1443387 w 1866876"/>
                <a:gd name="connsiteY1232" fmla="*/ 640485 h 1449048"/>
                <a:gd name="connsiteX1233" fmla="*/ 1442221 w 1866876"/>
                <a:gd name="connsiteY1233" fmla="*/ 646251 h 1449048"/>
                <a:gd name="connsiteX1234" fmla="*/ 1438173 w 1866876"/>
                <a:gd name="connsiteY1234" fmla="*/ 636204 h 1449048"/>
                <a:gd name="connsiteX1235" fmla="*/ 1428269 w 1866876"/>
                <a:gd name="connsiteY1235" fmla="*/ 631355 h 1449048"/>
                <a:gd name="connsiteX1236" fmla="*/ 1429911 w 1866876"/>
                <a:gd name="connsiteY1236" fmla="*/ 612212 h 1449048"/>
                <a:gd name="connsiteX1237" fmla="*/ 1426519 w 1866876"/>
                <a:gd name="connsiteY1237" fmla="*/ 619915 h 1449048"/>
                <a:gd name="connsiteX1238" fmla="*/ 1426437 w 1866876"/>
                <a:gd name="connsiteY1238" fmla="*/ 614487 h 1449048"/>
                <a:gd name="connsiteX1239" fmla="*/ 1416675 w 1866876"/>
                <a:gd name="connsiteY1239" fmla="*/ 615007 h 1449048"/>
                <a:gd name="connsiteX1240" fmla="*/ 1418464 w 1866876"/>
                <a:gd name="connsiteY1240" fmla="*/ 619943 h 1449048"/>
                <a:gd name="connsiteX1241" fmla="*/ 1413860 w 1866876"/>
                <a:gd name="connsiteY1241" fmla="*/ 628145 h 1449048"/>
                <a:gd name="connsiteX1242" fmla="*/ 1414048 w 1866876"/>
                <a:gd name="connsiteY1242" fmla="*/ 608763 h 1449048"/>
                <a:gd name="connsiteX1243" fmla="*/ 1406942 w 1866876"/>
                <a:gd name="connsiteY1243" fmla="*/ 616608 h 1449048"/>
                <a:gd name="connsiteX1244" fmla="*/ 1401669 w 1866876"/>
                <a:gd name="connsiteY1244" fmla="*/ 600065 h 1449048"/>
                <a:gd name="connsiteX1245" fmla="*/ 1394375 w 1866876"/>
                <a:gd name="connsiteY1245" fmla="*/ 605428 h 1449048"/>
                <a:gd name="connsiteX1246" fmla="*/ 1405259 w 1866876"/>
                <a:gd name="connsiteY1246" fmla="*/ 617211 h 1449048"/>
                <a:gd name="connsiteX1247" fmla="*/ 1400699 w 1866876"/>
                <a:gd name="connsiteY1247" fmla="*/ 626354 h 1449048"/>
                <a:gd name="connsiteX1248" fmla="*/ 1376657 w 1866876"/>
                <a:gd name="connsiteY1248" fmla="*/ 614542 h 1449048"/>
                <a:gd name="connsiteX1249" fmla="*/ 1378710 w 1866876"/>
                <a:gd name="connsiteY1249" fmla="*/ 626545 h 1449048"/>
                <a:gd name="connsiteX1250" fmla="*/ 1358780 w 1866876"/>
                <a:gd name="connsiteY1250" fmla="*/ 635464 h 1449048"/>
                <a:gd name="connsiteX1251" fmla="*/ 1326828 w 1866876"/>
                <a:gd name="connsiteY1251" fmla="*/ 616473 h 1449048"/>
                <a:gd name="connsiteX1252" fmla="*/ 1327633 w 1866876"/>
                <a:gd name="connsiteY1252" fmla="*/ 597376 h 1449048"/>
                <a:gd name="connsiteX1253" fmla="*/ 1345151 w 1866876"/>
                <a:gd name="connsiteY1253" fmla="*/ 585682 h 1449048"/>
                <a:gd name="connsiteX1254" fmla="*/ 1342916 w 1866876"/>
                <a:gd name="connsiteY1254" fmla="*/ 571963 h 1449048"/>
                <a:gd name="connsiteX1255" fmla="*/ 1377819 w 1866876"/>
                <a:gd name="connsiteY1255" fmla="*/ 584255 h 1449048"/>
                <a:gd name="connsiteX1256" fmla="*/ 1385099 w 1866876"/>
                <a:gd name="connsiteY1256" fmla="*/ 593053 h 1449048"/>
                <a:gd name="connsiteX1257" fmla="*/ 1379967 w 1866876"/>
                <a:gd name="connsiteY1257" fmla="*/ 598209 h 1449048"/>
                <a:gd name="connsiteX1258" fmla="*/ 1386184 w 1866876"/>
                <a:gd name="connsiteY1258" fmla="*/ 609435 h 1449048"/>
                <a:gd name="connsiteX1259" fmla="*/ 1382079 w 1866876"/>
                <a:gd name="connsiteY1259" fmla="*/ 601062 h 1449048"/>
                <a:gd name="connsiteX1260" fmla="*/ 1390115 w 1866876"/>
                <a:gd name="connsiteY1260" fmla="*/ 590155 h 1449048"/>
                <a:gd name="connsiteX1261" fmla="*/ 1373994 w 1866876"/>
                <a:gd name="connsiteY1261" fmla="*/ 579228 h 1449048"/>
                <a:gd name="connsiteX1262" fmla="*/ 1425734 w 1866876"/>
                <a:gd name="connsiteY1262" fmla="*/ 571299 h 1449048"/>
                <a:gd name="connsiteX1263" fmla="*/ 1405342 w 1866876"/>
                <a:gd name="connsiteY1263" fmla="*/ 536329 h 1449048"/>
                <a:gd name="connsiteX1264" fmla="*/ 1451971 w 1866876"/>
                <a:gd name="connsiteY1264" fmla="*/ 477720 h 1449048"/>
                <a:gd name="connsiteX1265" fmla="*/ 1428816 w 1866876"/>
                <a:gd name="connsiteY1265" fmla="*/ 417228 h 1449048"/>
                <a:gd name="connsiteX1266" fmla="*/ 1431836 w 1866876"/>
                <a:gd name="connsiteY1266" fmla="*/ 414493 h 1449048"/>
                <a:gd name="connsiteX1267" fmla="*/ 1429588 w 1866876"/>
                <a:gd name="connsiteY1267" fmla="*/ 413567 h 1449048"/>
                <a:gd name="connsiteX1268" fmla="*/ 1428816 w 1866876"/>
                <a:gd name="connsiteY1268" fmla="*/ 417228 h 1449048"/>
                <a:gd name="connsiteX1269" fmla="*/ 1418319 w 1866876"/>
                <a:gd name="connsiteY1269" fmla="*/ 416485 h 1449048"/>
                <a:gd name="connsiteX1270" fmla="*/ 1420226 w 1866876"/>
                <a:gd name="connsiteY1270" fmla="*/ 396614 h 1449048"/>
                <a:gd name="connsiteX1271" fmla="*/ 1413197 w 1866876"/>
                <a:gd name="connsiteY1271" fmla="*/ 394656 h 1449048"/>
                <a:gd name="connsiteX1272" fmla="*/ 1415391 w 1866876"/>
                <a:gd name="connsiteY1272" fmla="*/ 407830 h 1449048"/>
                <a:gd name="connsiteX1273" fmla="*/ 1395801 w 1866876"/>
                <a:gd name="connsiteY1273" fmla="*/ 389906 h 1449048"/>
                <a:gd name="connsiteX1274" fmla="*/ 1397848 w 1866876"/>
                <a:gd name="connsiteY1274" fmla="*/ 373379 h 1449048"/>
                <a:gd name="connsiteX1275" fmla="*/ 1358985 w 1866876"/>
                <a:gd name="connsiteY1275" fmla="*/ 395855 h 1449048"/>
                <a:gd name="connsiteX1276" fmla="*/ 1359730 w 1866876"/>
                <a:gd name="connsiteY1276" fmla="*/ 377155 h 1449048"/>
                <a:gd name="connsiteX1277" fmla="*/ 1381568 w 1866876"/>
                <a:gd name="connsiteY1277" fmla="*/ 365094 h 1449048"/>
                <a:gd name="connsiteX1278" fmla="*/ 1359401 w 1866876"/>
                <a:gd name="connsiteY1278" fmla="*/ 345119 h 1449048"/>
                <a:gd name="connsiteX1279" fmla="*/ 1368978 w 1866876"/>
                <a:gd name="connsiteY1279" fmla="*/ 338375 h 1449048"/>
                <a:gd name="connsiteX1280" fmla="*/ 1347586 w 1866876"/>
                <a:gd name="connsiteY1280" fmla="*/ 339540 h 1449048"/>
                <a:gd name="connsiteX1281" fmla="*/ 1356176 w 1866876"/>
                <a:gd name="connsiteY1281" fmla="*/ 335128 h 1449048"/>
                <a:gd name="connsiteX1282" fmla="*/ 1345262 w 1866876"/>
                <a:gd name="connsiteY1282" fmla="*/ 327957 h 1449048"/>
                <a:gd name="connsiteX1283" fmla="*/ 1352233 w 1866876"/>
                <a:gd name="connsiteY1283" fmla="*/ 321670 h 1449048"/>
                <a:gd name="connsiteX1284" fmla="*/ 1338593 w 1866876"/>
                <a:gd name="connsiteY1284" fmla="*/ 333516 h 1449048"/>
                <a:gd name="connsiteX1285" fmla="*/ 1337494 w 1866876"/>
                <a:gd name="connsiteY1285" fmla="*/ 306182 h 1449048"/>
                <a:gd name="connsiteX1286" fmla="*/ 1322217 w 1866876"/>
                <a:gd name="connsiteY1286" fmla="*/ 304639 h 1449048"/>
                <a:gd name="connsiteX1287" fmla="*/ 1308089 w 1866876"/>
                <a:gd name="connsiteY1287" fmla="*/ 288470 h 1449048"/>
                <a:gd name="connsiteX1288" fmla="*/ 1315518 w 1866876"/>
                <a:gd name="connsiteY1288" fmla="*/ 283525 h 1449048"/>
                <a:gd name="connsiteX1289" fmla="*/ 1309379 w 1866876"/>
                <a:gd name="connsiteY1289" fmla="*/ 275119 h 1449048"/>
                <a:gd name="connsiteX1290" fmla="*/ 1297142 w 1866876"/>
                <a:gd name="connsiteY1290" fmla="*/ 292909 h 1449048"/>
                <a:gd name="connsiteX1291" fmla="*/ 1311234 w 1866876"/>
                <a:gd name="connsiteY1291" fmla="*/ 299111 h 1449048"/>
                <a:gd name="connsiteX1292" fmla="*/ 1313973 w 1866876"/>
                <a:gd name="connsiteY1292" fmla="*/ 324561 h 1449048"/>
                <a:gd name="connsiteX1293" fmla="*/ 1251214 w 1866876"/>
                <a:gd name="connsiteY1293" fmla="*/ 310215 h 1449048"/>
                <a:gd name="connsiteX1294" fmla="*/ 1268341 w 1866876"/>
                <a:gd name="connsiteY1294" fmla="*/ 335415 h 1449048"/>
                <a:gd name="connsiteX1295" fmla="*/ 1244079 w 1866876"/>
                <a:gd name="connsiteY1295" fmla="*/ 311147 h 1449048"/>
                <a:gd name="connsiteX1296" fmla="*/ 1224947 w 1866876"/>
                <a:gd name="connsiteY1296" fmla="*/ 298866 h 1449048"/>
                <a:gd name="connsiteX1297" fmla="*/ 1252323 w 1866876"/>
                <a:gd name="connsiteY1297" fmla="*/ 321909 h 1449048"/>
                <a:gd name="connsiteX1298" fmla="*/ 1243187 w 1866876"/>
                <a:gd name="connsiteY1298" fmla="*/ 331292 h 1449048"/>
                <a:gd name="connsiteX1299" fmla="*/ 1223687 w 1866876"/>
                <a:gd name="connsiteY1299" fmla="*/ 317177 h 1449048"/>
                <a:gd name="connsiteX1300" fmla="*/ 1168776 w 1866876"/>
                <a:gd name="connsiteY1300" fmla="*/ 311355 h 1449048"/>
                <a:gd name="connsiteX1301" fmla="*/ 1164307 w 1866876"/>
                <a:gd name="connsiteY1301" fmla="*/ 313079 h 1449048"/>
                <a:gd name="connsiteX1302" fmla="*/ 1177864 w 1866876"/>
                <a:gd name="connsiteY1302" fmla="*/ 318515 h 1449048"/>
                <a:gd name="connsiteX1303" fmla="*/ 1165462 w 1866876"/>
                <a:gd name="connsiteY1303" fmla="*/ 317828 h 1449048"/>
                <a:gd name="connsiteX1304" fmla="*/ 1150073 w 1866876"/>
                <a:gd name="connsiteY1304" fmla="*/ 303233 h 1449048"/>
                <a:gd name="connsiteX1305" fmla="*/ 1153816 w 1866876"/>
                <a:gd name="connsiteY1305" fmla="*/ 284952 h 1449048"/>
                <a:gd name="connsiteX1306" fmla="*/ 1121113 w 1866876"/>
                <a:gd name="connsiteY1306" fmla="*/ 302748 h 1449048"/>
                <a:gd name="connsiteX1307" fmla="*/ 1086755 w 1866876"/>
                <a:gd name="connsiteY1307" fmla="*/ 248716 h 1449048"/>
                <a:gd name="connsiteX1308" fmla="*/ 1140549 w 1866876"/>
                <a:gd name="connsiteY1308" fmla="*/ 254863 h 1449048"/>
                <a:gd name="connsiteX1309" fmla="*/ 1080835 w 1866876"/>
                <a:gd name="connsiteY1309" fmla="*/ 232940 h 1449048"/>
                <a:gd name="connsiteX1310" fmla="*/ 1076218 w 1866876"/>
                <a:gd name="connsiteY1310" fmla="*/ 190976 h 1449048"/>
                <a:gd name="connsiteX1311" fmla="*/ 1086227 w 1866876"/>
                <a:gd name="connsiteY1311" fmla="*/ 176578 h 1449048"/>
                <a:gd name="connsiteX1312" fmla="*/ 1078162 w 1866876"/>
                <a:gd name="connsiteY1312" fmla="*/ 165620 h 1449048"/>
                <a:gd name="connsiteX1313" fmla="*/ 1093544 w 1866876"/>
                <a:gd name="connsiteY1313" fmla="*/ 108350 h 1449048"/>
                <a:gd name="connsiteX1314" fmla="*/ 1110847 w 1866876"/>
                <a:gd name="connsiteY1314" fmla="*/ 79035 h 1449048"/>
                <a:gd name="connsiteX1315" fmla="*/ 913305 w 1866876"/>
                <a:gd name="connsiteY1315" fmla="*/ 49745 h 1449048"/>
                <a:gd name="connsiteX1316" fmla="*/ 930195 w 1866876"/>
                <a:gd name="connsiteY1316" fmla="*/ 62903 h 1449048"/>
                <a:gd name="connsiteX1317" fmla="*/ 915281 w 1866876"/>
                <a:gd name="connsiteY1317" fmla="*/ 82033 h 1449048"/>
                <a:gd name="connsiteX1318" fmla="*/ 925765 w 1866876"/>
                <a:gd name="connsiteY1318" fmla="*/ 91708 h 1449048"/>
                <a:gd name="connsiteX1319" fmla="*/ 898760 w 1866876"/>
                <a:gd name="connsiteY1319" fmla="*/ 126493 h 1449048"/>
                <a:gd name="connsiteX1320" fmla="*/ 911509 w 1866876"/>
                <a:gd name="connsiteY1320" fmla="*/ 113962 h 1449048"/>
                <a:gd name="connsiteX1321" fmla="*/ 924644 w 1866876"/>
                <a:gd name="connsiteY1321" fmla="*/ 121818 h 1449048"/>
                <a:gd name="connsiteX1322" fmla="*/ 925244 w 1866876"/>
                <a:gd name="connsiteY1322" fmla="*/ 145774 h 1449048"/>
                <a:gd name="connsiteX1323" fmla="*/ 939588 w 1866876"/>
                <a:gd name="connsiteY1323" fmla="*/ 137950 h 1449048"/>
                <a:gd name="connsiteX1324" fmla="*/ 944217 w 1866876"/>
                <a:gd name="connsiteY1324" fmla="*/ 159045 h 1449048"/>
                <a:gd name="connsiteX1325" fmla="*/ 932102 w 1866876"/>
                <a:gd name="connsiteY1325" fmla="*/ 165658 h 1449048"/>
                <a:gd name="connsiteX1326" fmla="*/ 940316 w 1866876"/>
                <a:gd name="connsiteY1326" fmla="*/ 180065 h 1449048"/>
                <a:gd name="connsiteX1327" fmla="*/ 932208 w 1866876"/>
                <a:gd name="connsiteY1327" fmla="*/ 185009 h 1449048"/>
                <a:gd name="connsiteX1328" fmla="*/ 940105 w 1866876"/>
                <a:gd name="connsiteY1328" fmla="*/ 193685 h 1449048"/>
                <a:gd name="connsiteX1329" fmla="*/ 918730 w 1866876"/>
                <a:gd name="connsiteY1329" fmla="*/ 214125 h 1449048"/>
                <a:gd name="connsiteX1330" fmla="*/ 903671 w 1866876"/>
                <a:gd name="connsiteY1330" fmla="*/ 211571 h 1449048"/>
                <a:gd name="connsiteX1331" fmla="*/ 902632 w 1866876"/>
                <a:gd name="connsiteY1331" fmla="*/ 194364 h 1449048"/>
                <a:gd name="connsiteX1332" fmla="*/ 897844 w 1866876"/>
                <a:gd name="connsiteY1332" fmla="*/ 207255 h 1449048"/>
                <a:gd name="connsiteX1333" fmla="*/ 907483 w 1866876"/>
                <a:gd name="connsiteY1333" fmla="*/ 219809 h 1449048"/>
                <a:gd name="connsiteX1334" fmla="*/ 892863 w 1866876"/>
                <a:gd name="connsiteY1334" fmla="*/ 236789 h 1449048"/>
                <a:gd name="connsiteX1335" fmla="*/ 852633 w 1866876"/>
                <a:gd name="connsiteY1335" fmla="*/ 175064 h 1449048"/>
                <a:gd name="connsiteX1336" fmla="*/ 808127 w 1866876"/>
                <a:gd name="connsiteY1336" fmla="*/ 137278 h 1449048"/>
                <a:gd name="connsiteX1337" fmla="*/ 820893 w 1866876"/>
                <a:gd name="connsiteY1337" fmla="*/ 111179 h 1449048"/>
                <a:gd name="connsiteX1338" fmla="*/ 838628 w 1866876"/>
                <a:gd name="connsiteY1338" fmla="*/ 138287 h 1449048"/>
                <a:gd name="connsiteX1339" fmla="*/ 857326 w 1866876"/>
                <a:gd name="connsiteY1339" fmla="*/ 136011 h 1449048"/>
                <a:gd name="connsiteX1340" fmla="*/ 856488 w 1866876"/>
                <a:gd name="connsiteY1340" fmla="*/ 115997 h 1449048"/>
                <a:gd name="connsiteX1341" fmla="*/ 865369 w 1866876"/>
                <a:gd name="connsiteY1341" fmla="*/ 122177 h 1449048"/>
                <a:gd name="connsiteX1342" fmla="*/ 853783 w 1866876"/>
                <a:gd name="connsiteY1342" fmla="*/ 104906 h 1449048"/>
                <a:gd name="connsiteX1343" fmla="*/ 870857 w 1866876"/>
                <a:gd name="connsiteY1343" fmla="*/ 102346 h 1449048"/>
                <a:gd name="connsiteX1344" fmla="*/ 831787 w 1866876"/>
                <a:gd name="connsiteY1344" fmla="*/ 81518 h 1449048"/>
                <a:gd name="connsiteX1345" fmla="*/ 856940 w 1866876"/>
                <a:gd name="connsiteY1345" fmla="*/ 87702 h 1449048"/>
                <a:gd name="connsiteX1346" fmla="*/ 842377 w 1866876"/>
                <a:gd name="connsiteY1346" fmla="*/ 63763 h 1449048"/>
                <a:gd name="connsiteX1347" fmla="*/ 870162 w 1866876"/>
                <a:gd name="connsiteY1347" fmla="*/ 51486 h 1449048"/>
                <a:gd name="connsiteX1348" fmla="*/ 882191 w 1866876"/>
                <a:gd name="connsiteY1348" fmla="*/ 62966 h 1449048"/>
                <a:gd name="connsiteX1349" fmla="*/ 915925 w 1866876"/>
                <a:gd name="connsiteY1349" fmla="*/ 37198 h 1449048"/>
                <a:gd name="connsiteX1350" fmla="*/ 888873 w 1866876"/>
                <a:gd name="connsiteY1350" fmla="*/ 57796 h 1449048"/>
                <a:gd name="connsiteX1351" fmla="*/ 877913 w 1866876"/>
                <a:gd name="connsiteY1351" fmla="*/ 50888 h 1449048"/>
                <a:gd name="connsiteX1352" fmla="*/ 1021527 w 1866876"/>
                <a:gd name="connsiteY1352" fmla="*/ 35076 h 1449048"/>
                <a:gd name="connsiteX1353" fmla="*/ 1073139 w 1866876"/>
                <a:gd name="connsiteY1353" fmla="*/ 50675 h 1449048"/>
                <a:gd name="connsiteX1354" fmla="*/ 1032979 w 1866876"/>
                <a:gd name="connsiteY1354" fmla="*/ 135932 h 1449048"/>
                <a:gd name="connsiteX1355" fmla="*/ 986096 w 1866876"/>
                <a:gd name="connsiteY1355" fmla="*/ 134505 h 1449048"/>
                <a:gd name="connsiteX1356" fmla="*/ 1004096 w 1866876"/>
                <a:gd name="connsiteY1356" fmla="*/ 155795 h 1449048"/>
                <a:gd name="connsiteX1357" fmla="*/ 991430 w 1866876"/>
                <a:gd name="connsiteY1357" fmla="*/ 189305 h 1449048"/>
                <a:gd name="connsiteX1358" fmla="*/ 967134 w 1866876"/>
                <a:gd name="connsiteY1358" fmla="*/ 188203 h 1449048"/>
                <a:gd name="connsiteX1359" fmla="*/ 976872 w 1866876"/>
                <a:gd name="connsiteY1359" fmla="*/ 177288 h 1449048"/>
                <a:gd name="connsiteX1360" fmla="*/ 968025 w 1866876"/>
                <a:gd name="connsiteY1360" fmla="*/ 178265 h 1449048"/>
                <a:gd name="connsiteX1361" fmla="*/ 968823 w 1866876"/>
                <a:gd name="connsiteY1361" fmla="*/ 155931 h 1449048"/>
                <a:gd name="connsiteX1362" fmla="*/ 957412 w 1866876"/>
                <a:gd name="connsiteY1362" fmla="*/ 130872 h 1449048"/>
                <a:gd name="connsiteX1363" fmla="*/ 957207 w 1866876"/>
                <a:gd name="connsiteY1363" fmla="*/ 111987 h 1449048"/>
                <a:gd name="connsiteX1364" fmla="*/ 959495 w 1866876"/>
                <a:gd name="connsiteY1364" fmla="*/ 105493 h 1449048"/>
                <a:gd name="connsiteX1365" fmla="*/ 957195 w 1866876"/>
                <a:gd name="connsiteY1365" fmla="*/ 84490 h 1449048"/>
                <a:gd name="connsiteX1366" fmla="*/ 956848 w 1866876"/>
                <a:gd name="connsiteY1366" fmla="*/ 76777 h 1449048"/>
                <a:gd name="connsiteX1367" fmla="*/ 958702 w 1866876"/>
                <a:gd name="connsiteY1367" fmla="*/ 72503 h 1449048"/>
                <a:gd name="connsiteX1368" fmla="*/ 957425 w 1866876"/>
                <a:gd name="connsiteY1368" fmla="*/ 64055 h 1449048"/>
                <a:gd name="connsiteX1369" fmla="*/ 979707 w 1866876"/>
                <a:gd name="connsiteY1369" fmla="*/ 69470 h 1449048"/>
                <a:gd name="connsiteX1370" fmla="*/ 964716 w 1866876"/>
                <a:gd name="connsiteY1370" fmla="*/ 49957 h 1449048"/>
                <a:gd name="connsiteX1371" fmla="*/ 977295 w 1866876"/>
                <a:gd name="connsiteY1371" fmla="*/ 35677 h 1449048"/>
                <a:gd name="connsiteX1372" fmla="*/ 410572 w 1866876"/>
                <a:gd name="connsiteY1372" fmla="*/ 0 h 1449048"/>
                <a:gd name="connsiteX1373" fmla="*/ 440441 w 1866876"/>
                <a:gd name="connsiteY1373" fmla="*/ 21924 h 1449048"/>
                <a:gd name="connsiteX1374" fmla="*/ 451863 w 1866876"/>
                <a:gd name="connsiteY1374" fmla="*/ 24976 h 1449048"/>
                <a:gd name="connsiteX1375" fmla="*/ 448999 w 1866876"/>
                <a:gd name="connsiteY1375" fmla="*/ 41046 h 1449048"/>
                <a:gd name="connsiteX1376" fmla="*/ 461592 w 1866876"/>
                <a:gd name="connsiteY1376" fmla="*/ 26619 h 1449048"/>
                <a:gd name="connsiteX1377" fmla="*/ 461193 w 1866876"/>
                <a:gd name="connsiteY1377" fmla="*/ 43987 h 1449048"/>
                <a:gd name="connsiteX1378" fmla="*/ 498056 w 1866876"/>
                <a:gd name="connsiteY1378" fmla="*/ 25476 h 1449048"/>
                <a:gd name="connsiteX1379" fmla="*/ 542562 w 1866876"/>
                <a:gd name="connsiteY1379" fmla="*/ 82301 h 1449048"/>
                <a:gd name="connsiteX1380" fmla="*/ 461827 w 1866876"/>
                <a:gd name="connsiteY1380" fmla="*/ 143788 h 1449048"/>
                <a:gd name="connsiteX1381" fmla="*/ 458159 w 1866876"/>
                <a:gd name="connsiteY1381" fmla="*/ 163490 h 1449048"/>
                <a:gd name="connsiteX1382" fmla="*/ 438305 w 1866876"/>
                <a:gd name="connsiteY1382" fmla="*/ 170003 h 1449048"/>
                <a:gd name="connsiteX1383" fmla="*/ 432134 w 1866876"/>
                <a:gd name="connsiteY1383" fmla="*/ 220477 h 1449048"/>
                <a:gd name="connsiteX1384" fmla="*/ 384869 w 1866876"/>
                <a:gd name="connsiteY1384" fmla="*/ 248875 h 1449048"/>
                <a:gd name="connsiteX1385" fmla="*/ 332647 w 1866876"/>
                <a:gd name="connsiteY1385" fmla="*/ 191223 h 1449048"/>
                <a:gd name="connsiteX1386" fmla="*/ 339095 w 1866876"/>
                <a:gd name="connsiteY1386" fmla="*/ 190481 h 1449048"/>
                <a:gd name="connsiteX1387" fmla="*/ 316929 w 1866876"/>
                <a:gd name="connsiteY1387" fmla="*/ 189629 h 1449048"/>
                <a:gd name="connsiteX1388" fmla="*/ 337452 w 1866876"/>
                <a:gd name="connsiteY1388" fmla="*/ 130356 h 1449048"/>
                <a:gd name="connsiteX1389" fmla="*/ 349075 w 1866876"/>
                <a:gd name="connsiteY1389" fmla="*/ 122737 h 1449048"/>
                <a:gd name="connsiteX1390" fmla="*/ 340772 w 1866876"/>
                <a:gd name="connsiteY1390" fmla="*/ 111642 h 1449048"/>
                <a:gd name="connsiteX1391" fmla="*/ 363883 w 1866876"/>
                <a:gd name="connsiteY1391" fmla="*/ 60948 h 1449048"/>
                <a:gd name="connsiteX1392" fmla="*/ 342842 w 1866876"/>
                <a:gd name="connsiteY1392" fmla="*/ 16625 h 14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Lst>
              <a:rect l="l" t="t" r="r" b="b"/>
              <a:pathLst>
                <a:path w="1866876" h="1449048">
                  <a:moveTo>
                    <a:pt x="1698017" y="1290940"/>
                  </a:moveTo>
                  <a:lnTo>
                    <a:pt x="1701479" y="1295983"/>
                  </a:lnTo>
                  <a:lnTo>
                    <a:pt x="1698017" y="1316260"/>
                  </a:lnTo>
                  <a:lnTo>
                    <a:pt x="1702012" y="1313875"/>
                  </a:lnTo>
                  <a:lnTo>
                    <a:pt x="1686611" y="1331536"/>
                  </a:lnTo>
                  <a:lnTo>
                    <a:pt x="1702241" y="1323029"/>
                  </a:lnTo>
                  <a:lnTo>
                    <a:pt x="1694204" y="1324415"/>
                  </a:lnTo>
                  <a:lnTo>
                    <a:pt x="1703538" y="1312940"/>
                  </a:lnTo>
                  <a:lnTo>
                    <a:pt x="1714251" y="1324296"/>
                  </a:lnTo>
                  <a:lnTo>
                    <a:pt x="1682644" y="1335358"/>
                  </a:lnTo>
                  <a:lnTo>
                    <a:pt x="1680304" y="1317866"/>
                  </a:lnTo>
                  <a:close/>
                  <a:moveTo>
                    <a:pt x="1625956" y="1290500"/>
                  </a:moveTo>
                  <a:lnTo>
                    <a:pt x="1625559" y="1299637"/>
                  </a:lnTo>
                  <a:lnTo>
                    <a:pt x="1631843" y="1308990"/>
                  </a:lnTo>
                  <a:lnTo>
                    <a:pt x="1633850" y="1305063"/>
                  </a:lnTo>
                  <a:lnTo>
                    <a:pt x="1642949" y="1309825"/>
                  </a:lnTo>
                  <a:lnTo>
                    <a:pt x="1669379" y="1308563"/>
                  </a:lnTo>
                  <a:lnTo>
                    <a:pt x="1652565" y="1323814"/>
                  </a:lnTo>
                  <a:lnTo>
                    <a:pt x="1648305" y="1312651"/>
                  </a:lnTo>
                  <a:lnTo>
                    <a:pt x="1635016" y="1315955"/>
                  </a:lnTo>
                  <a:lnTo>
                    <a:pt x="1617620" y="1301883"/>
                  </a:lnTo>
                  <a:close/>
                  <a:moveTo>
                    <a:pt x="1615544" y="1200401"/>
                  </a:moveTo>
                  <a:lnTo>
                    <a:pt x="1666746" y="1215979"/>
                  </a:lnTo>
                  <a:lnTo>
                    <a:pt x="1675786" y="1223820"/>
                  </a:lnTo>
                  <a:lnTo>
                    <a:pt x="1645619" y="1221115"/>
                  </a:lnTo>
                  <a:close/>
                  <a:moveTo>
                    <a:pt x="265838" y="1170411"/>
                  </a:moveTo>
                  <a:lnTo>
                    <a:pt x="290966" y="1174854"/>
                  </a:lnTo>
                  <a:lnTo>
                    <a:pt x="328505" y="1185239"/>
                  </a:lnTo>
                  <a:lnTo>
                    <a:pt x="342451" y="1213452"/>
                  </a:lnTo>
                  <a:lnTo>
                    <a:pt x="365473" y="1223839"/>
                  </a:lnTo>
                  <a:lnTo>
                    <a:pt x="362280" y="1223784"/>
                  </a:lnTo>
                  <a:lnTo>
                    <a:pt x="374126" y="1247281"/>
                  </a:lnTo>
                  <a:lnTo>
                    <a:pt x="335598" y="1237127"/>
                  </a:lnTo>
                  <a:lnTo>
                    <a:pt x="342063" y="1220710"/>
                  </a:lnTo>
                  <a:lnTo>
                    <a:pt x="327789" y="1231194"/>
                  </a:lnTo>
                  <a:lnTo>
                    <a:pt x="318895" y="1214374"/>
                  </a:lnTo>
                  <a:lnTo>
                    <a:pt x="305430" y="1216368"/>
                  </a:lnTo>
                  <a:lnTo>
                    <a:pt x="315034" y="1206994"/>
                  </a:lnTo>
                  <a:lnTo>
                    <a:pt x="304526" y="1205723"/>
                  </a:lnTo>
                  <a:lnTo>
                    <a:pt x="302526" y="1199899"/>
                  </a:lnTo>
                  <a:lnTo>
                    <a:pt x="299890" y="1198906"/>
                  </a:lnTo>
                  <a:lnTo>
                    <a:pt x="293202" y="1200772"/>
                  </a:lnTo>
                  <a:lnTo>
                    <a:pt x="290662" y="1197171"/>
                  </a:lnTo>
                  <a:lnTo>
                    <a:pt x="292415" y="1192748"/>
                  </a:lnTo>
                  <a:lnTo>
                    <a:pt x="276839" y="1192335"/>
                  </a:lnTo>
                  <a:lnTo>
                    <a:pt x="276247" y="1180622"/>
                  </a:lnTo>
                  <a:lnTo>
                    <a:pt x="286319" y="1183610"/>
                  </a:lnTo>
                  <a:lnTo>
                    <a:pt x="287072" y="1176474"/>
                  </a:lnTo>
                  <a:lnTo>
                    <a:pt x="273554" y="1181158"/>
                  </a:lnTo>
                  <a:close/>
                  <a:moveTo>
                    <a:pt x="1797520" y="1141407"/>
                  </a:moveTo>
                  <a:lnTo>
                    <a:pt x="1807928" y="1143686"/>
                  </a:lnTo>
                  <a:lnTo>
                    <a:pt x="1793560" y="1150248"/>
                  </a:lnTo>
                  <a:lnTo>
                    <a:pt x="1801018" y="1159983"/>
                  </a:lnTo>
                  <a:lnTo>
                    <a:pt x="1792087" y="1166515"/>
                  </a:lnTo>
                  <a:lnTo>
                    <a:pt x="1777438" y="1210836"/>
                  </a:lnTo>
                  <a:lnTo>
                    <a:pt x="1792118" y="1190960"/>
                  </a:lnTo>
                  <a:lnTo>
                    <a:pt x="1806103" y="1195680"/>
                  </a:lnTo>
                  <a:lnTo>
                    <a:pt x="1792639" y="1214705"/>
                  </a:lnTo>
                  <a:lnTo>
                    <a:pt x="1809830" y="1218315"/>
                  </a:lnTo>
                  <a:lnTo>
                    <a:pt x="1813509" y="1210810"/>
                  </a:lnTo>
                  <a:lnTo>
                    <a:pt x="1808393" y="1227165"/>
                  </a:lnTo>
                  <a:lnTo>
                    <a:pt x="1814840" y="1216937"/>
                  </a:lnTo>
                  <a:lnTo>
                    <a:pt x="1820196" y="1219782"/>
                  </a:lnTo>
                  <a:lnTo>
                    <a:pt x="1826439" y="1211199"/>
                  </a:lnTo>
                  <a:lnTo>
                    <a:pt x="1827324" y="1220089"/>
                  </a:lnTo>
                  <a:lnTo>
                    <a:pt x="1842363" y="1215663"/>
                  </a:lnTo>
                  <a:lnTo>
                    <a:pt x="1848412" y="1221358"/>
                  </a:lnTo>
                  <a:lnTo>
                    <a:pt x="1835580" y="1234523"/>
                  </a:lnTo>
                  <a:lnTo>
                    <a:pt x="1846019" y="1238453"/>
                  </a:lnTo>
                  <a:lnTo>
                    <a:pt x="1838538" y="1243117"/>
                  </a:lnTo>
                  <a:lnTo>
                    <a:pt x="1842755" y="1244413"/>
                  </a:lnTo>
                  <a:lnTo>
                    <a:pt x="1835616" y="1246883"/>
                  </a:lnTo>
                  <a:lnTo>
                    <a:pt x="1834693" y="1249006"/>
                  </a:lnTo>
                  <a:lnTo>
                    <a:pt x="1842755" y="1244413"/>
                  </a:lnTo>
                  <a:lnTo>
                    <a:pt x="1859194" y="1241182"/>
                  </a:lnTo>
                  <a:lnTo>
                    <a:pt x="1838766" y="1254733"/>
                  </a:lnTo>
                  <a:lnTo>
                    <a:pt x="1845894" y="1258780"/>
                  </a:lnTo>
                  <a:lnTo>
                    <a:pt x="1840766" y="1267945"/>
                  </a:lnTo>
                  <a:lnTo>
                    <a:pt x="1847102" y="1275209"/>
                  </a:lnTo>
                  <a:lnTo>
                    <a:pt x="1852936" y="1259975"/>
                  </a:lnTo>
                  <a:lnTo>
                    <a:pt x="1862292" y="1257179"/>
                  </a:lnTo>
                  <a:lnTo>
                    <a:pt x="1853088" y="1272798"/>
                  </a:lnTo>
                  <a:lnTo>
                    <a:pt x="1856157" y="1278833"/>
                  </a:lnTo>
                  <a:lnTo>
                    <a:pt x="1863391" y="1266608"/>
                  </a:lnTo>
                  <a:lnTo>
                    <a:pt x="1866876" y="1275600"/>
                  </a:lnTo>
                  <a:lnTo>
                    <a:pt x="1856567" y="1302925"/>
                  </a:lnTo>
                  <a:lnTo>
                    <a:pt x="1845683" y="1302695"/>
                  </a:lnTo>
                  <a:lnTo>
                    <a:pt x="1846241" y="1286852"/>
                  </a:lnTo>
                  <a:lnTo>
                    <a:pt x="1833644" y="1297296"/>
                  </a:lnTo>
                  <a:lnTo>
                    <a:pt x="1840409" y="1279163"/>
                  </a:lnTo>
                  <a:lnTo>
                    <a:pt x="1833485" y="1264893"/>
                  </a:lnTo>
                  <a:lnTo>
                    <a:pt x="1827413" y="1279510"/>
                  </a:lnTo>
                  <a:lnTo>
                    <a:pt x="1828775" y="1272876"/>
                  </a:lnTo>
                  <a:lnTo>
                    <a:pt x="1801922" y="1296084"/>
                  </a:lnTo>
                  <a:lnTo>
                    <a:pt x="1795724" y="1293170"/>
                  </a:lnTo>
                  <a:lnTo>
                    <a:pt x="1819746" y="1274337"/>
                  </a:lnTo>
                  <a:lnTo>
                    <a:pt x="1817839" y="1267281"/>
                  </a:lnTo>
                  <a:lnTo>
                    <a:pt x="1804074" y="1279292"/>
                  </a:lnTo>
                  <a:lnTo>
                    <a:pt x="1791725" y="1276208"/>
                  </a:lnTo>
                  <a:lnTo>
                    <a:pt x="1803219" y="1270643"/>
                  </a:lnTo>
                  <a:lnTo>
                    <a:pt x="1797110" y="1271185"/>
                  </a:lnTo>
                  <a:lnTo>
                    <a:pt x="1800150" y="1261756"/>
                  </a:lnTo>
                  <a:lnTo>
                    <a:pt x="1777610" y="1275452"/>
                  </a:lnTo>
                  <a:lnTo>
                    <a:pt x="1729140" y="1274357"/>
                  </a:lnTo>
                  <a:lnTo>
                    <a:pt x="1723408" y="1263879"/>
                  </a:lnTo>
                  <a:lnTo>
                    <a:pt x="1744291" y="1244945"/>
                  </a:lnTo>
                  <a:lnTo>
                    <a:pt x="1726489" y="1245263"/>
                  </a:lnTo>
                  <a:lnTo>
                    <a:pt x="1736763" y="1235594"/>
                  </a:lnTo>
                  <a:lnTo>
                    <a:pt x="1732878" y="1240880"/>
                  </a:lnTo>
                  <a:lnTo>
                    <a:pt x="1738140" y="1242257"/>
                  </a:lnTo>
                  <a:lnTo>
                    <a:pt x="1744759" y="1224242"/>
                  </a:lnTo>
                  <a:lnTo>
                    <a:pt x="1755624" y="1229485"/>
                  </a:lnTo>
                  <a:lnTo>
                    <a:pt x="1748409" y="1215854"/>
                  </a:lnTo>
                  <a:lnTo>
                    <a:pt x="1759537" y="1213468"/>
                  </a:lnTo>
                  <a:lnTo>
                    <a:pt x="1754217" y="1206605"/>
                  </a:lnTo>
                  <a:lnTo>
                    <a:pt x="1771119" y="1175327"/>
                  </a:lnTo>
                  <a:lnTo>
                    <a:pt x="1766250" y="1173130"/>
                  </a:lnTo>
                  <a:close/>
                  <a:moveTo>
                    <a:pt x="1265095" y="1086932"/>
                  </a:moveTo>
                  <a:lnTo>
                    <a:pt x="1273678" y="1104605"/>
                  </a:lnTo>
                  <a:lnTo>
                    <a:pt x="1244878" y="1093028"/>
                  </a:lnTo>
                  <a:close/>
                  <a:moveTo>
                    <a:pt x="194143" y="1085027"/>
                  </a:moveTo>
                  <a:lnTo>
                    <a:pt x="195175" y="1087040"/>
                  </a:lnTo>
                  <a:lnTo>
                    <a:pt x="198713" y="1092726"/>
                  </a:lnTo>
                  <a:lnTo>
                    <a:pt x="190900" y="1092335"/>
                  </a:lnTo>
                  <a:lnTo>
                    <a:pt x="198274" y="1096764"/>
                  </a:lnTo>
                  <a:lnTo>
                    <a:pt x="190524" y="1098186"/>
                  </a:lnTo>
                  <a:lnTo>
                    <a:pt x="210636" y="1122720"/>
                  </a:lnTo>
                  <a:lnTo>
                    <a:pt x="178249" y="1089068"/>
                  </a:lnTo>
                  <a:lnTo>
                    <a:pt x="178555" y="1088648"/>
                  </a:lnTo>
                  <a:lnTo>
                    <a:pt x="181417" y="1089479"/>
                  </a:lnTo>
                  <a:lnTo>
                    <a:pt x="188657" y="1088548"/>
                  </a:lnTo>
                  <a:close/>
                  <a:moveTo>
                    <a:pt x="252109" y="1083359"/>
                  </a:moveTo>
                  <a:lnTo>
                    <a:pt x="260076" y="1088176"/>
                  </a:lnTo>
                  <a:lnTo>
                    <a:pt x="263690" y="1097084"/>
                  </a:lnTo>
                  <a:lnTo>
                    <a:pt x="262131" y="1107472"/>
                  </a:lnTo>
                  <a:lnTo>
                    <a:pt x="258821" y="1108053"/>
                  </a:lnTo>
                  <a:lnTo>
                    <a:pt x="260973" y="1095254"/>
                  </a:lnTo>
                  <a:lnTo>
                    <a:pt x="255957" y="1106281"/>
                  </a:lnTo>
                  <a:lnTo>
                    <a:pt x="250943" y="1098770"/>
                  </a:lnTo>
                  <a:lnTo>
                    <a:pt x="256821" y="1092413"/>
                  </a:lnTo>
                  <a:lnTo>
                    <a:pt x="249475" y="1093496"/>
                  </a:lnTo>
                  <a:lnTo>
                    <a:pt x="251927" y="1090339"/>
                  </a:lnTo>
                  <a:close/>
                  <a:moveTo>
                    <a:pt x="221408" y="1071853"/>
                  </a:moveTo>
                  <a:lnTo>
                    <a:pt x="234945" y="1080100"/>
                  </a:lnTo>
                  <a:lnTo>
                    <a:pt x="237417" y="1088372"/>
                  </a:lnTo>
                  <a:close/>
                  <a:moveTo>
                    <a:pt x="226348" y="1064246"/>
                  </a:moveTo>
                  <a:lnTo>
                    <a:pt x="236069" y="1068302"/>
                  </a:lnTo>
                  <a:lnTo>
                    <a:pt x="242816" y="1086333"/>
                  </a:lnTo>
                  <a:lnTo>
                    <a:pt x="236469" y="1080406"/>
                  </a:lnTo>
                  <a:lnTo>
                    <a:pt x="234849" y="1073455"/>
                  </a:lnTo>
                  <a:lnTo>
                    <a:pt x="231205" y="1072595"/>
                  </a:lnTo>
                  <a:lnTo>
                    <a:pt x="233913" y="1071322"/>
                  </a:lnTo>
                  <a:close/>
                  <a:moveTo>
                    <a:pt x="167519" y="1052325"/>
                  </a:moveTo>
                  <a:lnTo>
                    <a:pt x="173087" y="1054080"/>
                  </a:lnTo>
                  <a:lnTo>
                    <a:pt x="186979" y="1058673"/>
                  </a:lnTo>
                  <a:lnTo>
                    <a:pt x="176143" y="1069901"/>
                  </a:lnTo>
                  <a:lnTo>
                    <a:pt x="181324" y="1072517"/>
                  </a:lnTo>
                  <a:lnTo>
                    <a:pt x="197269" y="1052927"/>
                  </a:lnTo>
                  <a:lnTo>
                    <a:pt x="190530" y="1085097"/>
                  </a:lnTo>
                  <a:lnTo>
                    <a:pt x="184392" y="1086558"/>
                  </a:lnTo>
                  <a:lnTo>
                    <a:pt x="187580" y="1087294"/>
                  </a:lnTo>
                  <a:lnTo>
                    <a:pt x="186205" y="1088313"/>
                  </a:lnTo>
                  <a:lnTo>
                    <a:pt x="180492" y="1088852"/>
                  </a:lnTo>
                  <a:lnTo>
                    <a:pt x="178819" y="1087666"/>
                  </a:lnTo>
                  <a:lnTo>
                    <a:pt x="177551" y="1085246"/>
                  </a:lnTo>
                  <a:lnTo>
                    <a:pt x="175714" y="1084920"/>
                  </a:lnTo>
                  <a:lnTo>
                    <a:pt x="178677" y="1082306"/>
                  </a:lnTo>
                  <a:lnTo>
                    <a:pt x="174654" y="1082069"/>
                  </a:lnTo>
                  <a:lnTo>
                    <a:pt x="181564" y="1081982"/>
                  </a:lnTo>
                  <a:lnTo>
                    <a:pt x="169614" y="1074308"/>
                  </a:lnTo>
                  <a:close/>
                  <a:moveTo>
                    <a:pt x="1309261" y="1024268"/>
                  </a:moveTo>
                  <a:lnTo>
                    <a:pt x="1306921" y="1025780"/>
                  </a:lnTo>
                  <a:lnTo>
                    <a:pt x="1293169" y="1030155"/>
                  </a:lnTo>
                  <a:close/>
                  <a:moveTo>
                    <a:pt x="1303531" y="962933"/>
                  </a:moveTo>
                  <a:lnTo>
                    <a:pt x="1309122" y="968424"/>
                  </a:lnTo>
                  <a:lnTo>
                    <a:pt x="1311168" y="968710"/>
                  </a:lnTo>
                  <a:lnTo>
                    <a:pt x="1310775" y="973842"/>
                  </a:lnTo>
                  <a:lnTo>
                    <a:pt x="1305455" y="988740"/>
                  </a:lnTo>
                  <a:lnTo>
                    <a:pt x="1310059" y="969888"/>
                  </a:lnTo>
                  <a:lnTo>
                    <a:pt x="1303594" y="989776"/>
                  </a:lnTo>
                  <a:lnTo>
                    <a:pt x="1306399" y="975819"/>
                  </a:lnTo>
                  <a:lnTo>
                    <a:pt x="1299442" y="989797"/>
                  </a:lnTo>
                  <a:lnTo>
                    <a:pt x="1293063" y="992652"/>
                  </a:lnTo>
                  <a:lnTo>
                    <a:pt x="1298743" y="979545"/>
                  </a:lnTo>
                  <a:lnTo>
                    <a:pt x="1288757" y="988509"/>
                  </a:lnTo>
                  <a:lnTo>
                    <a:pt x="1299734" y="963775"/>
                  </a:lnTo>
                  <a:lnTo>
                    <a:pt x="1298713" y="977594"/>
                  </a:lnTo>
                  <a:close/>
                  <a:moveTo>
                    <a:pt x="1594991" y="754992"/>
                  </a:moveTo>
                  <a:lnTo>
                    <a:pt x="1611108" y="758213"/>
                  </a:lnTo>
                  <a:lnTo>
                    <a:pt x="1607911" y="767756"/>
                  </a:lnTo>
                  <a:close/>
                  <a:moveTo>
                    <a:pt x="1298162" y="718930"/>
                  </a:moveTo>
                  <a:lnTo>
                    <a:pt x="1304059" y="730183"/>
                  </a:lnTo>
                  <a:lnTo>
                    <a:pt x="1295704" y="753581"/>
                  </a:lnTo>
                  <a:lnTo>
                    <a:pt x="1282645" y="746254"/>
                  </a:lnTo>
                  <a:lnTo>
                    <a:pt x="1288090" y="721325"/>
                  </a:lnTo>
                  <a:close/>
                  <a:moveTo>
                    <a:pt x="1473451" y="697287"/>
                  </a:moveTo>
                  <a:lnTo>
                    <a:pt x="1484639" y="700363"/>
                  </a:lnTo>
                  <a:lnTo>
                    <a:pt x="1495210" y="711234"/>
                  </a:lnTo>
                  <a:close/>
                  <a:moveTo>
                    <a:pt x="1248936" y="695107"/>
                  </a:moveTo>
                  <a:lnTo>
                    <a:pt x="1223241" y="729493"/>
                  </a:lnTo>
                  <a:lnTo>
                    <a:pt x="1210228" y="731178"/>
                  </a:lnTo>
                  <a:lnTo>
                    <a:pt x="1205129" y="718194"/>
                  </a:lnTo>
                  <a:lnTo>
                    <a:pt x="1218529" y="695289"/>
                  </a:lnTo>
                  <a:close/>
                  <a:moveTo>
                    <a:pt x="1329016" y="669729"/>
                  </a:moveTo>
                  <a:lnTo>
                    <a:pt x="1341368" y="679333"/>
                  </a:lnTo>
                  <a:lnTo>
                    <a:pt x="1331827" y="687523"/>
                  </a:lnTo>
                  <a:lnTo>
                    <a:pt x="1318603" y="671110"/>
                  </a:lnTo>
                  <a:close/>
                  <a:moveTo>
                    <a:pt x="1342164" y="661472"/>
                  </a:moveTo>
                  <a:lnTo>
                    <a:pt x="1355824" y="663480"/>
                  </a:lnTo>
                  <a:lnTo>
                    <a:pt x="1361496" y="670057"/>
                  </a:lnTo>
                  <a:close/>
                  <a:moveTo>
                    <a:pt x="1619452" y="661419"/>
                  </a:moveTo>
                  <a:lnTo>
                    <a:pt x="1625107" y="679112"/>
                  </a:lnTo>
                  <a:lnTo>
                    <a:pt x="1616277" y="661776"/>
                  </a:lnTo>
                  <a:close/>
                  <a:moveTo>
                    <a:pt x="1172702" y="555024"/>
                  </a:moveTo>
                  <a:lnTo>
                    <a:pt x="1179550" y="555813"/>
                  </a:lnTo>
                  <a:lnTo>
                    <a:pt x="1176263" y="568067"/>
                  </a:lnTo>
                  <a:lnTo>
                    <a:pt x="1184441" y="584715"/>
                  </a:lnTo>
                  <a:lnTo>
                    <a:pt x="1194675" y="572203"/>
                  </a:lnTo>
                  <a:lnTo>
                    <a:pt x="1251220" y="619982"/>
                  </a:lnTo>
                  <a:lnTo>
                    <a:pt x="1254612" y="638090"/>
                  </a:lnTo>
                  <a:lnTo>
                    <a:pt x="1246491" y="644658"/>
                  </a:lnTo>
                  <a:lnTo>
                    <a:pt x="1269642" y="638790"/>
                  </a:lnTo>
                  <a:lnTo>
                    <a:pt x="1284832" y="655371"/>
                  </a:lnTo>
                  <a:lnTo>
                    <a:pt x="1265722" y="670583"/>
                  </a:lnTo>
                  <a:lnTo>
                    <a:pt x="1236241" y="659710"/>
                  </a:lnTo>
                  <a:lnTo>
                    <a:pt x="1238583" y="648938"/>
                  </a:lnTo>
                  <a:lnTo>
                    <a:pt x="1223007" y="646343"/>
                  </a:lnTo>
                  <a:lnTo>
                    <a:pt x="1223557" y="635341"/>
                  </a:lnTo>
                  <a:lnTo>
                    <a:pt x="1177224" y="686288"/>
                  </a:lnTo>
                  <a:lnTo>
                    <a:pt x="1170408" y="683609"/>
                  </a:lnTo>
                  <a:lnTo>
                    <a:pt x="1167696" y="658002"/>
                  </a:lnTo>
                  <a:lnTo>
                    <a:pt x="1136638" y="664009"/>
                  </a:lnTo>
                  <a:lnTo>
                    <a:pt x="1157729" y="639462"/>
                  </a:lnTo>
                  <a:lnTo>
                    <a:pt x="1153248" y="623146"/>
                  </a:lnTo>
                  <a:lnTo>
                    <a:pt x="1159666" y="568507"/>
                  </a:lnTo>
                  <a:close/>
                  <a:moveTo>
                    <a:pt x="1179197" y="544527"/>
                  </a:moveTo>
                  <a:lnTo>
                    <a:pt x="1191583" y="560158"/>
                  </a:lnTo>
                  <a:lnTo>
                    <a:pt x="1188708" y="567641"/>
                  </a:lnTo>
                  <a:close/>
                  <a:moveTo>
                    <a:pt x="1194041" y="537302"/>
                  </a:moveTo>
                  <a:lnTo>
                    <a:pt x="1205634" y="543746"/>
                  </a:lnTo>
                  <a:lnTo>
                    <a:pt x="1210433" y="548160"/>
                  </a:lnTo>
                  <a:lnTo>
                    <a:pt x="1209729" y="554624"/>
                  </a:lnTo>
                  <a:lnTo>
                    <a:pt x="1220641" y="559458"/>
                  </a:lnTo>
                  <a:lnTo>
                    <a:pt x="1207294" y="562367"/>
                  </a:lnTo>
                  <a:lnTo>
                    <a:pt x="1210674" y="557214"/>
                  </a:lnTo>
                  <a:lnTo>
                    <a:pt x="1200939" y="556456"/>
                  </a:lnTo>
                  <a:lnTo>
                    <a:pt x="1201361" y="549427"/>
                  </a:lnTo>
                  <a:close/>
                  <a:moveTo>
                    <a:pt x="1410632" y="429282"/>
                  </a:moveTo>
                  <a:lnTo>
                    <a:pt x="1428942" y="445615"/>
                  </a:lnTo>
                  <a:lnTo>
                    <a:pt x="1398768" y="437419"/>
                  </a:lnTo>
                  <a:close/>
                  <a:moveTo>
                    <a:pt x="1381756" y="418885"/>
                  </a:moveTo>
                  <a:lnTo>
                    <a:pt x="1394000" y="428461"/>
                  </a:lnTo>
                  <a:lnTo>
                    <a:pt x="1389868" y="466998"/>
                  </a:lnTo>
                  <a:lnTo>
                    <a:pt x="1358926" y="479252"/>
                  </a:lnTo>
                  <a:lnTo>
                    <a:pt x="1346606" y="466523"/>
                  </a:lnTo>
                  <a:lnTo>
                    <a:pt x="1346500" y="445708"/>
                  </a:lnTo>
                  <a:lnTo>
                    <a:pt x="1357608" y="422391"/>
                  </a:lnTo>
                  <a:close/>
                  <a:moveTo>
                    <a:pt x="1147473" y="418551"/>
                  </a:moveTo>
                  <a:lnTo>
                    <a:pt x="1152726" y="432035"/>
                  </a:lnTo>
                  <a:lnTo>
                    <a:pt x="1149403" y="451362"/>
                  </a:lnTo>
                  <a:lnTo>
                    <a:pt x="1140763" y="432177"/>
                  </a:lnTo>
                  <a:close/>
                  <a:moveTo>
                    <a:pt x="1394064" y="397434"/>
                  </a:moveTo>
                  <a:lnTo>
                    <a:pt x="1398048" y="417724"/>
                  </a:lnTo>
                  <a:lnTo>
                    <a:pt x="1385680" y="400985"/>
                  </a:lnTo>
                  <a:close/>
                  <a:moveTo>
                    <a:pt x="1532208" y="390507"/>
                  </a:moveTo>
                  <a:lnTo>
                    <a:pt x="1539584" y="390993"/>
                  </a:lnTo>
                  <a:lnTo>
                    <a:pt x="1549065" y="395708"/>
                  </a:lnTo>
                  <a:close/>
                  <a:moveTo>
                    <a:pt x="1321994" y="355637"/>
                  </a:moveTo>
                  <a:lnTo>
                    <a:pt x="1326247" y="360748"/>
                  </a:lnTo>
                  <a:lnTo>
                    <a:pt x="1313165" y="383359"/>
                  </a:lnTo>
                  <a:lnTo>
                    <a:pt x="1301126" y="385774"/>
                  </a:lnTo>
                  <a:close/>
                  <a:moveTo>
                    <a:pt x="952207" y="342628"/>
                  </a:moveTo>
                  <a:lnTo>
                    <a:pt x="961313" y="344429"/>
                  </a:lnTo>
                  <a:lnTo>
                    <a:pt x="960744" y="358567"/>
                  </a:lnTo>
                  <a:lnTo>
                    <a:pt x="956075" y="358950"/>
                  </a:lnTo>
                  <a:lnTo>
                    <a:pt x="957507" y="347942"/>
                  </a:lnTo>
                  <a:lnTo>
                    <a:pt x="954408" y="344599"/>
                  </a:lnTo>
                  <a:lnTo>
                    <a:pt x="950712" y="357221"/>
                  </a:lnTo>
                  <a:close/>
                  <a:moveTo>
                    <a:pt x="137539" y="334905"/>
                  </a:moveTo>
                  <a:lnTo>
                    <a:pt x="145518" y="346043"/>
                  </a:lnTo>
                  <a:lnTo>
                    <a:pt x="152592" y="343774"/>
                  </a:lnTo>
                  <a:lnTo>
                    <a:pt x="133685" y="377189"/>
                  </a:lnTo>
                  <a:lnTo>
                    <a:pt x="142408" y="393867"/>
                  </a:lnTo>
                  <a:lnTo>
                    <a:pt x="137444" y="392778"/>
                  </a:lnTo>
                  <a:lnTo>
                    <a:pt x="130468" y="379484"/>
                  </a:lnTo>
                  <a:lnTo>
                    <a:pt x="128591" y="380205"/>
                  </a:lnTo>
                  <a:lnTo>
                    <a:pt x="127610" y="384567"/>
                  </a:lnTo>
                  <a:lnTo>
                    <a:pt x="123792" y="384045"/>
                  </a:lnTo>
                  <a:lnTo>
                    <a:pt x="122531" y="382201"/>
                  </a:lnTo>
                  <a:lnTo>
                    <a:pt x="118511" y="382558"/>
                  </a:lnTo>
                  <a:lnTo>
                    <a:pt x="117058" y="381613"/>
                  </a:lnTo>
                  <a:lnTo>
                    <a:pt x="107657" y="383456"/>
                  </a:lnTo>
                  <a:lnTo>
                    <a:pt x="106126" y="375827"/>
                  </a:lnTo>
                  <a:lnTo>
                    <a:pt x="115854" y="376828"/>
                  </a:lnTo>
                  <a:lnTo>
                    <a:pt x="106360" y="365506"/>
                  </a:lnTo>
                  <a:lnTo>
                    <a:pt x="116505" y="371535"/>
                  </a:lnTo>
                  <a:lnTo>
                    <a:pt x="108749" y="360963"/>
                  </a:lnTo>
                  <a:lnTo>
                    <a:pt x="123187" y="362938"/>
                  </a:lnTo>
                  <a:lnTo>
                    <a:pt x="120723" y="353266"/>
                  </a:lnTo>
                  <a:lnTo>
                    <a:pt x="123604" y="349786"/>
                  </a:lnTo>
                  <a:lnTo>
                    <a:pt x="138652" y="351124"/>
                  </a:lnTo>
                  <a:close/>
                  <a:moveTo>
                    <a:pt x="1326887" y="333074"/>
                  </a:moveTo>
                  <a:lnTo>
                    <a:pt x="1331827" y="339509"/>
                  </a:lnTo>
                  <a:lnTo>
                    <a:pt x="1312109" y="349785"/>
                  </a:lnTo>
                  <a:close/>
                  <a:moveTo>
                    <a:pt x="1300644" y="331069"/>
                  </a:moveTo>
                  <a:lnTo>
                    <a:pt x="1288206" y="348897"/>
                  </a:lnTo>
                  <a:lnTo>
                    <a:pt x="1271362" y="337293"/>
                  </a:lnTo>
                  <a:close/>
                  <a:moveTo>
                    <a:pt x="908018" y="324884"/>
                  </a:moveTo>
                  <a:lnTo>
                    <a:pt x="920994" y="337142"/>
                  </a:lnTo>
                  <a:lnTo>
                    <a:pt x="967269" y="387042"/>
                  </a:lnTo>
                  <a:lnTo>
                    <a:pt x="939313" y="410582"/>
                  </a:lnTo>
                  <a:lnTo>
                    <a:pt x="874557" y="377026"/>
                  </a:lnTo>
                  <a:lnTo>
                    <a:pt x="899968" y="359933"/>
                  </a:lnTo>
                  <a:lnTo>
                    <a:pt x="896519" y="343503"/>
                  </a:lnTo>
                  <a:lnTo>
                    <a:pt x="908193" y="352264"/>
                  </a:lnTo>
                  <a:lnTo>
                    <a:pt x="900509" y="342274"/>
                  </a:lnTo>
                  <a:close/>
                  <a:moveTo>
                    <a:pt x="1138681" y="308519"/>
                  </a:moveTo>
                  <a:lnTo>
                    <a:pt x="1152086" y="317381"/>
                  </a:lnTo>
                  <a:lnTo>
                    <a:pt x="1132619" y="311890"/>
                  </a:lnTo>
                  <a:close/>
                  <a:moveTo>
                    <a:pt x="967045" y="191583"/>
                  </a:moveTo>
                  <a:lnTo>
                    <a:pt x="998851" y="204049"/>
                  </a:lnTo>
                  <a:lnTo>
                    <a:pt x="1014432" y="232151"/>
                  </a:lnTo>
                  <a:lnTo>
                    <a:pt x="1013300" y="264010"/>
                  </a:lnTo>
                  <a:lnTo>
                    <a:pt x="1045275" y="307464"/>
                  </a:lnTo>
                  <a:lnTo>
                    <a:pt x="1029335" y="304865"/>
                  </a:lnTo>
                  <a:lnTo>
                    <a:pt x="1025491" y="313440"/>
                  </a:lnTo>
                  <a:lnTo>
                    <a:pt x="1036275" y="316591"/>
                  </a:lnTo>
                  <a:lnTo>
                    <a:pt x="1015566" y="338104"/>
                  </a:lnTo>
                  <a:lnTo>
                    <a:pt x="1070746" y="351393"/>
                  </a:lnTo>
                  <a:lnTo>
                    <a:pt x="1046678" y="357252"/>
                  </a:lnTo>
                  <a:lnTo>
                    <a:pt x="1068027" y="385626"/>
                  </a:lnTo>
                  <a:lnTo>
                    <a:pt x="1064433" y="410518"/>
                  </a:lnTo>
                  <a:lnTo>
                    <a:pt x="1071512" y="422391"/>
                  </a:lnTo>
                  <a:lnTo>
                    <a:pt x="1091890" y="363320"/>
                  </a:lnTo>
                  <a:lnTo>
                    <a:pt x="1118384" y="388637"/>
                  </a:lnTo>
                  <a:lnTo>
                    <a:pt x="1123876" y="416929"/>
                  </a:lnTo>
                  <a:lnTo>
                    <a:pt x="1111203" y="419614"/>
                  </a:lnTo>
                  <a:lnTo>
                    <a:pt x="1111655" y="438249"/>
                  </a:lnTo>
                  <a:lnTo>
                    <a:pt x="1133053" y="476944"/>
                  </a:lnTo>
                  <a:lnTo>
                    <a:pt x="1129832" y="485125"/>
                  </a:lnTo>
                  <a:lnTo>
                    <a:pt x="1150670" y="472012"/>
                  </a:lnTo>
                  <a:lnTo>
                    <a:pt x="1168834" y="394252"/>
                  </a:lnTo>
                  <a:lnTo>
                    <a:pt x="1187344" y="393862"/>
                  </a:lnTo>
                  <a:lnTo>
                    <a:pt x="1178744" y="386051"/>
                  </a:lnTo>
                  <a:lnTo>
                    <a:pt x="1192813" y="377206"/>
                  </a:lnTo>
                  <a:lnTo>
                    <a:pt x="1172853" y="362092"/>
                  </a:lnTo>
                  <a:lnTo>
                    <a:pt x="1175840" y="331427"/>
                  </a:lnTo>
                  <a:lnTo>
                    <a:pt x="1170771" y="326711"/>
                  </a:lnTo>
                  <a:lnTo>
                    <a:pt x="1181490" y="331987"/>
                  </a:lnTo>
                  <a:lnTo>
                    <a:pt x="1196034" y="326626"/>
                  </a:lnTo>
                  <a:lnTo>
                    <a:pt x="1210202" y="336041"/>
                  </a:lnTo>
                  <a:lnTo>
                    <a:pt x="1240652" y="340031"/>
                  </a:lnTo>
                  <a:lnTo>
                    <a:pt x="1220277" y="346062"/>
                  </a:lnTo>
                  <a:lnTo>
                    <a:pt x="1260312" y="367426"/>
                  </a:lnTo>
                  <a:lnTo>
                    <a:pt x="1245006" y="385660"/>
                  </a:lnTo>
                  <a:lnTo>
                    <a:pt x="1261685" y="399712"/>
                  </a:lnTo>
                  <a:lnTo>
                    <a:pt x="1232719" y="407571"/>
                  </a:lnTo>
                  <a:lnTo>
                    <a:pt x="1262203" y="465252"/>
                  </a:lnTo>
                  <a:lnTo>
                    <a:pt x="1256711" y="491228"/>
                  </a:lnTo>
                  <a:lnTo>
                    <a:pt x="1216598" y="526060"/>
                  </a:lnTo>
                  <a:lnTo>
                    <a:pt x="1204449" y="513630"/>
                  </a:lnTo>
                  <a:lnTo>
                    <a:pt x="1205737" y="497631"/>
                  </a:lnTo>
                  <a:lnTo>
                    <a:pt x="1201011" y="507246"/>
                  </a:lnTo>
                  <a:lnTo>
                    <a:pt x="1194756" y="501008"/>
                  </a:lnTo>
                  <a:lnTo>
                    <a:pt x="1196140" y="492761"/>
                  </a:lnTo>
                  <a:lnTo>
                    <a:pt x="1184646" y="487917"/>
                  </a:lnTo>
                  <a:lnTo>
                    <a:pt x="1190460" y="492399"/>
                  </a:lnTo>
                  <a:lnTo>
                    <a:pt x="1178028" y="497781"/>
                  </a:lnTo>
                  <a:lnTo>
                    <a:pt x="1191253" y="494682"/>
                  </a:lnTo>
                  <a:lnTo>
                    <a:pt x="1188209" y="496747"/>
                  </a:lnTo>
                  <a:lnTo>
                    <a:pt x="1193288" y="500500"/>
                  </a:lnTo>
                  <a:lnTo>
                    <a:pt x="1189388" y="499843"/>
                  </a:lnTo>
                  <a:lnTo>
                    <a:pt x="1194110" y="502649"/>
                  </a:lnTo>
                  <a:lnTo>
                    <a:pt x="1194627" y="506770"/>
                  </a:lnTo>
                  <a:lnTo>
                    <a:pt x="1200922" y="508343"/>
                  </a:lnTo>
                  <a:lnTo>
                    <a:pt x="1210455" y="534294"/>
                  </a:lnTo>
                  <a:lnTo>
                    <a:pt x="1145356" y="516614"/>
                  </a:lnTo>
                  <a:lnTo>
                    <a:pt x="1163900" y="535473"/>
                  </a:lnTo>
                  <a:lnTo>
                    <a:pt x="1132248" y="579071"/>
                  </a:lnTo>
                  <a:lnTo>
                    <a:pt x="1084180" y="547396"/>
                  </a:lnTo>
                  <a:lnTo>
                    <a:pt x="1047060" y="546792"/>
                  </a:lnTo>
                  <a:lnTo>
                    <a:pt x="1142017" y="588325"/>
                  </a:lnTo>
                  <a:lnTo>
                    <a:pt x="1117093" y="637794"/>
                  </a:lnTo>
                  <a:lnTo>
                    <a:pt x="1074623" y="638158"/>
                  </a:lnTo>
                  <a:lnTo>
                    <a:pt x="1081181" y="647401"/>
                  </a:lnTo>
                  <a:lnTo>
                    <a:pt x="1071349" y="644201"/>
                  </a:lnTo>
                  <a:lnTo>
                    <a:pt x="1078002" y="653417"/>
                  </a:lnTo>
                  <a:lnTo>
                    <a:pt x="1072910" y="662954"/>
                  </a:lnTo>
                  <a:lnTo>
                    <a:pt x="1024807" y="653417"/>
                  </a:lnTo>
                  <a:lnTo>
                    <a:pt x="1032856" y="658915"/>
                  </a:lnTo>
                  <a:lnTo>
                    <a:pt x="1024847" y="666991"/>
                  </a:lnTo>
                  <a:lnTo>
                    <a:pt x="1040001" y="658134"/>
                  </a:lnTo>
                  <a:lnTo>
                    <a:pt x="1061574" y="674861"/>
                  </a:lnTo>
                  <a:lnTo>
                    <a:pt x="1063993" y="689002"/>
                  </a:lnTo>
                  <a:lnTo>
                    <a:pt x="1026114" y="699604"/>
                  </a:lnTo>
                  <a:lnTo>
                    <a:pt x="1037431" y="710317"/>
                  </a:lnTo>
                  <a:lnTo>
                    <a:pt x="1020006" y="716428"/>
                  </a:lnTo>
                  <a:lnTo>
                    <a:pt x="1025075" y="730953"/>
                  </a:lnTo>
                  <a:lnTo>
                    <a:pt x="1011300" y="722400"/>
                  </a:lnTo>
                  <a:lnTo>
                    <a:pt x="1018850" y="727654"/>
                  </a:lnTo>
                  <a:lnTo>
                    <a:pt x="1000868" y="740275"/>
                  </a:lnTo>
                  <a:lnTo>
                    <a:pt x="1008860" y="747572"/>
                  </a:lnTo>
                  <a:lnTo>
                    <a:pt x="993083" y="761857"/>
                  </a:lnTo>
                  <a:lnTo>
                    <a:pt x="978539" y="802567"/>
                  </a:lnTo>
                  <a:lnTo>
                    <a:pt x="975459" y="840135"/>
                  </a:lnTo>
                  <a:lnTo>
                    <a:pt x="976080" y="862717"/>
                  </a:lnTo>
                  <a:lnTo>
                    <a:pt x="987925" y="875310"/>
                  </a:lnTo>
                  <a:lnTo>
                    <a:pt x="985086" y="898224"/>
                  </a:lnTo>
                  <a:lnTo>
                    <a:pt x="989720" y="876181"/>
                  </a:lnTo>
                  <a:lnTo>
                    <a:pt x="1010666" y="877236"/>
                  </a:lnTo>
                  <a:lnTo>
                    <a:pt x="1026156" y="933181"/>
                  </a:lnTo>
                  <a:lnTo>
                    <a:pt x="1016497" y="949931"/>
                  </a:lnTo>
                  <a:lnTo>
                    <a:pt x="1060027" y="936375"/>
                  </a:lnTo>
                  <a:lnTo>
                    <a:pt x="1167762" y="998522"/>
                  </a:lnTo>
                  <a:lnTo>
                    <a:pt x="1180276" y="1009491"/>
                  </a:lnTo>
                  <a:lnTo>
                    <a:pt x="1173899" y="1022343"/>
                  </a:lnTo>
                  <a:lnTo>
                    <a:pt x="1182810" y="1011017"/>
                  </a:lnTo>
                  <a:lnTo>
                    <a:pt x="1239715" y="1016497"/>
                  </a:lnTo>
                  <a:lnTo>
                    <a:pt x="1239949" y="1093312"/>
                  </a:lnTo>
                  <a:lnTo>
                    <a:pt x="1255720" y="1113477"/>
                  </a:lnTo>
                  <a:lnTo>
                    <a:pt x="1248672" y="1122251"/>
                  </a:lnTo>
                  <a:lnTo>
                    <a:pt x="1267453" y="1128313"/>
                  </a:lnTo>
                  <a:lnTo>
                    <a:pt x="1279241" y="1146998"/>
                  </a:lnTo>
                  <a:lnTo>
                    <a:pt x="1267019" y="1161722"/>
                  </a:lnTo>
                  <a:lnTo>
                    <a:pt x="1285917" y="1152682"/>
                  </a:lnTo>
                  <a:lnTo>
                    <a:pt x="1302561" y="1171925"/>
                  </a:lnTo>
                  <a:lnTo>
                    <a:pt x="1293690" y="1156465"/>
                  </a:lnTo>
                  <a:lnTo>
                    <a:pt x="1302772" y="1140244"/>
                  </a:lnTo>
                  <a:lnTo>
                    <a:pt x="1312676" y="1157101"/>
                  </a:lnTo>
                  <a:lnTo>
                    <a:pt x="1308828" y="1136573"/>
                  </a:lnTo>
                  <a:lnTo>
                    <a:pt x="1319992" y="1112803"/>
                  </a:lnTo>
                  <a:lnTo>
                    <a:pt x="1307250" y="1076204"/>
                  </a:lnTo>
                  <a:lnTo>
                    <a:pt x="1308547" y="1051803"/>
                  </a:lnTo>
                  <a:lnTo>
                    <a:pt x="1293433" y="1034763"/>
                  </a:lnTo>
                  <a:lnTo>
                    <a:pt x="1336009" y="1010863"/>
                  </a:lnTo>
                  <a:lnTo>
                    <a:pt x="1348922" y="997679"/>
                  </a:lnTo>
                  <a:lnTo>
                    <a:pt x="1361572" y="973354"/>
                  </a:lnTo>
                  <a:lnTo>
                    <a:pt x="1361753" y="942229"/>
                  </a:lnTo>
                  <a:lnTo>
                    <a:pt x="1354737" y="918148"/>
                  </a:lnTo>
                  <a:lnTo>
                    <a:pt x="1318560" y="881406"/>
                  </a:lnTo>
                  <a:lnTo>
                    <a:pt x="1318649" y="868095"/>
                  </a:lnTo>
                  <a:lnTo>
                    <a:pt x="1337516" y="849990"/>
                  </a:lnTo>
                  <a:lnTo>
                    <a:pt x="1332595" y="849759"/>
                  </a:lnTo>
                  <a:lnTo>
                    <a:pt x="1335476" y="837065"/>
                  </a:lnTo>
                  <a:lnTo>
                    <a:pt x="1345192" y="843119"/>
                  </a:lnTo>
                  <a:lnTo>
                    <a:pt x="1342793" y="828443"/>
                  </a:lnTo>
                  <a:lnTo>
                    <a:pt x="1356914" y="818094"/>
                  </a:lnTo>
                  <a:lnTo>
                    <a:pt x="1339312" y="822125"/>
                  </a:lnTo>
                  <a:lnTo>
                    <a:pt x="1336027" y="807473"/>
                  </a:lnTo>
                  <a:lnTo>
                    <a:pt x="1343091" y="801637"/>
                  </a:lnTo>
                  <a:lnTo>
                    <a:pt x="1334209" y="797532"/>
                  </a:lnTo>
                  <a:lnTo>
                    <a:pt x="1341014" y="789012"/>
                  </a:lnTo>
                  <a:lnTo>
                    <a:pt x="1326629" y="790987"/>
                  </a:lnTo>
                  <a:lnTo>
                    <a:pt x="1341794" y="758065"/>
                  </a:lnTo>
                  <a:lnTo>
                    <a:pt x="1330859" y="750363"/>
                  </a:lnTo>
                  <a:lnTo>
                    <a:pt x="1327408" y="724980"/>
                  </a:lnTo>
                  <a:lnTo>
                    <a:pt x="1341084" y="712038"/>
                  </a:lnTo>
                  <a:lnTo>
                    <a:pt x="1403111" y="732924"/>
                  </a:lnTo>
                  <a:lnTo>
                    <a:pt x="1399138" y="728247"/>
                  </a:lnTo>
                  <a:lnTo>
                    <a:pt x="1421967" y="715781"/>
                  </a:lnTo>
                  <a:lnTo>
                    <a:pt x="1457214" y="752123"/>
                  </a:lnTo>
                  <a:lnTo>
                    <a:pt x="1451020" y="756930"/>
                  </a:lnTo>
                  <a:lnTo>
                    <a:pt x="1466405" y="755092"/>
                  </a:lnTo>
                  <a:lnTo>
                    <a:pt x="1459804" y="763098"/>
                  </a:lnTo>
                  <a:lnTo>
                    <a:pt x="1470312" y="775872"/>
                  </a:lnTo>
                  <a:lnTo>
                    <a:pt x="1496584" y="778194"/>
                  </a:lnTo>
                  <a:lnTo>
                    <a:pt x="1501202" y="790254"/>
                  </a:lnTo>
                  <a:lnTo>
                    <a:pt x="1509813" y="778693"/>
                  </a:lnTo>
                  <a:lnTo>
                    <a:pt x="1512935" y="790400"/>
                  </a:lnTo>
                  <a:lnTo>
                    <a:pt x="1503343" y="802436"/>
                  </a:lnTo>
                  <a:lnTo>
                    <a:pt x="1507597" y="821983"/>
                  </a:lnTo>
                  <a:lnTo>
                    <a:pt x="1479692" y="822171"/>
                  </a:lnTo>
                  <a:lnTo>
                    <a:pt x="1508106" y="831884"/>
                  </a:lnTo>
                  <a:lnTo>
                    <a:pt x="1504773" y="853299"/>
                  </a:lnTo>
                  <a:lnTo>
                    <a:pt x="1515832" y="856875"/>
                  </a:lnTo>
                  <a:lnTo>
                    <a:pt x="1509585" y="859008"/>
                  </a:lnTo>
                  <a:lnTo>
                    <a:pt x="1509228" y="874369"/>
                  </a:lnTo>
                  <a:lnTo>
                    <a:pt x="1502433" y="864331"/>
                  </a:lnTo>
                  <a:lnTo>
                    <a:pt x="1503559" y="873722"/>
                  </a:lnTo>
                  <a:lnTo>
                    <a:pt x="1496426" y="875616"/>
                  </a:lnTo>
                  <a:lnTo>
                    <a:pt x="1503495" y="883301"/>
                  </a:lnTo>
                  <a:lnTo>
                    <a:pt x="1514895" y="871099"/>
                  </a:lnTo>
                  <a:lnTo>
                    <a:pt x="1534296" y="875435"/>
                  </a:lnTo>
                  <a:lnTo>
                    <a:pt x="1534643" y="901888"/>
                  </a:lnTo>
                  <a:lnTo>
                    <a:pt x="1512996" y="916321"/>
                  </a:lnTo>
                  <a:lnTo>
                    <a:pt x="1533376" y="905399"/>
                  </a:lnTo>
                  <a:lnTo>
                    <a:pt x="1541841" y="883796"/>
                  </a:lnTo>
                  <a:lnTo>
                    <a:pt x="1544153" y="887027"/>
                  </a:lnTo>
                  <a:lnTo>
                    <a:pt x="1544922" y="894147"/>
                  </a:lnTo>
                  <a:lnTo>
                    <a:pt x="1539201" y="904043"/>
                  </a:lnTo>
                  <a:lnTo>
                    <a:pt x="1546107" y="895097"/>
                  </a:lnTo>
                  <a:lnTo>
                    <a:pt x="1545856" y="890284"/>
                  </a:lnTo>
                  <a:lnTo>
                    <a:pt x="1547744" y="888554"/>
                  </a:lnTo>
                  <a:lnTo>
                    <a:pt x="1547956" y="910051"/>
                  </a:lnTo>
                  <a:lnTo>
                    <a:pt x="1575948" y="872633"/>
                  </a:lnTo>
                  <a:lnTo>
                    <a:pt x="1585511" y="882445"/>
                  </a:lnTo>
                  <a:lnTo>
                    <a:pt x="1582911" y="894147"/>
                  </a:lnTo>
                  <a:lnTo>
                    <a:pt x="1586689" y="881735"/>
                  </a:lnTo>
                  <a:lnTo>
                    <a:pt x="1581960" y="875775"/>
                  </a:lnTo>
                  <a:lnTo>
                    <a:pt x="1588601" y="872168"/>
                  </a:lnTo>
                  <a:lnTo>
                    <a:pt x="1584396" y="870461"/>
                  </a:lnTo>
                  <a:lnTo>
                    <a:pt x="1598570" y="864809"/>
                  </a:lnTo>
                  <a:lnTo>
                    <a:pt x="1590109" y="860212"/>
                  </a:lnTo>
                  <a:lnTo>
                    <a:pt x="1597732" y="855081"/>
                  </a:lnTo>
                  <a:lnTo>
                    <a:pt x="1593419" y="846410"/>
                  </a:lnTo>
                  <a:lnTo>
                    <a:pt x="1605629" y="850971"/>
                  </a:lnTo>
                  <a:lnTo>
                    <a:pt x="1594128" y="836762"/>
                  </a:lnTo>
                  <a:lnTo>
                    <a:pt x="1605616" y="834839"/>
                  </a:lnTo>
                  <a:lnTo>
                    <a:pt x="1600377" y="829662"/>
                  </a:lnTo>
                  <a:lnTo>
                    <a:pt x="1608349" y="809487"/>
                  </a:lnTo>
                  <a:lnTo>
                    <a:pt x="1616536" y="813009"/>
                  </a:lnTo>
                  <a:lnTo>
                    <a:pt x="1608920" y="825417"/>
                  </a:lnTo>
                  <a:lnTo>
                    <a:pt x="1622870" y="823786"/>
                  </a:lnTo>
                  <a:lnTo>
                    <a:pt x="1620764" y="834151"/>
                  </a:lnTo>
                  <a:lnTo>
                    <a:pt x="1625176" y="840601"/>
                  </a:lnTo>
                  <a:lnTo>
                    <a:pt x="1623926" y="845100"/>
                  </a:lnTo>
                  <a:lnTo>
                    <a:pt x="1632258" y="845250"/>
                  </a:lnTo>
                  <a:lnTo>
                    <a:pt x="1625084" y="850717"/>
                  </a:lnTo>
                  <a:lnTo>
                    <a:pt x="1639991" y="858067"/>
                  </a:lnTo>
                  <a:lnTo>
                    <a:pt x="1625470" y="865883"/>
                  </a:lnTo>
                  <a:lnTo>
                    <a:pt x="1644685" y="864113"/>
                  </a:lnTo>
                  <a:lnTo>
                    <a:pt x="1640655" y="872417"/>
                  </a:lnTo>
                  <a:lnTo>
                    <a:pt x="1650740" y="879158"/>
                  </a:lnTo>
                  <a:lnTo>
                    <a:pt x="1635068" y="894930"/>
                  </a:lnTo>
                  <a:lnTo>
                    <a:pt x="1656865" y="887600"/>
                  </a:lnTo>
                  <a:lnTo>
                    <a:pt x="1651150" y="896883"/>
                  </a:lnTo>
                  <a:lnTo>
                    <a:pt x="1656294" y="898401"/>
                  </a:lnTo>
                  <a:lnTo>
                    <a:pt x="1640318" y="907782"/>
                  </a:lnTo>
                  <a:lnTo>
                    <a:pt x="1659076" y="899973"/>
                  </a:lnTo>
                  <a:lnTo>
                    <a:pt x="1662156" y="905741"/>
                  </a:lnTo>
                  <a:lnTo>
                    <a:pt x="1654430" y="909774"/>
                  </a:lnTo>
                  <a:lnTo>
                    <a:pt x="1665947" y="908258"/>
                  </a:lnTo>
                  <a:lnTo>
                    <a:pt x="1667379" y="911058"/>
                  </a:lnTo>
                  <a:lnTo>
                    <a:pt x="1665723" y="913521"/>
                  </a:lnTo>
                  <a:lnTo>
                    <a:pt x="1665993" y="914667"/>
                  </a:lnTo>
                  <a:lnTo>
                    <a:pt x="1671079" y="921794"/>
                  </a:lnTo>
                  <a:lnTo>
                    <a:pt x="1657123" y="926754"/>
                  </a:lnTo>
                  <a:lnTo>
                    <a:pt x="1682192" y="942942"/>
                  </a:lnTo>
                  <a:lnTo>
                    <a:pt x="1670617" y="954270"/>
                  </a:lnTo>
                  <a:lnTo>
                    <a:pt x="1675557" y="961024"/>
                  </a:lnTo>
                  <a:lnTo>
                    <a:pt x="1656518" y="954367"/>
                  </a:lnTo>
                  <a:lnTo>
                    <a:pt x="1675854" y="964189"/>
                  </a:lnTo>
                  <a:lnTo>
                    <a:pt x="1665617" y="967575"/>
                  </a:lnTo>
                  <a:lnTo>
                    <a:pt x="1675792" y="974403"/>
                  </a:lnTo>
                  <a:lnTo>
                    <a:pt x="1668393" y="975714"/>
                  </a:lnTo>
                  <a:lnTo>
                    <a:pt x="1682350" y="976232"/>
                  </a:lnTo>
                  <a:lnTo>
                    <a:pt x="1680210" y="982504"/>
                  </a:lnTo>
                  <a:lnTo>
                    <a:pt x="1684745" y="983041"/>
                  </a:lnTo>
                  <a:lnTo>
                    <a:pt x="1679125" y="984397"/>
                  </a:lnTo>
                  <a:lnTo>
                    <a:pt x="1687274" y="985941"/>
                  </a:lnTo>
                  <a:lnTo>
                    <a:pt x="1688141" y="988173"/>
                  </a:lnTo>
                  <a:lnTo>
                    <a:pt x="1685502" y="989032"/>
                  </a:lnTo>
                  <a:lnTo>
                    <a:pt x="1687554" y="990489"/>
                  </a:lnTo>
                  <a:lnTo>
                    <a:pt x="1695470" y="991094"/>
                  </a:lnTo>
                  <a:lnTo>
                    <a:pt x="1692307" y="994731"/>
                  </a:lnTo>
                  <a:lnTo>
                    <a:pt x="1698168" y="991650"/>
                  </a:lnTo>
                  <a:lnTo>
                    <a:pt x="1696771" y="1000104"/>
                  </a:lnTo>
                  <a:lnTo>
                    <a:pt x="1703935" y="992893"/>
                  </a:lnTo>
                  <a:lnTo>
                    <a:pt x="1700780" y="1009130"/>
                  </a:lnTo>
                  <a:lnTo>
                    <a:pt x="1706752" y="1006006"/>
                  </a:lnTo>
                  <a:lnTo>
                    <a:pt x="1696451" y="1022180"/>
                  </a:lnTo>
                  <a:lnTo>
                    <a:pt x="1715546" y="1009789"/>
                  </a:lnTo>
                  <a:lnTo>
                    <a:pt x="1711651" y="1017924"/>
                  </a:lnTo>
                  <a:lnTo>
                    <a:pt x="1722968" y="1016979"/>
                  </a:lnTo>
                  <a:lnTo>
                    <a:pt x="1712179" y="1031316"/>
                  </a:lnTo>
                  <a:lnTo>
                    <a:pt x="1728595" y="1013233"/>
                  </a:lnTo>
                  <a:lnTo>
                    <a:pt x="1723796" y="1022855"/>
                  </a:lnTo>
                  <a:lnTo>
                    <a:pt x="1731505" y="1016209"/>
                  </a:lnTo>
                  <a:lnTo>
                    <a:pt x="1734027" y="1027710"/>
                  </a:lnTo>
                  <a:lnTo>
                    <a:pt x="1766906" y="1037420"/>
                  </a:lnTo>
                  <a:lnTo>
                    <a:pt x="1719846" y="1056632"/>
                  </a:lnTo>
                  <a:lnTo>
                    <a:pt x="1745268" y="1050187"/>
                  </a:lnTo>
                  <a:lnTo>
                    <a:pt x="1708054" y="1075287"/>
                  </a:lnTo>
                  <a:lnTo>
                    <a:pt x="1692782" y="1065850"/>
                  </a:lnTo>
                  <a:lnTo>
                    <a:pt x="1708695" y="1076275"/>
                  </a:lnTo>
                  <a:lnTo>
                    <a:pt x="1702045" y="1084469"/>
                  </a:lnTo>
                  <a:lnTo>
                    <a:pt x="1757636" y="1055832"/>
                  </a:lnTo>
                  <a:lnTo>
                    <a:pt x="1744290" y="1053377"/>
                  </a:lnTo>
                  <a:lnTo>
                    <a:pt x="1749370" y="1049863"/>
                  </a:lnTo>
                  <a:lnTo>
                    <a:pt x="1766131" y="1052986"/>
                  </a:lnTo>
                  <a:lnTo>
                    <a:pt x="1772633" y="1064764"/>
                  </a:lnTo>
                  <a:lnTo>
                    <a:pt x="1762630" y="1073022"/>
                  </a:lnTo>
                  <a:lnTo>
                    <a:pt x="1767128" y="1078415"/>
                  </a:lnTo>
                  <a:lnTo>
                    <a:pt x="1785552" y="1066226"/>
                  </a:lnTo>
                  <a:lnTo>
                    <a:pt x="1780998" y="1070140"/>
                  </a:lnTo>
                  <a:lnTo>
                    <a:pt x="1799420" y="1081953"/>
                  </a:lnTo>
                  <a:lnTo>
                    <a:pt x="1791840" y="1092929"/>
                  </a:lnTo>
                  <a:lnTo>
                    <a:pt x="1800489" y="1107452"/>
                  </a:lnTo>
                  <a:lnTo>
                    <a:pt x="1784872" y="1108158"/>
                  </a:lnTo>
                  <a:lnTo>
                    <a:pt x="1802790" y="1113525"/>
                  </a:lnTo>
                  <a:lnTo>
                    <a:pt x="1791206" y="1113517"/>
                  </a:lnTo>
                  <a:lnTo>
                    <a:pt x="1801667" y="1125877"/>
                  </a:lnTo>
                  <a:lnTo>
                    <a:pt x="1775309" y="1148337"/>
                  </a:lnTo>
                  <a:lnTo>
                    <a:pt x="1739859" y="1153388"/>
                  </a:lnTo>
                  <a:lnTo>
                    <a:pt x="1710777" y="1187711"/>
                  </a:lnTo>
                  <a:lnTo>
                    <a:pt x="1574232" y="1187279"/>
                  </a:lnTo>
                  <a:lnTo>
                    <a:pt x="1555113" y="1217901"/>
                  </a:lnTo>
                  <a:lnTo>
                    <a:pt x="1519507" y="1235960"/>
                  </a:lnTo>
                  <a:lnTo>
                    <a:pt x="1472229" y="1299671"/>
                  </a:lnTo>
                  <a:lnTo>
                    <a:pt x="1537452" y="1240151"/>
                  </a:lnTo>
                  <a:lnTo>
                    <a:pt x="1577689" y="1222445"/>
                  </a:lnTo>
                  <a:lnTo>
                    <a:pt x="1605340" y="1221367"/>
                  </a:lnTo>
                  <a:lnTo>
                    <a:pt x="1621715" y="1231756"/>
                  </a:lnTo>
                  <a:lnTo>
                    <a:pt x="1614804" y="1232399"/>
                  </a:lnTo>
                  <a:lnTo>
                    <a:pt x="1621193" y="1244900"/>
                  </a:lnTo>
                  <a:lnTo>
                    <a:pt x="1598815" y="1260221"/>
                  </a:lnTo>
                  <a:lnTo>
                    <a:pt x="1586178" y="1253879"/>
                  </a:lnTo>
                  <a:lnTo>
                    <a:pt x="1566360" y="1260642"/>
                  </a:lnTo>
                  <a:lnTo>
                    <a:pt x="1576621" y="1258078"/>
                  </a:lnTo>
                  <a:lnTo>
                    <a:pt x="1591868" y="1272335"/>
                  </a:lnTo>
                  <a:lnTo>
                    <a:pt x="1609558" y="1266503"/>
                  </a:lnTo>
                  <a:lnTo>
                    <a:pt x="1597461" y="1289009"/>
                  </a:lnTo>
                  <a:lnTo>
                    <a:pt x="1609530" y="1289216"/>
                  </a:lnTo>
                  <a:lnTo>
                    <a:pt x="1615748" y="1315089"/>
                  </a:lnTo>
                  <a:lnTo>
                    <a:pt x="1658882" y="1334176"/>
                  </a:lnTo>
                  <a:lnTo>
                    <a:pt x="1670382" y="1325901"/>
                  </a:lnTo>
                  <a:lnTo>
                    <a:pt x="1684270" y="1337263"/>
                  </a:lnTo>
                  <a:lnTo>
                    <a:pt x="1679963" y="1342184"/>
                  </a:lnTo>
                  <a:lnTo>
                    <a:pt x="1690507" y="1343203"/>
                  </a:lnTo>
                  <a:lnTo>
                    <a:pt x="1633612" y="1361093"/>
                  </a:lnTo>
                  <a:lnTo>
                    <a:pt x="1634189" y="1369380"/>
                  </a:lnTo>
                  <a:lnTo>
                    <a:pt x="1622154" y="1365212"/>
                  </a:lnTo>
                  <a:lnTo>
                    <a:pt x="1595109" y="1397912"/>
                  </a:lnTo>
                  <a:lnTo>
                    <a:pt x="1580628" y="1386392"/>
                  </a:lnTo>
                  <a:lnTo>
                    <a:pt x="1587439" y="1365154"/>
                  </a:lnTo>
                  <a:lnTo>
                    <a:pt x="1580119" y="1369750"/>
                  </a:lnTo>
                  <a:lnTo>
                    <a:pt x="1616065" y="1342535"/>
                  </a:lnTo>
                  <a:lnTo>
                    <a:pt x="1623094" y="1353238"/>
                  </a:lnTo>
                  <a:lnTo>
                    <a:pt x="1639896" y="1341767"/>
                  </a:lnTo>
                  <a:lnTo>
                    <a:pt x="1606602" y="1342786"/>
                  </a:lnTo>
                  <a:lnTo>
                    <a:pt x="1620576" y="1328497"/>
                  </a:lnTo>
                  <a:lnTo>
                    <a:pt x="1610610" y="1319661"/>
                  </a:lnTo>
                  <a:lnTo>
                    <a:pt x="1609956" y="1334335"/>
                  </a:lnTo>
                  <a:lnTo>
                    <a:pt x="1586191" y="1346432"/>
                  </a:lnTo>
                  <a:lnTo>
                    <a:pt x="1584102" y="1338729"/>
                  </a:lnTo>
                  <a:lnTo>
                    <a:pt x="1575119" y="1350048"/>
                  </a:lnTo>
                  <a:lnTo>
                    <a:pt x="1558671" y="1347108"/>
                  </a:lnTo>
                  <a:lnTo>
                    <a:pt x="1546154" y="1331494"/>
                  </a:lnTo>
                  <a:lnTo>
                    <a:pt x="1546243" y="1289527"/>
                  </a:lnTo>
                  <a:lnTo>
                    <a:pt x="1515881" y="1277017"/>
                  </a:lnTo>
                  <a:lnTo>
                    <a:pt x="1481113" y="1345441"/>
                  </a:lnTo>
                  <a:lnTo>
                    <a:pt x="1394257" y="1352989"/>
                  </a:lnTo>
                  <a:lnTo>
                    <a:pt x="1356004" y="1392977"/>
                  </a:lnTo>
                  <a:lnTo>
                    <a:pt x="1315392" y="1393099"/>
                  </a:lnTo>
                  <a:lnTo>
                    <a:pt x="1305677" y="1397881"/>
                  </a:lnTo>
                  <a:lnTo>
                    <a:pt x="1309854" y="1416591"/>
                  </a:lnTo>
                  <a:lnTo>
                    <a:pt x="1231501" y="1449048"/>
                  </a:lnTo>
                  <a:lnTo>
                    <a:pt x="1221532" y="1438762"/>
                  </a:lnTo>
                  <a:lnTo>
                    <a:pt x="1235203" y="1422378"/>
                  </a:lnTo>
                  <a:lnTo>
                    <a:pt x="1243464" y="1394390"/>
                  </a:lnTo>
                  <a:lnTo>
                    <a:pt x="1234745" y="1341917"/>
                  </a:lnTo>
                  <a:lnTo>
                    <a:pt x="1212468" y="1327671"/>
                  </a:lnTo>
                  <a:lnTo>
                    <a:pt x="1212897" y="1319213"/>
                  </a:lnTo>
                  <a:lnTo>
                    <a:pt x="1204842" y="1320236"/>
                  </a:lnTo>
                  <a:lnTo>
                    <a:pt x="1201304" y="1306149"/>
                  </a:lnTo>
                  <a:lnTo>
                    <a:pt x="1192038" y="1308162"/>
                  </a:lnTo>
                  <a:lnTo>
                    <a:pt x="1185873" y="1294727"/>
                  </a:lnTo>
                  <a:lnTo>
                    <a:pt x="1111714" y="1250500"/>
                  </a:lnTo>
                  <a:lnTo>
                    <a:pt x="1090834" y="1261037"/>
                  </a:lnTo>
                  <a:lnTo>
                    <a:pt x="1058898" y="1252874"/>
                  </a:lnTo>
                  <a:lnTo>
                    <a:pt x="1047288" y="1259098"/>
                  </a:lnTo>
                  <a:lnTo>
                    <a:pt x="1014873" y="1240578"/>
                  </a:lnTo>
                  <a:lnTo>
                    <a:pt x="979964" y="1237340"/>
                  </a:lnTo>
                  <a:lnTo>
                    <a:pt x="969991" y="1216863"/>
                  </a:lnTo>
                  <a:lnTo>
                    <a:pt x="968384" y="1228502"/>
                  </a:lnTo>
                  <a:lnTo>
                    <a:pt x="385308" y="1228502"/>
                  </a:lnTo>
                  <a:lnTo>
                    <a:pt x="379520" y="1228502"/>
                  </a:lnTo>
                  <a:lnTo>
                    <a:pt x="378264" y="1228502"/>
                  </a:lnTo>
                  <a:lnTo>
                    <a:pt x="374988" y="1219639"/>
                  </a:lnTo>
                  <a:lnTo>
                    <a:pt x="383354" y="1214363"/>
                  </a:lnTo>
                  <a:lnTo>
                    <a:pt x="375252" y="1217522"/>
                  </a:lnTo>
                  <a:lnTo>
                    <a:pt x="376872" y="1205786"/>
                  </a:lnTo>
                  <a:lnTo>
                    <a:pt x="369843" y="1211967"/>
                  </a:lnTo>
                  <a:lnTo>
                    <a:pt x="368932" y="1216142"/>
                  </a:lnTo>
                  <a:lnTo>
                    <a:pt x="357685" y="1207920"/>
                  </a:lnTo>
                  <a:lnTo>
                    <a:pt x="368974" y="1206095"/>
                  </a:lnTo>
                  <a:lnTo>
                    <a:pt x="360496" y="1203524"/>
                  </a:lnTo>
                  <a:lnTo>
                    <a:pt x="362896" y="1190905"/>
                  </a:lnTo>
                  <a:lnTo>
                    <a:pt x="360679" y="1201640"/>
                  </a:lnTo>
                  <a:lnTo>
                    <a:pt x="350388" y="1203678"/>
                  </a:lnTo>
                  <a:lnTo>
                    <a:pt x="341599" y="1193881"/>
                  </a:lnTo>
                  <a:lnTo>
                    <a:pt x="344267" y="1196068"/>
                  </a:lnTo>
                  <a:lnTo>
                    <a:pt x="346422" y="1188042"/>
                  </a:lnTo>
                  <a:lnTo>
                    <a:pt x="344022" y="1185109"/>
                  </a:lnTo>
                  <a:lnTo>
                    <a:pt x="351778" y="1179303"/>
                  </a:lnTo>
                  <a:lnTo>
                    <a:pt x="336346" y="1185275"/>
                  </a:lnTo>
                  <a:lnTo>
                    <a:pt x="342105" y="1165332"/>
                  </a:lnTo>
                  <a:lnTo>
                    <a:pt x="335478" y="1181618"/>
                  </a:lnTo>
                  <a:lnTo>
                    <a:pt x="326426" y="1179650"/>
                  </a:lnTo>
                  <a:lnTo>
                    <a:pt x="328633" y="1172251"/>
                  </a:lnTo>
                  <a:lnTo>
                    <a:pt x="323093" y="1181785"/>
                  </a:lnTo>
                  <a:lnTo>
                    <a:pt x="311079" y="1175001"/>
                  </a:lnTo>
                  <a:lnTo>
                    <a:pt x="324854" y="1171051"/>
                  </a:lnTo>
                  <a:lnTo>
                    <a:pt x="324614" y="1159413"/>
                  </a:lnTo>
                  <a:lnTo>
                    <a:pt x="322561" y="1171536"/>
                  </a:lnTo>
                  <a:lnTo>
                    <a:pt x="314114" y="1173435"/>
                  </a:lnTo>
                  <a:lnTo>
                    <a:pt x="312681" y="1167512"/>
                  </a:lnTo>
                  <a:lnTo>
                    <a:pt x="305060" y="1167911"/>
                  </a:lnTo>
                  <a:lnTo>
                    <a:pt x="313126" y="1164306"/>
                  </a:lnTo>
                  <a:lnTo>
                    <a:pt x="284388" y="1162488"/>
                  </a:lnTo>
                  <a:lnTo>
                    <a:pt x="302888" y="1156108"/>
                  </a:lnTo>
                  <a:lnTo>
                    <a:pt x="279075" y="1157101"/>
                  </a:lnTo>
                  <a:lnTo>
                    <a:pt x="292949" y="1151697"/>
                  </a:lnTo>
                  <a:lnTo>
                    <a:pt x="279309" y="1151724"/>
                  </a:lnTo>
                  <a:lnTo>
                    <a:pt x="285451" y="1141720"/>
                  </a:lnTo>
                  <a:lnTo>
                    <a:pt x="303786" y="1139656"/>
                  </a:lnTo>
                  <a:lnTo>
                    <a:pt x="286632" y="1140053"/>
                  </a:lnTo>
                  <a:lnTo>
                    <a:pt x="288344" y="1133382"/>
                  </a:lnTo>
                  <a:lnTo>
                    <a:pt x="280840" y="1147262"/>
                  </a:lnTo>
                  <a:lnTo>
                    <a:pt x="277214" y="1139863"/>
                  </a:lnTo>
                  <a:lnTo>
                    <a:pt x="292134" y="1117932"/>
                  </a:lnTo>
                  <a:lnTo>
                    <a:pt x="302740" y="1129266"/>
                  </a:lnTo>
                  <a:lnTo>
                    <a:pt x="297011" y="1118231"/>
                  </a:lnTo>
                  <a:lnTo>
                    <a:pt x="301410" y="1115808"/>
                  </a:lnTo>
                  <a:lnTo>
                    <a:pt x="291823" y="1115566"/>
                  </a:lnTo>
                  <a:lnTo>
                    <a:pt x="295384" y="1099383"/>
                  </a:lnTo>
                  <a:lnTo>
                    <a:pt x="282698" y="1118643"/>
                  </a:lnTo>
                  <a:lnTo>
                    <a:pt x="274375" y="1116943"/>
                  </a:lnTo>
                  <a:lnTo>
                    <a:pt x="277179" y="1108662"/>
                  </a:lnTo>
                  <a:lnTo>
                    <a:pt x="266319" y="1118662"/>
                  </a:lnTo>
                  <a:lnTo>
                    <a:pt x="269952" y="1112640"/>
                  </a:lnTo>
                  <a:lnTo>
                    <a:pt x="271858" y="1098302"/>
                  </a:lnTo>
                  <a:lnTo>
                    <a:pt x="265322" y="1100180"/>
                  </a:lnTo>
                  <a:lnTo>
                    <a:pt x="263238" y="1089322"/>
                  </a:lnTo>
                  <a:lnTo>
                    <a:pt x="256498" y="1083968"/>
                  </a:lnTo>
                  <a:lnTo>
                    <a:pt x="255883" y="1078958"/>
                  </a:lnTo>
                  <a:lnTo>
                    <a:pt x="254092" y="1074407"/>
                  </a:lnTo>
                  <a:lnTo>
                    <a:pt x="277431" y="1085517"/>
                  </a:lnTo>
                  <a:lnTo>
                    <a:pt x="257465" y="1072052"/>
                  </a:lnTo>
                  <a:lnTo>
                    <a:pt x="264683" y="1064426"/>
                  </a:lnTo>
                  <a:lnTo>
                    <a:pt x="261954" y="1057273"/>
                  </a:lnTo>
                  <a:lnTo>
                    <a:pt x="248607" y="1071813"/>
                  </a:lnTo>
                  <a:lnTo>
                    <a:pt x="247756" y="1080584"/>
                  </a:lnTo>
                  <a:lnTo>
                    <a:pt x="231334" y="1062475"/>
                  </a:lnTo>
                  <a:lnTo>
                    <a:pt x="231410" y="1052887"/>
                  </a:lnTo>
                  <a:lnTo>
                    <a:pt x="243590" y="1049854"/>
                  </a:lnTo>
                  <a:lnTo>
                    <a:pt x="222235" y="1045234"/>
                  </a:lnTo>
                  <a:lnTo>
                    <a:pt x="223595" y="1035564"/>
                  </a:lnTo>
                  <a:lnTo>
                    <a:pt x="233258" y="1046998"/>
                  </a:lnTo>
                  <a:lnTo>
                    <a:pt x="224493" y="1034661"/>
                  </a:lnTo>
                  <a:lnTo>
                    <a:pt x="234291" y="1036467"/>
                  </a:lnTo>
                  <a:lnTo>
                    <a:pt x="228724" y="1027638"/>
                  </a:lnTo>
                  <a:lnTo>
                    <a:pt x="240370" y="1022077"/>
                  </a:lnTo>
                  <a:lnTo>
                    <a:pt x="232473" y="1021104"/>
                  </a:lnTo>
                  <a:lnTo>
                    <a:pt x="243555" y="1004669"/>
                  </a:lnTo>
                  <a:lnTo>
                    <a:pt x="236895" y="1000954"/>
                  </a:lnTo>
                  <a:lnTo>
                    <a:pt x="236252" y="1011513"/>
                  </a:lnTo>
                  <a:lnTo>
                    <a:pt x="229997" y="1022128"/>
                  </a:lnTo>
                  <a:lnTo>
                    <a:pt x="233581" y="1011555"/>
                  </a:lnTo>
                  <a:lnTo>
                    <a:pt x="229674" y="995126"/>
                  </a:lnTo>
                  <a:lnTo>
                    <a:pt x="232077" y="988089"/>
                  </a:lnTo>
                  <a:lnTo>
                    <a:pt x="193867" y="961910"/>
                  </a:lnTo>
                  <a:lnTo>
                    <a:pt x="159951" y="888544"/>
                  </a:lnTo>
                  <a:lnTo>
                    <a:pt x="116788" y="833193"/>
                  </a:lnTo>
                  <a:lnTo>
                    <a:pt x="74450" y="870315"/>
                  </a:lnTo>
                  <a:lnTo>
                    <a:pt x="72068" y="856678"/>
                  </a:lnTo>
                  <a:lnTo>
                    <a:pt x="38316" y="821078"/>
                  </a:lnTo>
                  <a:lnTo>
                    <a:pt x="40868" y="809865"/>
                  </a:lnTo>
                  <a:lnTo>
                    <a:pt x="156" y="811789"/>
                  </a:lnTo>
                  <a:lnTo>
                    <a:pt x="0" y="339769"/>
                  </a:lnTo>
                  <a:lnTo>
                    <a:pt x="39284" y="347740"/>
                  </a:lnTo>
                  <a:lnTo>
                    <a:pt x="50649" y="363552"/>
                  </a:lnTo>
                  <a:lnTo>
                    <a:pt x="118194" y="396986"/>
                  </a:lnTo>
                  <a:lnTo>
                    <a:pt x="123699" y="397921"/>
                  </a:lnTo>
                  <a:lnTo>
                    <a:pt x="116099" y="388086"/>
                  </a:lnTo>
                  <a:lnTo>
                    <a:pt x="119649" y="387937"/>
                  </a:lnTo>
                  <a:lnTo>
                    <a:pt x="113619" y="384941"/>
                  </a:lnTo>
                  <a:lnTo>
                    <a:pt x="121686" y="382543"/>
                  </a:lnTo>
                  <a:lnTo>
                    <a:pt x="122841" y="384110"/>
                  </a:lnTo>
                  <a:lnTo>
                    <a:pt x="127266" y="385398"/>
                  </a:lnTo>
                  <a:lnTo>
                    <a:pt x="130052" y="382396"/>
                  </a:lnTo>
                  <a:lnTo>
                    <a:pt x="137444" y="392778"/>
                  </a:lnTo>
                  <a:lnTo>
                    <a:pt x="140731" y="397050"/>
                  </a:lnTo>
                  <a:lnTo>
                    <a:pt x="143117" y="396162"/>
                  </a:lnTo>
                  <a:lnTo>
                    <a:pt x="142408" y="393867"/>
                  </a:lnTo>
                  <a:lnTo>
                    <a:pt x="136035" y="373344"/>
                  </a:lnTo>
                  <a:lnTo>
                    <a:pt x="220926" y="307396"/>
                  </a:lnTo>
                  <a:lnTo>
                    <a:pt x="244997" y="310543"/>
                  </a:lnTo>
                  <a:lnTo>
                    <a:pt x="212783" y="344565"/>
                  </a:lnTo>
                  <a:lnTo>
                    <a:pt x="210154" y="340082"/>
                  </a:lnTo>
                  <a:lnTo>
                    <a:pt x="190211" y="346497"/>
                  </a:lnTo>
                  <a:lnTo>
                    <a:pt x="158667" y="388720"/>
                  </a:lnTo>
                  <a:lnTo>
                    <a:pt x="180221" y="389581"/>
                  </a:lnTo>
                  <a:lnTo>
                    <a:pt x="171789" y="374529"/>
                  </a:lnTo>
                  <a:lnTo>
                    <a:pt x="197500" y="350088"/>
                  </a:lnTo>
                  <a:lnTo>
                    <a:pt x="204418" y="359217"/>
                  </a:lnTo>
                  <a:lnTo>
                    <a:pt x="207758" y="354121"/>
                  </a:lnTo>
                  <a:lnTo>
                    <a:pt x="205913" y="344049"/>
                  </a:lnTo>
                  <a:lnTo>
                    <a:pt x="208939" y="349278"/>
                  </a:lnTo>
                  <a:lnTo>
                    <a:pt x="208405" y="356821"/>
                  </a:lnTo>
                  <a:lnTo>
                    <a:pt x="209923" y="347646"/>
                  </a:lnTo>
                  <a:lnTo>
                    <a:pt x="207133" y="342949"/>
                  </a:lnTo>
                  <a:lnTo>
                    <a:pt x="209520" y="342309"/>
                  </a:lnTo>
                  <a:lnTo>
                    <a:pt x="210688" y="350573"/>
                  </a:lnTo>
                  <a:lnTo>
                    <a:pt x="208976" y="359118"/>
                  </a:lnTo>
                  <a:lnTo>
                    <a:pt x="212272" y="345775"/>
                  </a:lnTo>
                  <a:lnTo>
                    <a:pt x="212600" y="370281"/>
                  </a:lnTo>
                  <a:lnTo>
                    <a:pt x="224664" y="337092"/>
                  </a:lnTo>
                  <a:lnTo>
                    <a:pt x="255611" y="319578"/>
                  </a:lnTo>
                  <a:lnTo>
                    <a:pt x="249938" y="328638"/>
                  </a:lnTo>
                  <a:lnTo>
                    <a:pt x="255102" y="337430"/>
                  </a:lnTo>
                  <a:lnTo>
                    <a:pt x="284882" y="304068"/>
                  </a:lnTo>
                  <a:lnTo>
                    <a:pt x="270484" y="293381"/>
                  </a:lnTo>
                  <a:lnTo>
                    <a:pt x="274708" y="280805"/>
                  </a:lnTo>
                  <a:lnTo>
                    <a:pt x="328997" y="359684"/>
                  </a:lnTo>
                  <a:lnTo>
                    <a:pt x="336112" y="351426"/>
                  </a:lnTo>
                  <a:lnTo>
                    <a:pt x="324854" y="353300"/>
                  </a:lnTo>
                  <a:lnTo>
                    <a:pt x="335508" y="349250"/>
                  </a:lnTo>
                  <a:lnTo>
                    <a:pt x="330281" y="336854"/>
                  </a:lnTo>
                  <a:lnTo>
                    <a:pt x="341762" y="335347"/>
                  </a:lnTo>
                  <a:lnTo>
                    <a:pt x="332164" y="329646"/>
                  </a:lnTo>
                  <a:lnTo>
                    <a:pt x="342326" y="317295"/>
                  </a:lnTo>
                  <a:lnTo>
                    <a:pt x="333831" y="317565"/>
                  </a:lnTo>
                  <a:lnTo>
                    <a:pt x="349913" y="308468"/>
                  </a:lnTo>
                  <a:lnTo>
                    <a:pt x="348550" y="334685"/>
                  </a:lnTo>
                  <a:lnTo>
                    <a:pt x="358262" y="336176"/>
                  </a:lnTo>
                  <a:lnTo>
                    <a:pt x="349689" y="356388"/>
                  </a:lnTo>
                  <a:lnTo>
                    <a:pt x="370400" y="355385"/>
                  </a:lnTo>
                  <a:lnTo>
                    <a:pt x="381107" y="328092"/>
                  </a:lnTo>
                  <a:lnTo>
                    <a:pt x="408043" y="330543"/>
                  </a:lnTo>
                  <a:lnTo>
                    <a:pt x="503722" y="384975"/>
                  </a:lnTo>
                  <a:lnTo>
                    <a:pt x="536688" y="379910"/>
                  </a:lnTo>
                  <a:lnTo>
                    <a:pt x="568845" y="408710"/>
                  </a:lnTo>
                  <a:lnTo>
                    <a:pt x="569844" y="422249"/>
                  </a:lnTo>
                  <a:lnTo>
                    <a:pt x="537756" y="440361"/>
                  </a:lnTo>
                  <a:lnTo>
                    <a:pt x="547027" y="447375"/>
                  </a:lnTo>
                  <a:lnTo>
                    <a:pt x="604218" y="453933"/>
                  </a:lnTo>
                  <a:lnTo>
                    <a:pt x="633577" y="449145"/>
                  </a:lnTo>
                  <a:lnTo>
                    <a:pt x="653048" y="435554"/>
                  </a:lnTo>
                  <a:lnTo>
                    <a:pt x="674552" y="451983"/>
                  </a:lnTo>
                  <a:lnTo>
                    <a:pt x="679638" y="472165"/>
                  </a:lnTo>
                  <a:lnTo>
                    <a:pt x="683222" y="456760"/>
                  </a:lnTo>
                  <a:lnTo>
                    <a:pt x="686836" y="472165"/>
                  </a:lnTo>
                  <a:lnTo>
                    <a:pt x="689313" y="466908"/>
                  </a:lnTo>
                  <a:lnTo>
                    <a:pt x="696739" y="475256"/>
                  </a:lnTo>
                  <a:lnTo>
                    <a:pt x="699587" y="488593"/>
                  </a:lnTo>
                  <a:lnTo>
                    <a:pt x="683908" y="483069"/>
                  </a:lnTo>
                  <a:lnTo>
                    <a:pt x="712946" y="525929"/>
                  </a:lnTo>
                  <a:lnTo>
                    <a:pt x="702415" y="495385"/>
                  </a:lnTo>
                  <a:lnTo>
                    <a:pt x="716418" y="500888"/>
                  </a:lnTo>
                  <a:lnTo>
                    <a:pt x="696917" y="452355"/>
                  </a:lnTo>
                  <a:lnTo>
                    <a:pt x="704432" y="439297"/>
                  </a:lnTo>
                  <a:lnTo>
                    <a:pt x="699376" y="431327"/>
                  </a:lnTo>
                  <a:lnTo>
                    <a:pt x="730183" y="427278"/>
                  </a:lnTo>
                  <a:lnTo>
                    <a:pt x="729484" y="416851"/>
                  </a:lnTo>
                  <a:lnTo>
                    <a:pt x="744803" y="412291"/>
                  </a:lnTo>
                  <a:lnTo>
                    <a:pt x="746803" y="399663"/>
                  </a:lnTo>
                  <a:lnTo>
                    <a:pt x="727818" y="406722"/>
                  </a:lnTo>
                  <a:lnTo>
                    <a:pt x="727830" y="419394"/>
                  </a:lnTo>
                  <a:lnTo>
                    <a:pt x="722349" y="412340"/>
                  </a:lnTo>
                  <a:lnTo>
                    <a:pt x="699485" y="420678"/>
                  </a:lnTo>
                  <a:lnTo>
                    <a:pt x="705448" y="426582"/>
                  </a:lnTo>
                  <a:lnTo>
                    <a:pt x="679760" y="420805"/>
                  </a:lnTo>
                  <a:lnTo>
                    <a:pt x="690426" y="400970"/>
                  </a:lnTo>
                  <a:lnTo>
                    <a:pt x="734464" y="381725"/>
                  </a:lnTo>
                  <a:lnTo>
                    <a:pt x="750142" y="394106"/>
                  </a:lnTo>
                  <a:lnTo>
                    <a:pt x="752383" y="408181"/>
                  </a:lnTo>
                  <a:lnTo>
                    <a:pt x="748998" y="412436"/>
                  </a:lnTo>
                  <a:lnTo>
                    <a:pt x="768670" y="422249"/>
                  </a:lnTo>
                  <a:lnTo>
                    <a:pt x="767390" y="428099"/>
                  </a:lnTo>
                  <a:lnTo>
                    <a:pt x="770987" y="434142"/>
                  </a:lnTo>
                  <a:lnTo>
                    <a:pt x="793764" y="426504"/>
                  </a:lnTo>
                  <a:lnTo>
                    <a:pt x="818486" y="451363"/>
                  </a:lnTo>
                  <a:lnTo>
                    <a:pt x="900789" y="447405"/>
                  </a:lnTo>
                  <a:lnTo>
                    <a:pt x="895274" y="431721"/>
                  </a:lnTo>
                  <a:lnTo>
                    <a:pt x="906281" y="449083"/>
                  </a:lnTo>
                  <a:lnTo>
                    <a:pt x="918630" y="458380"/>
                  </a:lnTo>
                  <a:lnTo>
                    <a:pt x="926880" y="447608"/>
                  </a:lnTo>
                  <a:lnTo>
                    <a:pt x="914970" y="434894"/>
                  </a:lnTo>
                  <a:lnTo>
                    <a:pt x="907641" y="439219"/>
                  </a:lnTo>
                  <a:lnTo>
                    <a:pt x="906615" y="445491"/>
                  </a:lnTo>
                  <a:lnTo>
                    <a:pt x="895866" y="427483"/>
                  </a:lnTo>
                  <a:lnTo>
                    <a:pt x="901387" y="426235"/>
                  </a:lnTo>
                  <a:lnTo>
                    <a:pt x="893186" y="414763"/>
                  </a:lnTo>
                  <a:lnTo>
                    <a:pt x="941982" y="418251"/>
                  </a:lnTo>
                  <a:lnTo>
                    <a:pt x="935557" y="435459"/>
                  </a:lnTo>
                  <a:lnTo>
                    <a:pt x="950934" y="421488"/>
                  </a:lnTo>
                  <a:lnTo>
                    <a:pt x="940702" y="465083"/>
                  </a:lnTo>
                  <a:lnTo>
                    <a:pt x="948464" y="465819"/>
                  </a:lnTo>
                  <a:lnTo>
                    <a:pt x="948101" y="479617"/>
                  </a:lnTo>
                  <a:lnTo>
                    <a:pt x="959688" y="470667"/>
                  </a:lnTo>
                  <a:lnTo>
                    <a:pt x="954038" y="482374"/>
                  </a:lnTo>
                  <a:lnTo>
                    <a:pt x="964751" y="489739"/>
                  </a:lnTo>
                  <a:lnTo>
                    <a:pt x="952576" y="494097"/>
                  </a:lnTo>
                  <a:lnTo>
                    <a:pt x="940790" y="487842"/>
                  </a:lnTo>
                  <a:lnTo>
                    <a:pt x="958339" y="508657"/>
                  </a:lnTo>
                  <a:lnTo>
                    <a:pt x="952576" y="494097"/>
                  </a:lnTo>
                  <a:lnTo>
                    <a:pt x="966974" y="492926"/>
                  </a:lnTo>
                  <a:lnTo>
                    <a:pt x="968189" y="475575"/>
                  </a:lnTo>
                  <a:lnTo>
                    <a:pt x="956662" y="451224"/>
                  </a:lnTo>
                  <a:lnTo>
                    <a:pt x="961654" y="432524"/>
                  </a:lnTo>
                  <a:lnTo>
                    <a:pt x="977506" y="432839"/>
                  </a:lnTo>
                  <a:lnTo>
                    <a:pt x="1002194" y="402418"/>
                  </a:lnTo>
                  <a:lnTo>
                    <a:pt x="999795" y="379876"/>
                  </a:lnTo>
                  <a:lnTo>
                    <a:pt x="979558" y="392243"/>
                  </a:lnTo>
                  <a:lnTo>
                    <a:pt x="991224" y="370744"/>
                  </a:lnTo>
                  <a:lnTo>
                    <a:pt x="986353" y="360116"/>
                  </a:lnTo>
                  <a:lnTo>
                    <a:pt x="1006220" y="356121"/>
                  </a:lnTo>
                  <a:lnTo>
                    <a:pt x="951345" y="331494"/>
                  </a:lnTo>
                  <a:lnTo>
                    <a:pt x="939289" y="309714"/>
                  </a:lnTo>
                  <a:lnTo>
                    <a:pt x="945603" y="282609"/>
                  </a:lnTo>
                  <a:lnTo>
                    <a:pt x="954965" y="284230"/>
                  </a:lnTo>
                  <a:lnTo>
                    <a:pt x="937593" y="267764"/>
                  </a:lnTo>
                  <a:lnTo>
                    <a:pt x="942703" y="248624"/>
                  </a:lnTo>
                  <a:lnTo>
                    <a:pt x="938678" y="246248"/>
                  </a:lnTo>
                  <a:lnTo>
                    <a:pt x="940649" y="243701"/>
                  </a:lnTo>
                  <a:lnTo>
                    <a:pt x="940755" y="237779"/>
                  </a:lnTo>
                  <a:lnTo>
                    <a:pt x="939874" y="236349"/>
                  </a:lnTo>
                  <a:lnTo>
                    <a:pt x="960334" y="235453"/>
                  </a:lnTo>
                  <a:lnTo>
                    <a:pt x="951721" y="218012"/>
                  </a:lnTo>
                  <a:lnTo>
                    <a:pt x="979947" y="197142"/>
                  </a:lnTo>
                  <a:close/>
                  <a:moveTo>
                    <a:pt x="558472" y="90027"/>
                  </a:moveTo>
                  <a:lnTo>
                    <a:pt x="571146" y="106365"/>
                  </a:lnTo>
                  <a:lnTo>
                    <a:pt x="570389" y="131906"/>
                  </a:lnTo>
                  <a:lnTo>
                    <a:pt x="557564" y="145971"/>
                  </a:lnTo>
                  <a:lnTo>
                    <a:pt x="577570" y="145284"/>
                  </a:lnTo>
                  <a:lnTo>
                    <a:pt x="590864" y="116800"/>
                  </a:lnTo>
                  <a:lnTo>
                    <a:pt x="629053" y="137692"/>
                  </a:lnTo>
                  <a:lnTo>
                    <a:pt x="614572" y="163665"/>
                  </a:lnTo>
                  <a:lnTo>
                    <a:pt x="619677" y="168769"/>
                  </a:lnTo>
                  <a:lnTo>
                    <a:pt x="640007" y="147817"/>
                  </a:lnTo>
                  <a:lnTo>
                    <a:pt x="659409" y="158092"/>
                  </a:lnTo>
                  <a:lnTo>
                    <a:pt x="648673" y="141051"/>
                  </a:lnTo>
                  <a:lnTo>
                    <a:pt x="659673" y="137415"/>
                  </a:lnTo>
                  <a:lnTo>
                    <a:pt x="638839" y="119551"/>
                  </a:lnTo>
                  <a:lnTo>
                    <a:pt x="662015" y="122896"/>
                  </a:lnTo>
                  <a:lnTo>
                    <a:pt x="660003" y="126233"/>
                  </a:lnTo>
                  <a:lnTo>
                    <a:pt x="671131" y="134605"/>
                  </a:lnTo>
                  <a:lnTo>
                    <a:pt x="675028" y="148386"/>
                  </a:lnTo>
                  <a:lnTo>
                    <a:pt x="683939" y="149618"/>
                  </a:lnTo>
                  <a:lnTo>
                    <a:pt x="691936" y="206936"/>
                  </a:lnTo>
                  <a:lnTo>
                    <a:pt x="700678" y="214610"/>
                  </a:lnTo>
                  <a:lnTo>
                    <a:pt x="712851" y="194952"/>
                  </a:lnTo>
                  <a:lnTo>
                    <a:pt x="701734" y="178437"/>
                  </a:lnTo>
                  <a:lnTo>
                    <a:pt x="690898" y="106324"/>
                  </a:lnTo>
                  <a:lnTo>
                    <a:pt x="723225" y="96109"/>
                  </a:lnTo>
                  <a:lnTo>
                    <a:pt x="753539" y="135696"/>
                  </a:lnTo>
                  <a:lnTo>
                    <a:pt x="774044" y="216618"/>
                  </a:lnTo>
                  <a:lnTo>
                    <a:pt x="769175" y="250145"/>
                  </a:lnTo>
                  <a:lnTo>
                    <a:pt x="790918" y="280152"/>
                  </a:lnTo>
                  <a:lnTo>
                    <a:pt x="844919" y="307120"/>
                  </a:lnTo>
                  <a:lnTo>
                    <a:pt x="847658" y="330867"/>
                  </a:lnTo>
                  <a:lnTo>
                    <a:pt x="792597" y="336652"/>
                  </a:lnTo>
                  <a:lnTo>
                    <a:pt x="802178" y="348764"/>
                  </a:lnTo>
                  <a:lnTo>
                    <a:pt x="798551" y="371469"/>
                  </a:lnTo>
                  <a:lnTo>
                    <a:pt x="817180" y="348496"/>
                  </a:lnTo>
                  <a:lnTo>
                    <a:pt x="828972" y="367822"/>
                  </a:lnTo>
                  <a:lnTo>
                    <a:pt x="804894" y="389987"/>
                  </a:lnTo>
                  <a:lnTo>
                    <a:pt x="757371" y="384176"/>
                  </a:lnTo>
                  <a:lnTo>
                    <a:pt x="762223" y="374069"/>
                  </a:lnTo>
                  <a:lnTo>
                    <a:pt x="730729" y="367541"/>
                  </a:lnTo>
                  <a:lnTo>
                    <a:pt x="726587" y="348462"/>
                  </a:lnTo>
                  <a:lnTo>
                    <a:pt x="710957" y="377124"/>
                  </a:lnTo>
                  <a:lnTo>
                    <a:pt x="673731" y="395208"/>
                  </a:lnTo>
                  <a:lnTo>
                    <a:pt x="585768" y="410069"/>
                  </a:lnTo>
                  <a:lnTo>
                    <a:pt x="590742" y="407701"/>
                  </a:lnTo>
                  <a:lnTo>
                    <a:pt x="577161" y="389338"/>
                  </a:lnTo>
                  <a:lnTo>
                    <a:pt x="580451" y="367657"/>
                  </a:lnTo>
                  <a:lnTo>
                    <a:pt x="516988" y="353969"/>
                  </a:lnTo>
                  <a:lnTo>
                    <a:pt x="497762" y="318274"/>
                  </a:lnTo>
                  <a:lnTo>
                    <a:pt x="545678" y="300556"/>
                  </a:lnTo>
                  <a:lnTo>
                    <a:pt x="600652" y="305525"/>
                  </a:lnTo>
                  <a:lnTo>
                    <a:pt x="623409" y="296842"/>
                  </a:lnTo>
                  <a:lnTo>
                    <a:pt x="571640" y="272843"/>
                  </a:lnTo>
                  <a:lnTo>
                    <a:pt x="495157" y="280380"/>
                  </a:lnTo>
                  <a:lnTo>
                    <a:pt x="476991" y="255007"/>
                  </a:lnTo>
                  <a:lnTo>
                    <a:pt x="548001" y="220051"/>
                  </a:lnTo>
                  <a:lnTo>
                    <a:pt x="483482" y="229985"/>
                  </a:lnTo>
                  <a:lnTo>
                    <a:pt x="479316" y="223863"/>
                  </a:lnTo>
                  <a:lnTo>
                    <a:pt x="492264" y="210472"/>
                  </a:lnTo>
                  <a:lnTo>
                    <a:pt x="461890" y="203785"/>
                  </a:lnTo>
                  <a:lnTo>
                    <a:pt x="483570" y="171448"/>
                  </a:lnTo>
                  <a:lnTo>
                    <a:pt x="474512" y="153571"/>
                  </a:lnTo>
                  <a:lnTo>
                    <a:pt x="499504" y="123516"/>
                  </a:lnTo>
                  <a:close/>
                  <a:moveTo>
                    <a:pt x="758539" y="63154"/>
                  </a:moveTo>
                  <a:lnTo>
                    <a:pt x="771346" y="78227"/>
                  </a:lnTo>
                  <a:lnTo>
                    <a:pt x="754608" y="128606"/>
                  </a:lnTo>
                  <a:lnTo>
                    <a:pt x="717435" y="82219"/>
                  </a:lnTo>
                  <a:close/>
                  <a:moveTo>
                    <a:pt x="1270341" y="62651"/>
                  </a:moveTo>
                  <a:lnTo>
                    <a:pt x="1285453" y="66066"/>
                  </a:lnTo>
                  <a:lnTo>
                    <a:pt x="1342857" y="76713"/>
                  </a:lnTo>
                  <a:lnTo>
                    <a:pt x="1371686" y="124636"/>
                  </a:lnTo>
                  <a:lnTo>
                    <a:pt x="1300514" y="136448"/>
                  </a:lnTo>
                  <a:lnTo>
                    <a:pt x="1269955" y="93552"/>
                  </a:lnTo>
                  <a:close/>
                  <a:moveTo>
                    <a:pt x="1181385" y="58110"/>
                  </a:moveTo>
                  <a:lnTo>
                    <a:pt x="1186278" y="62672"/>
                  </a:lnTo>
                  <a:lnTo>
                    <a:pt x="1146254" y="137851"/>
                  </a:lnTo>
                  <a:lnTo>
                    <a:pt x="1156644" y="158735"/>
                  </a:lnTo>
                  <a:lnTo>
                    <a:pt x="1152848" y="186948"/>
                  </a:lnTo>
                  <a:lnTo>
                    <a:pt x="1186362" y="236551"/>
                  </a:lnTo>
                  <a:lnTo>
                    <a:pt x="1144411" y="255222"/>
                  </a:lnTo>
                  <a:lnTo>
                    <a:pt x="1183662" y="242175"/>
                  </a:lnTo>
                  <a:lnTo>
                    <a:pt x="1179748" y="249094"/>
                  </a:lnTo>
                  <a:lnTo>
                    <a:pt x="1187100" y="259562"/>
                  </a:lnTo>
                  <a:lnTo>
                    <a:pt x="1190772" y="210488"/>
                  </a:lnTo>
                  <a:lnTo>
                    <a:pt x="1160657" y="187062"/>
                  </a:lnTo>
                  <a:lnTo>
                    <a:pt x="1172560" y="169887"/>
                  </a:lnTo>
                  <a:lnTo>
                    <a:pt x="1200494" y="186379"/>
                  </a:lnTo>
                  <a:lnTo>
                    <a:pt x="1184219" y="167862"/>
                  </a:lnTo>
                  <a:lnTo>
                    <a:pt x="1194632" y="161338"/>
                  </a:lnTo>
                  <a:lnTo>
                    <a:pt x="1171547" y="155269"/>
                  </a:lnTo>
                  <a:lnTo>
                    <a:pt x="1168320" y="125154"/>
                  </a:lnTo>
                  <a:lnTo>
                    <a:pt x="1204965" y="135258"/>
                  </a:lnTo>
                  <a:lnTo>
                    <a:pt x="1173395" y="108756"/>
                  </a:lnTo>
                  <a:lnTo>
                    <a:pt x="1211694" y="118750"/>
                  </a:lnTo>
                  <a:lnTo>
                    <a:pt x="1178867" y="100820"/>
                  </a:lnTo>
                  <a:lnTo>
                    <a:pt x="1255639" y="64516"/>
                  </a:lnTo>
                  <a:lnTo>
                    <a:pt x="1283231" y="136823"/>
                  </a:lnTo>
                  <a:lnTo>
                    <a:pt x="1259322" y="171179"/>
                  </a:lnTo>
                  <a:lnTo>
                    <a:pt x="1277552" y="152867"/>
                  </a:lnTo>
                  <a:lnTo>
                    <a:pt x="1269332" y="175409"/>
                  </a:lnTo>
                  <a:lnTo>
                    <a:pt x="1276477" y="182833"/>
                  </a:lnTo>
                  <a:lnTo>
                    <a:pt x="1265642" y="184283"/>
                  </a:lnTo>
                  <a:lnTo>
                    <a:pt x="1271714" y="185923"/>
                  </a:lnTo>
                  <a:lnTo>
                    <a:pt x="1267935" y="195897"/>
                  </a:lnTo>
                  <a:lnTo>
                    <a:pt x="1280325" y="184512"/>
                  </a:lnTo>
                  <a:lnTo>
                    <a:pt x="1278179" y="174795"/>
                  </a:lnTo>
                  <a:lnTo>
                    <a:pt x="1282949" y="167476"/>
                  </a:lnTo>
                  <a:lnTo>
                    <a:pt x="1295334" y="179126"/>
                  </a:lnTo>
                  <a:lnTo>
                    <a:pt x="1284945" y="165580"/>
                  </a:lnTo>
                  <a:lnTo>
                    <a:pt x="1292701" y="153042"/>
                  </a:lnTo>
                  <a:lnTo>
                    <a:pt x="1293740" y="172987"/>
                  </a:lnTo>
                  <a:lnTo>
                    <a:pt x="1309310" y="168942"/>
                  </a:lnTo>
                  <a:lnTo>
                    <a:pt x="1305291" y="190426"/>
                  </a:lnTo>
                  <a:lnTo>
                    <a:pt x="1320063" y="196766"/>
                  </a:lnTo>
                  <a:lnTo>
                    <a:pt x="1312654" y="175926"/>
                  </a:lnTo>
                  <a:lnTo>
                    <a:pt x="1335230" y="202283"/>
                  </a:lnTo>
                  <a:lnTo>
                    <a:pt x="1312307" y="172217"/>
                  </a:lnTo>
                  <a:lnTo>
                    <a:pt x="1351909" y="178974"/>
                  </a:lnTo>
                  <a:lnTo>
                    <a:pt x="1318890" y="157489"/>
                  </a:lnTo>
                  <a:lnTo>
                    <a:pt x="1338856" y="135318"/>
                  </a:lnTo>
                  <a:lnTo>
                    <a:pt x="1389999" y="153706"/>
                  </a:lnTo>
                  <a:lnTo>
                    <a:pt x="1395174" y="170619"/>
                  </a:lnTo>
                  <a:lnTo>
                    <a:pt x="1365592" y="195216"/>
                  </a:lnTo>
                  <a:lnTo>
                    <a:pt x="1389429" y="182719"/>
                  </a:lnTo>
                  <a:lnTo>
                    <a:pt x="1371142" y="208732"/>
                  </a:lnTo>
                  <a:lnTo>
                    <a:pt x="1393307" y="179185"/>
                  </a:lnTo>
                  <a:lnTo>
                    <a:pt x="1412603" y="188946"/>
                  </a:lnTo>
                  <a:lnTo>
                    <a:pt x="1385828" y="209463"/>
                  </a:lnTo>
                  <a:lnTo>
                    <a:pt x="1401837" y="210712"/>
                  </a:lnTo>
                  <a:lnTo>
                    <a:pt x="1390855" y="223476"/>
                  </a:lnTo>
                  <a:lnTo>
                    <a:pt x="1400412" y="228842"/>
                  </a:lnTo>
                  <a:lnTo>
                    <a:pt x="1392345" y="242776"/>
                  </a:lnTo>
                  <a:lnTo>
                    <a:pt x="1420507" y="202998"/>
                  </a:lnTo>
                  <a:lnTo>
                    <a:pt x="1410098" y="241371"/>
                  </a:lnTo>
                  <a:lnTo>
                    <a:pt x="1423170" y="216022"/>
                  </a:lnTo>
                  <a:lnTo>
                    <a:pt x="1428275" y="229211"/>
                  </a:lnTo>
                  <a:lnTo>
                    <a:pt x="1417332" y="250744"/>
                  </a:lnTo>
                  <a:lnTo>
                    <a:pt x="1435262" y="236935"/>
                  </a:lnTo>
                  <a:lnTo>
                    <a:pt x="1428334" y="255745"/>
                  </a:lnTo>
                  <a:lnTo>
                    <a:pt x="1446063" y="210827"/>
                  </a:lnTo>
                  <a:lnTo>
                    <a:pt x="1476019" y="237208"/>
                  </a:lnTo>
                  <a:lnTo>
                    <a:pt x="1443624" y="265620"/>
                  </a:lnTo>
                  <a:lnTo>
                    <a:pt x="1453971" y="265066"/>
                  </a:lnTo>
                  <a:lnTo>
                    <a:pt x="1445400" y="279568"/>
                  </a:lnTo>
                  <a:lnTo>
                    <a:pt x="1486962" y="250978"/>
                  </a:lnTo>
                  <a:lnTo>
                    <a:pt x="1483893" y="270904"/>
                  </a:lnTo>
                  <a:lnTo>
                    <a:pt x="1461588" y="291087"/>
                  </a:lnTo>
                  <a:lnTo>
                    <a:pt x="1475118" y="284952"/>
                  </a:lnTo>
                  <a:lnTo>
                    <a:pt x="1467231" y="316624"/>
                  </a:lnTo>
                  <a:lnTo>
                    <a:pt x="1478607" y="278560"/>
                  </a:lnTo>
                  <a:lnTo>
                    <a:pt x="1501684" y="262165"/>
                  </a:lnTo>
                  <a:lnTo>
                    <a:pt x="1489193" y="287855"/>
                  </a:lnTo>
                  <a:lnTo>
                    <a:pt x="1511258" y="267924"/>
                  </a:lnTo>
                  <a:lnTo>
                    <a:pt x="1535283" y="282553"/>
                  </a:lnTo>
                  <a:lnTo>
                    <a:pt x="1489773" y="327530"/>
                  </a:lnTo>
                  <a:lnTo>
                    <a:pt x="1528343" y="308572"/>
                  </a:lnTo>
                  <a:lnTo>
                    <a:pt x="1499870" y="341431"/>
                  </a:lnTo>
                  <a:lnTo>
                    <a:pt x="1546248" y="301738"/>
                  </a:lnTo>
                  <a:lnTo>
                    <a:pt x="1560335" y="334617"/>
                  </a:lnTo>
                  <a:lnTo>
                    <a:pt x="1541996" y="331716"/>
                  </a:lnTo>
                  <a:lnTo>
                    <a:pt x="1534954" y="340657"/>
                  </a:lnTo>
                  <a:lnTo>
                    <a:pt x="1499018" y="346212"/>
                  </a:lnTo>
                  <a:lnTo>
                    <a:pt x="1567352" y="357952"/>
                  </a:lnTo>
                  <a:lnTo>
                    <a:pt x="1568133" y="370662"/>
                  </a:lnTo>
                  <a:lnTo>
                    <a:pt x="1520476" y="357121"/>
                  </a:lnTo>
                  <a:lnTo>
                    <a:pt x="1515347" y="362192"/>
                  </a:lnTo>
                  <a:lnTo>
                    <a:pt x="1540276" y="365341"/>
                  </a:lnTo>
                  <a:lnTo>
                    <a:pt x="1521472" y="365125"/>
                  </a:lnTo>
                  <a:lnTo>
                    <a:pt x="1531300" y="366466"/>
                  </a:lnTo>
                  <a:lnTo>
                    <a:pt x="1520245" y="380091"/>
                  </a:lnTo>
                  <a:lnTo>
                    <a:pt x="1538146" y="369555"/>
                  </a:lnTo>
                  <a:lnTo>
                    <a:pt x="1548125" y="377272"/>
                  </a:lnTo>
                  <a:lnTo>
                    <a:pt x="1530168" y="380351"/>
                  </a:lnTo>
                  <a:lnTo>
                    <a:pt x="1546742" y="391076"/>
                  </a:lnTo>
                  <a:lnTo>
                    <a:pt x="1512384" y="386343"/>
                  </a:lnTo>
                  <a:lnTo>
                    <a:pt x="1550098" y="414349"/>
                  </a:lnTo>
                  <a:lnTo>
                    <a:pt x="1569223" y="410598"/>
                  </a:lnTo>
                  <a:lnTo>
                    <a:pt x="1544482" y="420886"/>
                  </a:lnTo>
                  <a:lnTo>
                    <a:pt x="1558124" y="415609"/>
                  </a:lnTo>
                  <a:lnTo>
                    <a:pt x="1562788" y="417980"/>
                  </a:lnTo>
                  <a:lnTo>
                    <a:pt x="1550396" y="426726"/>
                  </a:lnTo>
                  <a:lnTo>
                    <a:pt x="1562794" y="419188"/>
                  </a:lnTo>
                  <a:lnTo>
                    <a:pt x="1567979" y="422408"/>
                  </a:lnTo>
                  <a:lnTo>
                    <a:pt x="1564160" y="435176"/>
                  </a:lnTo>
                  <a:lnTo>
                    <a:pt x="1569487" y="427845"/>
                  </a:lnTo>
                  <a:lnTo>
                    <a:pt x="1569430" y="436652"/>
                  </a:lnTo>
                  <a:lnTo>
                    <a:pt x="1572709" y="427546"/>
                  </a:lnTo>
                  <a:lnTo>
                    <a:pt x="1580266" y="434880"/>
                  </a:lnTo>
                  <a:lnTo>
                    <a:pt x="1568691" y="443421"/>
                  </a:lnTo>
                  <a:lnTo>
                    <a:pt x="1576622" y="445990"/>
                  </a:lnTo>
                  <a:lnTo>
                    <a:pt x="1586015" y="426946"/>
                  </a:lnTo>
                  <a:lnTo>
                    <a:pt x="1583974" y="456914"/>
                  </a:lnTo>
                  <a:lnTo>
                    <a:pt x="1588215" y="437576"/>
                  </a:lnTo>
                  <a:lnTo>
                    <a:pt x="1595908" y="436386"/>
                  </a:lnTo>
                  <a:lnTo>
                    <a:pt x="1592269" y="447965"/>
                  </a:lnTo>
                  <a:lnTo>
                    <a:pt x="1597961" y="458704"/>
                  </a:lnTo>
                  <a:lnTo>
                    <a:pt x="1596330" y="441689"/>
                  </a:lnTo>
                  <a:lnTo>
                    <a:pt x="1611115" y="436479"/>
                  </a:lnTo>
                  <a:lnTo>
                    <a:pt x="1600964" y="455647"/>
                  </a:lnTo>
                  <a:lnTo>
                    <a:pt x="1615690" y="446783"/>
                  </a:lnTo>
                  <a:lnTo>
                    <a:pt x="1625583" y="462290"/>
                  </a:lnTo>
                  <a:lnTo>
                    <a:pt x="1617092" y="465253"/>
                  </a:lnTo>
                  <a:lnTo>
                    <a:pt x="1628421" y="474556"/>
                  </a:lnTo>
                  <a:lnTo>
                    <a:pt x="1609554" y="471768"/>
                  </a:lnTo>
                  <a:lnTo>
                    <a:pt x="1627184" y="476382"/>
                  </a:lnTo>
                  <a:lnTo>
                    <a:pt x="1611782" y="491182"/>
                  </a:lnTo>
                  <a:lnTo>
                    <a:pt x="1638002" y="479116"/>
                  </a:lnTo>
                  <a:lnTo>
                    <a:pt x="1631203" y="493436"/>
                  </a:lnTo>
                  <a:lnTo>
                    <a:pt x="1645190" y="473231"/>
                  </a:lnTo>
                  <a:lnTo>
                    <a:pt x="1642432" y="493286"/>
                  </a:lnTo>
                  <a:lnTo>
                    <a:pt x="1631227" y="501395"/>
                  </a:lnTo>
                  <a:lnTo>
                    <a:pt x="1650751" y="493271"/>
                  </a:lnTo>
                  <a:lnTo>
                    <a:pt x="1649636" y="510732"/>
                  </a:lnTo>
                  <a:lnTo>
                    <a:pt x="1666499" y="488248"/>
                  </a:lnTo>
                  <a:lnTo>
                    <a:pt x="1684218" y="511116"/>
                  </a:lnTo>
                  <a:lnTo>
                    <a:pt x="1666024" y="511279"/>
                  </a:lnTo>
                  <a:lnTo>
                    <a:pt x="1679994" y="524921"/>
                  </a:lnTo>
                  <a:lnTo>
                    <a:pt x="1671228" y="529439"/>
                  </a:lnTo>
                  <a:lnTo>
                    <a:pt x="1649737" y="526997"/>
                  </a:lnTo>
                  <a:lnTo>
                    <a:pt x="1669602" y="543256"/>
                  </a:lnTo>
                  <a:lnTo>
                    <a:pt x="1648140" y="536532"/>
                  </a:lnTo>
                  <a:lnTo>
                    <a:pt x="1661941" y="554195"/>
                  </a:lnTo>
                  <a:lnTo>
                    <a:pt x="1632236" y="560772"/>
                  </a:lnTo>
                  <a:lnTo>
                    <a:pt x="1640760" y="565227"/>
                  </a:lnTo>
                  <a:lnTo>
                    <a:pt x="1633673" y="571482"/>
                  </a:lnTo>
                  <a:lnTo>
                    <a:pt x="1640431" y="580126"/>
                  </a:lnTo>
                  <a:lnTo>
                    <a:pt x="1635966" y="600882"/>
                  </a:lnTo>
                  <a:lnTo>
                    <a:pt x="1618353" y="586160"/>
                  </a:lnTo>
                  <a:lnTo>
                    <a:pt x="1621388" y="573561"/>
                  </a:lnTo>
                  <a:lnTo>
                    <a:pt x="1614663" y="590628"/>
                  </a:lnTo>
                  <a:lnTo>
                    <a:pt x="1607131" y="578228"/>
                  </a:lnTo>
                  <a:lnTo>
                    <a:pt x="1617561" y="570873"/>
                  </a:lnTo>
                  <a:lnTo>
                    <a:pt x="1602109" y="573349"/>
                  </a:lnTo>
                  <a:lnTo>
                    <a:pt x="1611402" y="562211"/>
                  </a:lnTo>
                  <a:lnTo>
                    <a:pt x="1598125" y="566136"/>
                  </a:lnTo>
                  <a:lnTo>
                    <a:pt x="1609607" y="558317"/>
                  </a:lnTo>
                  <a:lnTo>
                    <a:pt x="1594598" y="557530"/>
                  </a:lnTo>
                  <a:lnTo>
                    <a:pt x="1618871" y="525944"/>
                  </a:lnTo>
                  <a:lnTo>
                    <a:pt x="1585928" y="546792"/>
                  </a:lnTo>
                  <a:lnTo>
                    <a:pt x="1595274" y="524038"/>
                  </a:lnTo>
                  <a:lnTo>
                    <a:pt x="1582602" y="537970"/>
                  </a:lnTo>
                  <a:lnTo>
                    <a:pt x="1562002" y="510302"/>
                  </a:lnTo>
                  <a:lnTo>
                    <a:pt x="1547346" y="514369"/>
                  </a:lnTo>
                  <a:lnTo>
                    <a:pt x="1559896" y="520972"/>
                  </a:lnTo>
                  <a:lnTo>
                    <a:pt x="1557072" y="529862"/>
                  </a:lnTo>
                  <a:lnTo>
                    <a:pt x="1542066" y="517630"/>
                  </a:lnTo>
                  <a:lnTo>
                    <a:pt x="1558927" y="548936"/>
                  </a:lnTo>
                  <a:lnTo>
                    <a:pt x="1545626" y="550433"/>
                  </a:lnTo>
                  <a:lnTo>
                    <a:pt x="1543210" y="549025"/>
                  </a:lnTo>
                  <a:lnTo>
                    <a:pt x="1541267" y="544354"/>
                  </a:lnTo>
                  <a:lnTo>
                    <a:pt x="1541367" y="540825"/>
                  </a:lnTo>
                  <a:lnTo>
                    <a:pt x="1536745" y="534715"/>
                  </a:lnTo>
                  <a:lnTo>
                    <a:pt x="1523931" y="534337"/>
                  </a:lnTo>
                  <a:lnTo>
                    <a:pt x="1533155" y="535938"/>
                  </a:lnTo>
                  <a:lnTo>
                    <a:pt x="1536891" y="540607"/>
                  </a:lnTo>
                  <a:lnTo>
                    <a:pt x="1536696" y="538376"/>
                  </a:lnTo>
                  <a:lnTo>
                    <a:pt x="1538586" y="538131"/>
                  </a:lnTo>
                  <a:lnTo>
                    <a:pt x="1540914" y="540869"/>
                  </a:lnTo>
                  <a:lnTo>
                    <a:pt x="1540781" y="544715"/>
                  </a:lnTo>
                  <a:lnTo>
                    <a:pt x="1539297" y="546172"/>
                  </a:lnTo>
                  <a:lnTo>
                    <a:pt x="1535482" y="542793"/>
                  </a:lnTo>
                  <a:lnTo>
                    <a:pt x="1534867" y="547786"/>
                  </a:lnTo>
                  <a:lnTo>
                    <a:pt x="1545692" y="556257"/>
                  </a:lnTo>
                  <a:lnTo>
                    <a:pt x="1541367" y="570960"/>
                  </a:lnTo>
                  <a:lnTo>
                    <a:pt x="1557108" y="562708"/>
                  </a:lnTo>
                  <a:lnTo>
                    <a:pt x="1553342" y="570095"/>
                  </a:lnTo>
                  <a:lnTo>
                    <a:pt x="1561801" y="573730"/>
                  </a:lnTo>
                  <a:lnTo>
                    <a:pt x="1554246" y="578173"/>
                  </a:lnTo>
                  <a:lnTo>
                    <a:pt x="1564536" y="583706"/>
                  </a:lnTo>
                  <a:lnTo>
                    <a:pt x="1561005" y="592440"/>
                  </a:lnTo>
                  <a:lnTo>
                    <a:pt x="1568820" y="586200"/>
                  </a:lnTo>
                  <a:lnTo>
                    <a:pt x="1569411" y="607110"/>
                  </a:lnTo>
                  <a:lnTo>
                    <a:pt x="1569610" y="593309"/>
                  </a:lnTo>
                  <a:lnTo>
                    <a:pt x="1579674" y="610894"/>
                  </a:lnTo>
                  <a:lnTo>
                    <a:pt x="1590117" y="603218"/>
                  </a:lnTo>
                  <a:lnTo>
                    <a:pt x="1590034" y="620326"/>
                  </a:lnTo>
                  <a:lnTo>
                    <a:pt x="1603763" y="622941"/>
                  </a:lnTo>
                  <a:lnTo>
                    <a:pt x="1591371" y="629692"/>
                  </a:lnTo>
                  <a:lnTo>
                    <a:pt x="1604232" y="640888"/>
                  </a:lnTo>
                  <a:lnTo>
                    <a:pt x="1600753" y="643142"/>
                  </a:lnTo>
                  <a:lnTo>
                    <a:pt x="1612435" y="642997"/>
                  </a:lnTo>
                  <a:lnTo>
                    <a:pt x="1605541" y="652884"/>
                  </a:lnTo>
                  <a:lnTo>
                    <a:pt x="1615362" y="660070"/>
                  </a:lnTo>
                  <a:lnTo>
                    <a:pt x="1615181" y="680091"/>
                  </a:lnTo>
                  <a:lnTo>
                    <a:pt x="1598858" y="653656"/>
                  </a:lnTo>
                  <a:lnTo>
                    <a:pt x="1613151" y="696230"/>
                  </a:lnTo>
                  <a:lnTo>
                    <a:pt x="1599896" y="692460"/>
                  </a:lnTo>
                  <a:lnTo>
                    <a:pt x="1606356" y="708042"/>
                  </a:lnTo>
                  <a:lnTo>
                    <a:pt x="1601317" y="712013"/>
                  </a:lnTo>
                  <a:lnTo>
                    <a:pt x="1587569" y="690220"/>
                  </a:lnTo>
                  <a:lnTo>
                    <a:pt x="1574768" y="690816"/>
                  </a:lnTo>
                  <a:lnTo>
                    <a:pt x="1570579" y="674312"/>
                  </a:lnTo>
                  <a:lnTo>
                    <a:pt x="1572609" y="692174"/>
                  </a:lnTo>
                  <a:lnTo>
                    <a:pt x="1543715" y="655929"/>
                  </a:lnTo>
                  <a:lnTo>
                    <a:pt x="1548560" y="674481"/>
                  </a:lnTo>
                  <a:lnTo>
                    <a:pt x="1530449" y="657219"/>
                  </a:lnTo>
                  <a:lnTo>
                    <a:pt x="1520855" y="656209"/>
                  </a:lnTo>
                  <a:lnTo>
                    <a:pt x="1538827" y="684756"/>
                  </a:lnTo>
                  <a:lnTo>
                    <a:pt x="1550362" y="687835"/>
                  </a:lnTo>
                  <a:lnTo>
                    <a:pt x="1546776" y="693714"/>
                  </a:lnTo>
                  <a:lnTo>
                    <a:pt x="1551353" y="689507"/>
                  </a:lnTo>
                  <a:lnTo>
                    <a:pt x="1548825" y="695340"/>
                  </a:lnTo>
                  <a:lnTo>
                    <a:pt x="1554626" y="693299"/>
                  </a:lnTo>
                  <a:lnTo>
                    <a:pt x="1576728" y="717383"/>
                  </a:lnTo>
                  <a:lnTo>
                    <a:pt x="1574229" y="722527"/>
                  </a:lnTo>
                  <a:lnTo>
                    <a:pt x="1584301" y="726532"/>
                  </a:lnTo>
                  <a:lnTo>
                    <a:pt x="1581358" y="733540"/>
                  </a:lnTo>
                  <a:lnTo>
                    <a:pt x="1585282" y="742109"/>
                  </a:lnTo>
                  <a:lnTo>
                    <a:pt x="1582759" y="743479"/>
                  </a:lnTo>
                  <a:lnTo>
                    <a:pt x="1475240" y="692277"/>
                  </a:lnTo>
                  <a:lnTo>
                    <a:pt x="1480474" y="683792"/>
                  </a:lnTo>
                  <a:lnTo>
                    <a:pt x="1470089" y="689364"/>
                  </a:lnTo>
                  <a:lnTo>
                    <a:pt x="1454354" y="670834"/>
                  </a:lnTo>
                  <a:lnTo>
                    <a:pt x="1473696" y="663309"/>
                  </a:lnTo>
                  <a:lnTo>
                    <a:pt x="1466363" y="664407"/>
                  </a:lnTo>
                  <a:lnTo>
                    <a:pt x="1466276" y="658055"/>
                  </a:lnTo>
                  <a:lnTo>
                    <a:pt x="1459445" y="653510"/>
                  </a:lnTo>
                  <a:lnTo>
                    <a:pt x="1458825" y="661182"/>
                  </a:lnTo>
                  <a:lnTo>
                    <a:pt x="1450581" y="659884"/>
                  </a:lnTo>
                  <a:lnTo>
                    <a:pt x="1452383" y="646665"/>
                  </a:lnTo>
                  <a:lnTo>
                    <a:pt x="1446311" y="654574"/>
                  </a:lnTo>
                  <a:lnTo>
                    <a:pt x="1443387" y="640485"/>
                  </a:lnTo>
                  <a:lnTo>
                    <a:pt x="1442221" y="646251"/>
                  </a:lnTo>
                  <a:lnTo>
                    <a:pt x="1438173" y="636204"/>
                  </a:lnTo>
                  <a:lnTo>
                    <a:pt x="1428269" y="631355"/>
                  </a:lnTo>
                  <a:lnTo>
                    <a:pt x="1429911" y="612212"/>
                  </a:lnTo>
                  <a:lnTo>
                    <a:pt x="1426519" y="619915"/>
                  </a:lnTo>
                  <a:lnTo>
                    <a:pt x="1426437" y="614487"/>
                  </a:lnTo>
                  <a:lnTo>
                    <a:pt x="1416675" y="615007"/>
                  </a:lnTo>
                  <a:lnTo>
                    <a:pt x="1418464" y="619943"/>
                  </a:lnTo>
                  <a:lnTo>
                    <a:pt x="1413860" y="628145"/>
                  </a:lnTo>
                  <a:lnTo>
                    <a:pt x="1414048" y="608763"/>
                  </a:lnTo>
                  <a:lnTo>
                    <a:pt x="1406942" y="616608"/>
                  </a:lnTo>
                  <a:lnTo>
                    <a:pt x="1401669" y="600065"/>
                  </a:lnTo>
                  <a:lnTo>
                    <a:pt x="1394375" y="605428"/>
                  </a:lnTo>
                  <a:lnTo>
                    <a:pt x="1405259" y="617211"/>
                  </a:lnTo>
                  <a:lnTo>
                    <a:pt x="1400699" y="626354"/>
                  </a:lnTo>
                  <a:lnTo>
                    <a:pt x="1376657" y="614542"/>
                  </a:lnTo>
                  <a:lnTo>
                    <a:pt x="1378710" y="626545"/>
                  </a:lnTo>
                  <a:lnTo>
                    <a:pt x="1358780" y="635464"/>
                  </a:lnTo>
                  <a:lnTo>
                    <a:pt x="1326828" y="616473"/>
                  </a:lnTo>
                  <a:lnTo>
                    <a:pt x="1327633" y="597376"/>
                  </a:lnTo>
                  <a:lnTo>
                    <a:pt x="1345151" y="585682"/>
                  </a:lnTo>
                  <a:lnTo>
                    <a:pt x="1342916" y="571963"/>
                  </a:lnTo>
                  <a:lnTo>
                    <a:pt x="1377819" y="584255"/>
                  </a:lnTo>
                  <a:lnTo>
                    <a:pt x="1385099" y="593053"/>
                  </a:lnTo>
                  <a:lnTo>
                    <a:pt x="1379967" y="598209"/>
                  </a:lnTo>
                  <a:lnTo>
                    <a:pt x="1386184" y="609435"/>
                  </a:lnTo>
                  <a:lnTo>
                    <a:pt x="1382079" y="601062"/>
                  </a:lnTo>
                  <a:lnTo>
                    <a:pt x="1390115" y="590155"/>
                  </a:lnTo>
                  <a:lnTo>
                    <a:pt x="1373994" y="579228"/>
                  </a:lnTo>
                  <a:lnTo>
                    <a:pt x="1425734" y="571299"/>
                  </a:lnTo>
                  <a:lnTo>
                    <a:pt x="1405342" y="536329"/>
                  </a:lnTo>
                  <a:lnTo>
                    <a:pt x="1451971" y="477720"/>
                  </a:lnTo>
                  <a:lnTo>
                    <a:pt x="1428816" y="417228"/>
                  </a:lnTo>
                  <a:lnTo>
                    <a:pt x="1431836" y="414493"/>
                  </a:lnTo>
                  <a:lnTo>
                    <a:pt x="1429588" y="413567"/>
                  </a:lnTo>
                  <a:lnTo>
                    <a:pt x="1428816" y="417228"/>
                  </a:lnTo>
                  <a:lnTo>
                    <a:pt x="1418319" y="416485"/>
                  </a:lnTo>
                  <a:lnTo>
                    <a:pt x="1420226" y="396614"/>
                  </a:lnTo>
                  <a:lnTo>
                    <a:pt x="1413197" y="394656"/>
                  </a:lnTo>
                  <a:lnTo>
                    <a:pt x="1415391" y="407830"/>
                  </a:lnTo>
                  <a:lnTo>
                    <a:pt x="1395801" y="389906"/>
                  </a:lnTo>
                  <a:lnTo>
                    <a:pt x="1397848" y="373379"/>
                  </a:lnTo>
                  <a:lnTo>
                    <a:pt x="1358985" y="395855"/>
                  </a:lnTo>
                  <a:lnTo>
                    <a:pt x="1359730" y="377155"/>
                  </a:lnTo>
                  <a:lnTo>
                    <a:pt x="1381568" y="365094"/>
                  </a:lnTo>
                  <a:lnTo>
                    <a:pt x="1359401" y="345119"/>
                  </a:lnTo>
                  <a:lnTo>
                    <a:pt x="1368978" y="338375"/>
                  </a:lnTo>
                  <a:lnTo>
                    <a:pt x="1347586" y="339540"/>
                  </a:lnTo>
                  <a:lnTo>
                    <a:pt x="1356176" y="335128"/>
                  </a:lnTo>
                  <a:lnTo>
                    <a:pt x="1345262" y="327957"/>
                  </a:lnTo>
                  <a:lnTo>
                    <a:pt x="1352233" y="321670"/>
                  </a:lnTo>
                  <a:lnTo>
                    <a:pt x="1338593" y="333516"/>
                  </a:lnTo>
                  <a:lnTo>
                    <a:pt x="1337494" y="306182"/>
                  </a:lnTo>
                  <a:lnTo>
                    <a:pt x="1322217" y="304639"/>
                  </a:lnTo>
                  <a:lnTo>
                    <a:pt x="1308089" y="288470"/>
                  </a:lnTo>
                  <a:lnTo>
                    <a:pt x="1315518" y="283525"/>
                  </a:lnTo>
                  <a:lnTo>
                    <a:pt x="1309379" y="275119"/>
                  </a:lnTo>
                  <a:lnTo>
                    <a:pt x="1297142" y="292909"/>
                  </a:lnTo>
                  <a:lnTo>
                    <a:pt x="1311234" y="299111"/>
                  </a:lnTo>
                  <a:lnTo>
                    <a:pt x="1313973" y="324561"/>
                  </a:lnTo>
                  <a:lnTo>
                    <a:pt x="1251214" y="310215"/>
                  </a:lnTo>
                  <a:lnTo>
                    <a:pt x="1268341" y="335415"/>
                  </a:lnTo>
                  <a:lnTo>
                    <a:pt x="1244079" y="311147"/>
                  </a:lnTo>
                  <a:lnTo>
                    <a:pt x="1224947" y="298866"/>
                  </a:lnTo>
                  <a:lnTo>
                    <a:pt x="1252323" y="321909"/>
                  </a:lnTo>
                  <a:lnTo>
                    <a:pt x="1243187" y="331292"/>
                  </a:lnTo>
                  <a:lnTo>
                    <a:pt x="1223687" y="317177"/>
                  </a:lnTo>
                  <a:lnTo>
                    <a:pt x="1168776" y="311355"/>
                  </a:lnTo>
                  <a:lnTo>
                    <a:pt x="1164307" y="313079"/>
                  </a:lnTo>
                  <a:lnTo>
                    <a:pt x="1177864" y="318515"/>
                  </a:lnTo>
                  <a:lnTo>
                    <a:pt x="1165462" y="317828"/>
                  </a:lnTo>
                  <a:lnTo>
                    <a:pt x="1150073" y="303233"/>
                  </a:lnTo>
                  <a:lnTo>
                    <a:pt x="1153816" y="284952"/>
                  </a:lnTo>
                  <a:lnTo>
                    <a:pt x="1121113" y="302748"/>
                  </a:lnTo>
                  <a:lnTo>
                    <a:pt x="1086755" y="248716"/>
                  </a:lnTo>
                  <a:lnTo>
                    <a:pt x="1140549" y="254863"/>
                  </a:lnTo>
                  <a:lnTo>
                    <a:pt x="1080835" y="232940"/>
                  </a:lnTo>
                  <a:lnTo>
                    <a:pt x="1076218" y="190976"/>
                  </a:lnTo>
                  <a:lnTo>
                    <a:pt x="1086227" y="176578"/>
                  </a:lnTo>
                  <a:lnTo>
                    <a:pt x="1078162" y="165620"/>
                  </a:lnTo>
                  <a:lnTo>
                    <a:pt x="1093544" y="108350"/>
                  </a:lnTo>
                  <a:lnTo>
                    <a:pt x="1110847" y="79035"/>
                  </a:lnTo>
                  <a:close/>
                  <a:moveTo>
                    <a:pt x="913305" y="49745"/>
                  </a:moveTo>
                  <a:lnTo>
                    <a:pt x="930195" y="62903"/>
                  </a:lnTo>
                  <a:lnTo>
                    <a:pt x="915281" y="82033"/>
                  </a:lnTo>
                  <a:lnTo>
                    <a:pt x="925765" y="91708"/>
                  </a:lnTo>
                  <a:lnTo>
                    <a:pt x="898760" y="126493"/>
                  </a:lnTo>
                  <a:lnTo>
                    <a:pt x="911509" y="113962"/>
                  </a:lnTo>
                  <a:lnTo>
                    <a:pt x="924644" y="121818"/>
                  </a:lnTo>
                  <a:lnTo>
                    <a:pt x="925244" y="145774"/>
                  </a:lnTo>
                  <a:lnTo>
                    <a:pt x="939588" y="137950"/>
                  </a:lnTo>
                  <a:lnTo>
                    <a:pt x="944217" y="159045"/>
                  </a:lnTo>
                  <a:lnTo>
                    <a:pt x="932102" y="165658"/>
                  </a:lnTo>
                  <a:lnTo>
                    <a:pt x="940316" y="180065"/>
                  </a:lnTo>
                  <a:lnTo>
                    <a:pt x="932208" y="185009"/>
                  </a:lnTo>
                  <a:lnTo>
                    <a:pt x="940105" y="193685"/>
                  </a:lnTo>
                  <a:lnTo>
                    <a:pt x="918730" y="214125"/>
                  </a:lnTo>
                  <a:lnTo>
                    <a:pt x="903671" y="211571"/>
                  </a:lnTo>
                  <a:lnTo>
                    <a:pt x="902632" y="194364"/>
                  </a:lnTo>
                  <a:lnTo>
                    <a:pt x="897844" y="207255"/>
                  </a:lnTo>
                  <a:lnTo>
                    <a:pt x="907483" y="219809"/>
                  </a:lnTo>
                  <a:lnTo>
                    <a:pt x="892863" y="236789"/>
                  </a:lnTo>
                  <a:lnTo>
                    <a:pt x="852633" y="175064"/>
                  </a:lnTo>
                  <a:lnTo>
                    <a:pt x="808127" y="137278"/>
                  </a:lnTo>
                  <a:lnTo>
                    <a:pt x="820893" y="111179"/>
                  </a:lnTo>
                  <a:lnTo>
                    <a:pt x="838628" y="138287"/>
                  </a:lnTo>
                  <a:lnTo>
                    <a:pt x="857326" y="136011"/>
                  </a:lnTo>
                  <a:lnTo>
                    <a:pt x="856488" y="115997"/>
                  </a:lnTo>
                  <a:lnTo>
                    <a:pt x="865369" y="122177"/>
                  </a:lnTo>
                  <a:lnTo>
                    <a:pt x="853783" y="104906"/>
                  </a:lnTo>
                  <a:lnTo>
                    <a:pt x="870857" y="102346"/>
                  </a:lnTo>
                  <a:lnTo>
                    <a:pt x="831787" y="81518"/>
                  </a:lnTo>
                  <a:lnTo>
                    <a:pt x="856940" y="87702"/>
                  </a:lnTo>
                  <a:lnTo>
                    <a:pt x="842377" y="63763"/>
                  </a:lnTo>
                  <a:lnTo>
                    <a:pt x="870162" y="51486"/>
                  </a:lnTo>
                  <a:lnTo>
                    <a:pt x="882191" y="62966"/>
                  </a:lnTo>
                  <a:close/>
                  <a:moveTo>
                    <a:pt x="915925" y="37198"/>
                  </a:moveTo>
                  <a:lnTo>
                    <a:pt x="888873" y="57796"/>
                  </a:lnTo>
                  <a:lnTo>
                    <a:pt x="877913" y="50888"/>
                  </a:lnTo>
                  <a:close/>
                  <a:moveTo>
                    <a:pt x="1021527" y="35076"/>
                  </a:moveTo>
                  <a:lnTo>
                    <a:pt x="1073139" y="50675"/>
                  </a:lnTo>
                  <a:lnTo>
                    <a:pt x="1032979" y="135932"/>
                  </a:lnTo>
                  <a:lnTo>
                    <a:pt x="986096" y="134505"/>
                  </a:lnTo>
                  <a:lnTo>
                    <a:pt x="1004096" y="155795"/>
                  </a:lnTo>
                  <a:lnTo>
                    <a:pt x="991430" y="189305"/>
                  </a:lnTo>
                  <a:lnTo>
                    <a:pt x="967134" y="188203"/>
                  </a:lnTo>
                  <a:lnTo>
                    <a:pt x="976872" y="177288"/>
                  </a:lnTo>
                  <a:lnTo>
                    <a:pt x="968025" y="178265"/>
                  </a:lnTo>
                  <a:lnTo>
                    <a:pt x="968823" y="155931"/>
                  </a:lnTo>
                  <a:lnTo>
                    <a:pt x="957412" y="130872"/>
                  </a:lnTo>
                  <a:lnTo>
                    <a:pt x="957207" y="111987"/>
                  </a:lnTo>
                  <a:lnTo>
                    <a:pt x="959495" y="105493"/>
                  </a:lnTo>
                  <a:lnTo>
                    <a:pt x="957195" y="84490"/>
                  </a:lnTo>
                  <a:lnTo>
                    <a:pt x="956848" y="76777"/>
                  </a:lnTo>
                  <a:lnTo>
                    <a:pt x="958702" y="72503"/>
                  </a:lnTo>
                  <a:lnTo>
                    <a:pt x="957425" y="64055"/>
                  </a:lnTo>
                  <a:lnTo>
                    <a:pt x="979707" y="69470"/>
                  </a:lnTo>
                  <a:lnTo>
                    <a:pt x="964716" y="49957"/>
                  </a:lnTo>
                  <a:lnTo>
                    <a:pt x="977295" y="35677"/>
                  </a:lnTo>
                  <a:close/>
                  <a:moveTo>
                    <a:pt x="410572" y="0"/>
                  </a:moveTo>
                  <a:lnTo>
                    <a:pt x="440441" y="21924"/>
                  </a:lnTo>
                  <a:lnTo>
                    <a:pt x="451863" y="24976"/>
                  </a:lnTo>
                  <a:lnTo>
                    <a:pt x="448999" y="41046"/>
                  </a:lnTo>
                  <a:lnTo>
                    <a:pt x="461592" y="26619"/>
                  </a:lnTo>
                  <a:lnTo>
                    <a:pt x="461193" y="43987"/>
                  </a:lnTo>
                  <a:lnTo>
                    <a:pt x="498056" y="25476"/>
                  </a:lnTo>
                  <a:lnTo>
                    <a:pt x="542562" y="82301"/>
                  </a:lnTo>
                  <a:lnTo>
                    <a:pt x="461827" y="143788"/>
                  </a:lnTo>
                  <a:lnTo>
                    <a:pt x="458159" y="163490"/>
                  </a:lnTo>
                  <a:lnTo>
                    <a:pt x="438305" y="170003"/>
                  </a:lnTo>
                  <a:lnTo>
                    <a:pt x="432134" y="220477"/>
                  </a:lnTo>
                  <a:lnTo>
                    <a:pt x="384869" y="248875"/>
                  </a:lnTo>
                  <a:lnTo>
                    <a:pt x="332647" y="191223"/>
                  </a:lnTo>
                  <a:lnTo>
                    <a:pt x="339095" y="190481"/>
                  </a:lnTo>
                  <a:lnTo>
                    <a:pt x="316929" y="189629"/>
                  </a:lnTo>
                  <a:lnTo>
                    <a:pt x="337452" y="130356"/>
                  </a:lnTo>
                  <a:lnTo>
                    <a:pt x="349075" y="122737"/>
                  </a:lnTo>
                  <a:lnTo>
                    <a:pt x="340772" y="111642"/>
                  </a:lnTo>
                  <a:lnTo>
                    <a:pt x="363883" y="60948"/>
                  </a:lnTo>
                  <a:lnTo>
                    <a:pt x="342842" y="16625"/>
                  </a:lnTo>
                  <a:close/>
                </a:path>
              </a:pathLst>
            </a:custGeom>
            <a:solidFill>
              <a:schemeClr val="accent6"/>
            </a:solidFill>
            <a:ln w="6350" cap="flat" cmpd="sng" algn="ctr">
              <a:noFill/>
              <a:prstDash val="solid"/>
              <a:miter lim="800000"/>
            </a:ln>
            <a:effectLst/>
            <a:extLst>
              <a:ext uri="{91240B29-F687-4F45-9708-019B960494DF}">
                <a14:hiddenLine xmlns:a14="http://schemas.microsoft.com/office/drawing/2010/main" w="6350" cap="flat" cmpd="sng" algn="ctr">
                  <a:solidFill>
                    <a:srgbClr val="1C3828"/>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3" name="NA_Belize">
              <a:extLst>
                <a:ext uri="{FF2B5EF4-FFF2-40B4-BE49-F238E27FC236}">
                  <a16:creationId xmlns:a16="http://schemas.microsoft.com/office/drawing/2014/main" id="{92904B1C-85A9-15C8-D947-5181648A21F5}"/>
                </a:ext>
              </a:extLst>
            </p:cNvPr>
            <p:cNvSpPr/>
            <p:nvPr>
              <p:custDataLst>
                <p:tags r:id="rId171"/>
              </p:custDataLst>
            </p:nvPr>
          </p:nvSpPr>
          <p:spPr bwMode="gray">
            <a:xfrm>
              <a:off x="3851860" y="4318111"/>
              <a:ext cx="26999" cy="64451"/>
            </a:xfrm>
            <a:custGeom>
              <a:avLst/>
              <a:gdLst/>
              <a:ahLst/>
              <a:cxnLst/>
              <a:rect l="0" t="0" r="0" b="0"/>
              <a:pathLst>
                <a:path w="11385" h="27146">
                  <a:moveTo>
                    <a:pt x="8384" y="2"/>
                  </a:moveTo>
                  <a:lnTo>
                    <a:pt x="9166" y="0"/>
                  </a:lnTo>
                  <a:lnTo>
                    <a:pt x="11384" y="2817"/>
                  </a:lnTo>
                  <a:lnTo>
                    <a:pt x="9347" y="8907"/>
                  </a:lnTo>
                  <a:lnTo>
                    <a:pt x="10075" y="15898"/>
                  </a:lnTo>
                  <a:lnTo>
                    <a:pt x="3056" y="27106"/>
                  </a:lnTo>
                  <a:lnTo>
                    <a:pt x="0" y="27145"/>
                  </a:lnTo>
                  <a:lnTo>
                    <a:pt x="742" y="6988"/>
                  </a:lnTo>
                  <a:lnTo>
                    <a:pt x="8384" y="2"/>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sp>
          <p:nvSpPr>
            <p:cNvPr id="174" name="NA_Bahamas">
              <a:extLst>
                <a:ext uri="{FF2B5EF4-FFF2-40B4-BE49-F238E27FC236}">
                  <a16:creationId xmlns:a16="http://schemas.microsoft.com/office/drawing/2014/main" id="{E2249D36-0C78-D205-923F-CBC5329B5563}"/>
                </a:ext>
              </a:extLst>
            </p:cNvPr>
            <p:cNvSpPr/>
            <p:nvPr>
              <p:custDataLst>
                <p:tags r:id="rId172"/>
              </p:custDataLst>
            </p:nvPr>
          </p:nvSpPr>
          <p:spPr bwMode="gray">
            <a:xfrm>
              <a:off x="4094613" y="4100859"/>
              <a:ext cx="98374" cy="106129"/>
            </a:xfrm>
            <a:custGeom>
              <a:avLst/>
              <a:gdLst>
                <a:gd name="connsiteX0" fmla="*/ 92382 w 104383"/>
                <a:gd name="connsiteY0" fmla="*/ 90481 h 112610"/>
                <a:gd name="connsiteX1" fmla="*/ 104383 w 104383"/>
                <a:gd name="connsiteY1" fmla="*/ 112610 h 112610"/>
                <a:gd name="connsiteX2" fmla="*/ 99582 w 104383"/>
                <a:gd name="connsiteY2" fmla="*/ 105888 h 112610"/>
                <a:gd name="connsiteX3" fmla="*/ 19800 w 104383"/>
                <a:gd name="connsiteY3" fmla="*/ 47981 h 112610"/>
                <a:gd name="connsiteX4" fmla="*/ 31760 w 104383"/>
                <a:gd name="connsiteY4" fmla="*/ 67331 h 112610"/>
                <a:gd name="connsiteX5" fmla="*/ 24093 w 104383"/>
                <a:gd name="connsiteY5" fmla="*/ 73800 h 112610"/>
                <a:gd name="connsiteX6" fmla="*/ 13545 w 104383"/>
                <a:gd name="connsiteY6" fmla="*/ 64368 h 112610"/>
                <a:gd name="connsiteX7" fmla="*/ 19780 w 104383"/>
                <a:gd name="connsiteY7" fmla="*/ 64814 h 112610"/>
                <a:gd name="connsiteX8" fmla="*/ 56455 w 104383"/>
                <a:gd name="connsiteY8" fmla="*/ 38065 h 112610"/>
                <a:gd name="connsiteX9" fmla="*/ 61535 w 104383"/>
                <a:gd name="connsiteY9" fmla="*/ 42554 h 112610"/>
                <a:gd name="connsiteX10" fmla="*/ 66158 w 104383"/>
                <a:gd name="connsiteY10" fmla="*/ 44088 h 112610"/>
                <a:gd name="connsiteX11" fmla="*/ 71965 w 104383"/>
                <a:gd name="connsiteY11" fmla="*/ 49998 h 112610"/>
                <a:gd name="connsiteX12" fmla="*/ 70720 w 104383"/>
                <a:gd name="connsiteY12" fmla="*/ 62249 h 112610"/>
                <a:gd name="connsiteX13" fmla="*/ 70637 w 104383"/>
                <a:gd name="connsiteY13" fmla="*/ 49726 h 112610"/>
                <a:gd name="connsiteX14" fmla="*/ 66002 w 104383"/>
                <a:gd name="connsiteY14" fmla="*/ 44784 h 112610"/>
                <a:gd name="connsiteX15" fmla="*/ 56943 w 104383"/>
                <a:gd name="connsiteY15" fmla="*/ 41345 h 112610"/>
                <a:gd name="connsiteX16" fmla="*/ 26712 w 104383"/>
                <a:gd name="connsiteY16" fmla="*/ 4776 h 112610"/>
                <a:gd name="connsiteX17" fmla="*/ 6799 w 104383"/>
                <a:gd name="connsiteY17" fmla="*/ 11978 h 112610"/>
                <a:gd name="connsiteX18" fmla="*/ 0 w 104383"/>
                <a:gd name="connsiteY18" fmla="*/ 6187 h 112610"/>
                <a:gd name="connsiteX19" fmla="*/ 31300 w 104383"/>
                <a:gd name="connsiteY19" fmla="*/ 0 h 112610"/>
                <a:gd name="connsiteX20" fmla="*/ 48730 w 104383"/>
                <a:gd name="connsiteY20" fmla="*/ 11437 h 112610"/>
                <a:gd name="connsiteX21" fmla="*/ 44641 w 104383"/>
                <a:gd name="connsiteY21" fmla="*/ 29071 h 112610"/>
                <a:gd name="connsiteX22" fmla="*/ 39778 w 104383"/>
                <a:gd name="connsiteY22" fmla="*/ 24993 h 112610"/>
                <a:gd name="connsiteX23" fmla="*/ 46048 w 104383"/>
                <a:gd name="connsiteY23" fmla="*/ 10311 h 112610"/>
                <a:gd name="connsiteX24" fmla="*/ 25883 w 104383"/>
                <a:gd name="connsiteY24" fmla="*/ 471 h 1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83" h="112610">
                  <a:moveTo>
                    <a:pt x="92382" y="90481"/>
                  </a:moveTo>
                  <a:lnTo>
                    <a:pt x="104383" y="112610"/>
                  </a:lnTo>
                  <a:lnTo>
                    <a:pt x="99582" y="105888"/>
                  </a:lnTo>
                  <a:close/>
                  <a:moveTo>
                    <a:pt x="19800" y="47981"/>
                  </a:moveTo>
                  <a:lnTo>
                    <a:pt x="31760" y="67331"/>
                  </a:lnTo>
                  <a:lnTo>
                    <a:pt x="24093" y="73800"/>
                  </a:lnTo>
                  <a:lnTo>
                    <a:pt x="13545" y="64368"/>
                  </a:lnTo>
                  <a:lnTo>
                    <a:pt x="19780" y="64814"/>
                  </a:lnTo>
                  <a:close/>
                  <a:moveTo>
                    <a:pt x="56455" y="38065"/>
                  </a:moveTo>
                  <a:lnTo>
                    <a:pt x="61535" y="42554"/>
                  </a:lnTo>
                  <a:lnTo>
                    <a:pt x="66158" y="44088"/>
                  </a:lnTo>
                  <a:lnTo>
                    <a:pt x="71965" y="49998"/>
                  </a:lnTo>
                  <a:lnTo>
                    <a:pt x="70720" y="62249"/>
                  </a:lnTo>
                  <a:lnTo>
                    <a:pt x="70637" y="49726"/>
                  </a:lnTo>
                  <a:lnTo>
                    <a:pt x="66002" y="44784"/>
                  </a:lnTo>
                  <a:lnTo>
                    <a:pt x="56943" y="41345"/>
                  </a:lnTo>
                  <a:close/>
                  <a:moveTo>
                    <a:pt x="26712" y="4776"/>
                  </a:moveTo>
                  <a:lnTo>
                    <a:pt x="6799" y="11978"/>
                  </a:lnTo>
                  <a:lnTo>
                    <a:pt x="0" y="6187"/>
                  </a:lnTo>
                  <a:close/>
                  <a:moveTo>
                    <a:pt x="31300" y="0"/>
                  </a:moveTo>
                  <a:lnTo>
                    <a:pt x="48730" y="11437"/>
                  </a:lnTo>
                  <a:lnTo>
                    <a:pt x="44641" y="29071"/>
                  </a:lnTo>
                  <a:lnTo>
                    <a:pt x="39778" y="24993"/>
                  </a:lnTo>
                  <a:lnTo>
                    <a:pt x="46048" y="10311"/>
                  </a:lnTo>
                  <a:lnTo>
                    <a:pt x="25883" y="471"/>
                  </a:lnTo>
                  <a:close/>
                </a:path>
              </a:pathLst>
            </a:cu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sz="900" noProof="0" dirty="0">
                <a:solidFill>
                  <a:srgbClr val="000000"/>
                </a:solidFill>
                <a:latin typeface="GT America LC Regular" pitchFamily="2" charset="0"/>
              </a:endParaRPr>
            </a:p>
          </p:txBody>
        </p:sp>
      </p:grpSp>
      <p:pic>
        <p:nvPicPr>
          <p:cNvPr id="3" name="easyPlaceholder_easyFlag">
            <a:extLst>
              <a:ext uri="{FF2B5EF4-FFF2-40B4-BE49-F238E27FC236}">
                <a16:creationId xmlns:a16="http://schemas.microsoft.com/office/drawing/2014/main" id="{E7BAD8FE-8FF2-3FBC-93B3-ADE1B4459D11}"/>
              </a:ext>
            </a:extLst>
          </p:cNvPr>
          <p:cNvPicPr>
            <a:picLocks noChangeAspect="1"/>
          </p:cNvPicPr>
          <p:nvPr/>
        </p:nvPicPr>
        <p:blipFill>
          <a:blip r:embed="rId175"/>
          <a:stretch>
            <a:fillRect/>
          </a:stretch>
        </p:blipFill>
        <p:spPr>
          <a:xfrm>
            <a:off x="8440357" y="2619529"/>
            <a:ext cx="2432208" cy="1618942"/>
          </a:xfrm>
          <a:prstGeom prst="rect">
            <a:avLst/>
          </a:prstGeom>
        </p:spPr>
      </p:pic>
      <p:pic>
        <p:nvPicPr>
          <p:cNvPr id="4" name="easyPlaceholder_easyFlag">
            <a:extLst>
              <a:ext uri="{FF2B5EF4-FFF2-40B4-BE49-F238E27FC236}">
                <a16:creationId xmlns:a16="http://schemas.microsoft.com/office/drawing/2014/main" id="{674A24D8-BE72-83BB-6BAC-033F07997B2A}"/>
              </a:ext>
            </a:extLst>
          </p:cNvPr>
          <p:cNvPicPr>
            <a:picLocks noChangeAspect="1"/>
          </p:cNvPicPr>
          <p:nvPr/>
        </p:nvPicPr>
        <p:blipFill>
          <a:blip r:embed="rId176"/>
          <a:stretch>
            <a:fillRect/>
          </a:stretch>
        </p:blipFill>
        <p:spPr>
          <a:xfrm>
            <a:off x="1319435" y="2619528"/>
            <a:ext cx="2432209" cy="1618943"/>
          </a:xfrm>
          <a:prstGeom prst="rect">
            <a:avLst/>
          </a:prstGeom>
        </p:spPr>
      </p:pic>
      <p:sp>
        <p:nvSpPr>
          <p:cNvPr id="175" name="Footer Placeholder 174">
            <a:extLst>
              <a:ext uri="{FF2B5EF4-FFF2-40B4-BE49-F238E27FC236}">
                <a16:creationId xmlns:a16="http://schemas.microsoft.com/office/drawing/2014/main" id="{2DE8C4F2-C42D-D759-5040-C06C9A2BE445}"/>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176" name="Slide Number Placeholder 175">
            <a:extLst>
              <a:ext uri="{FF2B5EF4-FFF2-40B4-BE49-F238E27FC236}">
                <a16:creationId xmlns:a16="http://schemas.microsoft.com/office/drawing/2014/main" id="{1573C40B-30DD-F2CC-8310-1191C99ED1FA}"/>
              </a:ext>
            </a:extLst>
          </p:cNvPr>
          <p:cNvSpPr>
            <a:spLocks noGrp="1"/>
          </p:cNvSpPr>
          <p:nvPr>
            <p:ph type="sldNum" sz="quarter" idx="12"/>
          </p:nvPr>
        </p:nvSpPr>
        <p:spPr/>
        <p:txBody>
          <a:bodyPr/>
          <a:lstStyle/>
          <a:p>
            <a:fld id="{71A7B291-2355-427D-82B0-8FE063299AFC}" type="slidenum">
              <a:rPr lang="de-DE" smtClean="0">
                <a:solidFill>
                  <a:srgbClr val="1C3828"/>
                </a:solidFill>
              </a:rPr>
              <a:pPr/>
              <a:t>3</a:t>
            </a:fld>
            <a:endParaRPr lang="de-DE" dirty="0">
              <a:solidFill>
                <a:srgbClr val="1C3828"/>
              </a:solidFill>
            </a:endParaRPr>
          </a:p>
        </p:txBody>
      </p:sp>
    </p:spTree>
    <p:custDataLst>
      <p:tags r:id="rId1"/>
    </p:custDataLst>
    <p:extLst>
      <p:ext uri="{BB962C8B-B14F-4D97-AF65-F5344CB8AC3E}">
        <p14:creationId xmlns:p14="http://schemas.microsoft.com/office/powerpoint/2010/main" val="295402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4E7CB-9920-0818-1496-CD38EC664E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0DA3DA-7E43-FB6E-110C-8E318A2C4ADA}"/>
              </a:ext>
            </a:extLst>
          </p:cNvPr>
          <p:cNvPicPr>
            <a:picLocks noChangeAspect="1"/>
          </p:cNvPicPr>
          <p:nvPr/>
        </p:nvPicPr>
        <p:blipFill>
          <a:blip r:embed="rId5"/>
          <a:srcRect l="41062" t="10268" r="39614" b="54508"/>
          <a:stretch>
            <a:fillRect/>
          </a:stretch>
        </p:blipFill>
        <p:spPr>
          <a:xfrm>
            <a:off x="8692720" y="3628329"/>
            <a:ext cx="3343940" cy="2917464"/>
          </a:xfrm>
          <a:prstGeom prst="rect">
            <a:avLst/>
          </a:prstGeom>
        </p:spPr>
      </p:pic>
      <p:graphicFrame>
        <p:nvGraphicFramePr>
          <p:cNvPr id="6" name="Chart 5">
            <a:extLst>
              <a:ext uri="{FF2B5EF4-FFF2-40B4-BE49-F238E27FC236}">
                <a16:creationId xmlns:a16="http://schemas.microsoft.com/office/drawing/2014/main" id="{673FEB7C-09AF-7A2C-937D-46544E72A725}"/>
              </a:ext>
            </a:extLst>
          </p:cNvPr>
          <p:cNvGraphicFramePr/>
          <p:nvPr>
            <p:extLst>
              <p:ext uri="{D42A27DB-BD31-4B8C-83A1-F6EECF244321}">
                <p14:modId xmlns:p14="http://schemas.microsoft.com/office/powerpoint/2010/main" val="406553421"/>
              </p:ext>
            </p:extLst>
          </p:nvPr>
        </p:nvGraphicFramePr>
        <p:xfrm>
          <a:off x="2838823" y="1570204"/>
          <a:ext cx="5902430" cy="3717591"/>
        </p:xfrm>
        <a:graphic>
          <a:graphicData uri="http://schemas.openxmlformats.org/drawingml/2006/chart">
            <c:chart xmlns:c="http://schemas.openxmlformats.org/drawingml/2006/chart" xmlns:r="http://schemas.openxmlformats.org/officeDocument/2006/relationships" r:id="rId6"/>
          </a:graphicData>
        </a:graphic>
      </p:graphicFrame>
      <p:sp>
        <p:nvSpPr>
          <p:cNvPr id="7" name="Titel 1">
            <a:extLst>
              <a:ext uri="{FF2B5EF4-FFF2-40B4-BE49-F238E27FC236}">
                <a16:creationId xmlns:a16="http://schemas.microsoft.com/office/drawing/2014/main" id="{AC08240A-A8D9-8232-D5F6-2B72ED2F9599}"/>
              </a:ext>
            </a:extLst>
          </p:cNvPr>
          <p:cNvSpPr>
            <a:spLocks noGrp="1"/>
          </p:cNvSpPr>
          <p:nvPr>
            <p:ph type="title"/>
          </p:nvPr>
        </p:nvSpPr>
        <p:spPr>
          <a:xfrm>
            <a:off x="300038" y="333375"/>
            <a:ext cx="10980000" cy="360000"/>
          </a:xfrm>
        </p:spPr>
        <p:txBody>
          <a:bodyPr/>
          <a:lstStyle/>
          <a:p>
            <a:r>
              <a:rPr lang="de-DE" sz="3800" noProof="0" dirty="0"/>
              <a:t>Die Handelsbeziehung EU-Mexiko</a:t>
            </a:r>
          </a:p>
        </p:txBody>
      </p:sp>
      <p:sp>
        <p:nvSpPr>
          <p:cNvPr id="3" name="NA_Mexico">
            <a:extLst>
              <a:ext uri="{FF2B5EF4-FFF2-40B4-BE49-F238E27FC236}">
                <a16:creationId xmlns:a16="http://schemas.microsoft.com/office/drawing/2014/main" id="{2DEF8C90-943E-1604-9A9C-504C9D439D55}"/>
              </a:ext>
            </a:extLst>
          </p:cNvPr>
          <p:cNvSpPr/>
          <p:nvPr>
            <p:custDataLst>
              <p:tags r:id="rId2"/>
            </p:custDataLst>
          </p:nvPr>
        </p:nvSpPr>
        <p:spPr bwMode="gray">
          <a:xfrm>
            <a:off x="374630" y="4992913"/>
            <a:ext cx="2135560" cy="1359173"/>
          </a:xfrm>
          <a:custGeom>
            <a:avLst/>
            <a:gdLst>
              <a:gd name="connsiteX0" fmla="*/ 125532 w 763676"/>
              <a:gd name="connsiteY0" fmla="*/ 214467 h 502524"/>
              <a:gd name="connsiteX1" fmla="*/ 123798 w 763676"/>
              <a:gd name="connsiteY1" fmla="*/ 226595 h 502524"/>
              <a:gd name="connsiteX2" fmla="*/ 127734 w 763676"/>
              <a:gd name="connsiteY2" fmla="*/ 235629 h 502524"/>
              <a:gd name="connsiteX3" fmla="*/ 122532 w 763676"/>
              <a:gd name="connsiteY3" fmla="*/ 227567 h 502524"/>
              <a:gd name="connsiteX4" fmla="*/ 60473 w 763676"/>
              <a:gd name="connsiteY4" fmla="*/ 0 h 502524"/>
              <a:gd name="connsiteX5" fmla="*/ 58191 w 763676"/>
              <a:gd name="connsiteY5" fmla="*/ 6326 h 502524"/>
              <a:gd name="connsiteX6" fmla="*/ 102399 w 763676"/>
              <a:gd name="connsiteY6" fmla="*/ 22288 h 502524"/>
              <a:gd name="connsiteX7" fmla="*/ 152903 w 763676"/>
              <a:gd name="connsiteY7" fmla="*/ 41169 h 502524"/>
              <a:gd name="connsiteX8" fmla="*/ 224302 w 763676"/>
              <a:gd name="connsiteY8" fmla="*/ 41169 h 502524"/>
              <a:gd name="connsiteX9" fmla="*/ 224294 w 763676"/>
              <a:gd name="connsiteY9" fmla="*/ 27858 h 502524"/>
              <a:gd name="connsiteX10" fmla="*/ 269783 w 763676"/>
              <a:gd name="connsiteY10" fmla="*/ 28835 h 502524"/>
              <a:gd name="connsiteX11" fmla="*/ 307534 w 763676"/>
              <a:gd name="connsiteY11" fmla="*/ 63502 h 502524"/>
              <a:gd name="connsiteX12" fmla="*/ 316605 w 763676"/>
              <a:gd name="connsiteY12" fmla="*/ 89765 h 502524"/>
              <a:gd name="connsiteX13" fmla="*/ 345920 w 763676"/>
              <a:gd name="connsiteY13" fmla="*/ 108478 h 502524"/>
              <a:gd name="connsiteX14" fmla="*/ 372823 w 763676"/>
              <a:gd name="connsiteY14" fmla="*/ 83427 h 502524"/>
              <a:gd name="connsiteX15" fmla="*/ 395490 w 763676"/>
              <a:gd name="connsiteY15" fmla="*/ 86815 h 502524"/>
              <a:gd name="connsiteX16" fmla="*/ 443299 w 763676"/>
              <a:gd name="connsiteY16" fmla="*/ 150063 h 502524"/>
              <a:gd name="connsiteX17" fmla="*/ 453371 w 763676"/>
              <a:gd name="connsiteY17" fmla="*/ 182163 h 502524"/>
              <a:gd name="connsiteX18" fmla="*/ 502790 w 763676"/>
              <a:gd name="connsiteY18" fmla="*/ 195318 h 502524"/>
              <a:gd name="connsiteX19" fmla="*/ 483944 w 763676"/>
              <a:gd name="connsiteY19" fmla="*/ 288356 h 502524"/>
              <a:gd name="connsiteX20" fmla="*/ 501900 w 763676"/>
              <a:gd name="connsiteY20" fmla="*/ 340283 h 502524"/>
              <a:gd name="connsiteX21" fmla="*/ 533723 w 763676"/>
              <a:gd name="connsiteY21" fmla="*/ 390068 h 502524"/>
              <a:gd name="connsiteX22" fmla="*/ 561633 w 763676"/>
              <a:gd name="connsiteY22" fmla="*/ 398119 h 502524"/>
              <a:gd name="connsiteX23" fmla="*/ 569768 w 763676"/>
              <a:gd name="connsiteY23" fmla="*/ 408093 h 502524"/>
              <a:gd name="connsiteX24" fmla="*/ 632269 w 763676"/>
              <a:gd name="connsiteY24" fmla="*/ 392660 h 502524"/>
              <a:gd name="connsiteX25" fmla="*/ 636806 w 763676"/>
              <a:gd name="connsiteY25" fmla="*/ 401822 h 502524"/>
              <a:gd name="connsiteX26" fmla="*/ 645354 w 763676"/>
              <a:gd name="connsiteY26" fmla="*/ 400323 h 502524"/>
              <a:gd name="connsiteX27" fmla="*/ 671027 w 763676"/>
              <a:gd name="connsiteY27" fmla="*/ 359351 h 502524"/>
              <a:gd name="connsiteX28" fmla="*/ 674228 w 763676"/>
              <a:gd name="connsiteY28" fmla="*/ 330946 h 502524"/>
              <a:gd name="connsiteX29" fmla="*/ 721435 w 763676"/>
              <a:gd name="connsiteY29" fmla="*/ 316410 h 502524"/>
              <a:gd name="connsiteX30" fmla="*/ 757259 w 763676"/>
              <a:gd name="connsiteY30" fmla="*/ 315831 h 502524"/>
              <a:gd name="connsiteX31" fmla="*/ 763676 w 763676"/>
              <a:gd name="connsiteY31" fmla="*/ 327704 h 502524"/>
              <a:gd name="connsiteX32" fmla="*/ 739364 w 763676"/>
              <a:gd name="connsiteY32" fmla="*/ 367400 h 502524"/>
              <a:gd name="connsiteX33" fmla="*/ 747599 w 763676"/>
              <a:gd name="connsiteY33" fmla="*/ 369962 h 502524"/>
              <a:gd name="connsiteX34" fmla="*/ 736631 w 763676"/>
              <a:gd name="connsiteY34" fmla="*/ 406921 h 502524"/>
              <a:gd name="connsiteX35" fmla="*/ 731850 w 763676"/>
              <a:gd name="connsiteY35" fmla="*/ 388891 h 502524"/>
              <a:gd name="connsiteX36" fmla="*/ 725257 w 763676"/>
              <a:gd name="connsiteY36" fmla="*/ 399170 h 502524"/>
              <a:gd name="connsiteX37" fmla="*/ 723290 w 763676"/>
              <a:gd name="connsiteY37" fmla="*/ 399175 h 502524"/>
              <a:gd name="connsiteX38" fmla="*/ 704061 w 763676"/>
              <a:gd name="connsiteY38" fmla="*/ 416774 h 502524"/>
              <a:gd name="connsiteX39" fmla="*/ 657749 w 763676"/>
              <a:gd name="connsiteY39" fmla="*/ 416729 h 502524"/>
              <a:gd name="connsiteX40" fmla="*/ 657711 w 763676"/>
              <a:gd name="connsiteY40" fmla="*/ 431643 h 502524"/>
              <a:gd name="connsiteX41" fmla="*/ 646297 w 763676"/>
              <a:gd name="connsiteY41" fmla="*/ 432038 h 502524"/>
              <a:gd name="connsiteX42" fmla="*/ 672243 w 763676"/>
              <a:gd name="connsiteY42" fmla="*/ 453746 h 502524"/>
              <a:gd name="connsiteX43" fmla="*/ 671349 w 763676"/>
              <a:gd name="connsiteY43" fmla="*/ 462354 h 502524"/>
              <a:gd name="connsiteX44" fmla="*/ 638960 w 763676"/>
              <a:gd name="connsiteY44" fmla="*/ 462705 h 502524"/>
              <a:gd name="connsiteX45" fmla="*/ 625936 w 763676"/>
              <a:gd name="connsiteY45" fmla="*/ 502524 h 502524"/>
              <a:gd name="connsiteX46" fmla="*/ 612700 w 763676"/>
              <a:gd name="connsiteY46" fmla="*/ 486262 h 502524"/>
              <a:gd name="connsiteX47" fmla="*/ 572559 w 763676"/>
              <a:gd name="connsiteY47" fmla="*/ 456948 h 502524"/>
              <a:gd name="connsiteX48" fmla="*/ 580367 w 763676"/>
              <a:gd name="connsiteY48" fmla="*/ 463599 h 502524"/>
              <a:gd name="connsiteX49" fmla="*/ 563583 w 763676"/>
              <a:gd name="connsiteY49" fmla="*/ 459513 h 502524"/>
              <a:gd name="connsiteX50" fmla="*/ 567274 w 763676"/>
              <a:gd name="connsiteY50" fmla="*/ 456321 h 502524"/>
              <a:gd name="connsiteX51" fmla="*/ 561948 w 763676"/>
              <a:gd name="connsiteY51" fmla="*/ 457908 h 502524"/>
              <a:gd name="connsiteX52" fmla="*/ 560131 w 763676"/>
              <a:gd name="connsiteY52" fmla="*/ 453454 h 502524"/>
              <a:gd name="connsiteX53" fmla="*/ 519513 w 763676"/>
              <a:gd name="connsiteY53" fmla="*/ 474001 h 502524"/>
              <a:gd name="connsiteX54" fmla="*/ 486578 w 763676"/>
              <a:gd name="connsiteY54" fmla="*/ 465491 h 502524"/>
              <a:gd name="connsiteX55" fmla="*/ 405401 w 763676"/>
              <a:gd name="connsiteY55" fmla="*/ 431401 h 502524"/>
              <a:gd name="connsiteX56" fmla="*/ 381776 w 763676"/>
              <a:gd name="connsiteY56" fmla="*/ 412575 h 502524"/>
              <a:gd name="connsiteX57" fmla="*/ 344032 w 763676"/>
              <a:gd name="connsiteY57" fmla="*/ 403664 h 502524"/>
              <a:gd name="connsiteX58" fmla="*/ 305443 w 763676"/>
              <a:gd name="connsiteY58" fmla="*/ 376361 h 502524"/>
              <a:gd name="connsiteX59" fmla="*/ 287920 w 763676"/>
              <a:gd name="connsiteY59" fmla="*/ 348316 h 502524"/>
              <a:gd name="connsiteX60" fmla="*/ 298886 w 763676"/>
              <a:gd name="connsiteY60" fmla="*/ 343268 h 502524"/>
              <a:gd name="connsiteX61" fmla="*/ 291332 w 763676"/>
              <a:gd name="connsiteY61" fmla="*/ 337590 h 502524"/>
              <a:gd name="connsiteX62" fmla="*/ 300265 w 763676"/>
              <a:gd name="connsiteY62" fmla="*/ 319970 h 502524"/>
              <a:gd name="connsiteX63" fmla="*/ 284475 w 763676"/>
              <a:gd name="connsiteY63" fmla="*/ 286734 h 502524"/>
              <a:gd name="connsiteX64" fmla="*/ 229563 w 763676"/>
              <a:gd name="connsiteY64" fmla="*/ 231936 h 502524"/>
              <a:gd name="connsiteX65" fmla="*/ 228473 w 763676"/>
              <a:gd name="connsiteY65" fmla="*/ 220244 h 502524"/>
              <a:gd name="connsiteX66" fmla="*/ 219624 w 763676"/>
              <a:gd name="connsiteY66" fmla="*/ 218365 h 502524"/>
              <a:gd name="connsiteX67" fmla="*/ 210223 w 763676"/>
              <a:gd name="connsiteY67" fmla="*/ 207184 h 502524"/>
              <a:gd name="connsiteX68" fmla="*/ 201640 w 763676"/>
              <a:gd name="connsiteY68" fmla="*/ 207635 h 502524"/>
              <a:gd name="connsiteX69" fmla="*/ 208708 w 763676"/>
              <a:gd name="connsiteY69" fmla="*/ 200027 h 502524"/>
              <a:gd name="connsiteX70" fmla="*/ 194615 w 763676"/>
              <a:gd name="connsiteY70" fmla="*/ 201206 h 502524"/>
              <a:gd name="connsiteX71" fmla="*/ 201766 w 763676"/>
              <a:gd name="connsiteY71" fmla="*/ 186418 h 502524"/>
              <a:gd name="connsiteX72" fmla="*/ 165889 w 763676"/>
              <a:gd name="connsiteY72" fmla="*/ 155716 h 502524"/>
              <a:gd name="connsiteX73" fmla="*/ 166392 w 763676"/>
              <a:gd name="connsiteY73" fmla="*/ 141636 h 502524"/>
              <a:gd name="connsiteX74" fmla="*/ 151398 w 763676"/>
              <a:gd name="connsiteY74" fmla="*/ 139585 h 502524"/>
              <a:gd name="connsiteX75" fmla="*/ 124748 w 763676"/>
              <a:gd name="connsiteY75" fmla="*/ 109952 h 502524"/>
              <a:gd name="connsiteX76" fmla="*/ 101548 w 763676"/>
              <a:gd name="connsiteY76" fmla="*/ 44288 h 502524"/>
              <a:gd name="connsiteX77" fmla="*/ 52607 w 763676"/>
              <a:gd name="connsiteY77" fmla="*/ 22376 h 502524"/>
              <a:gd name="connsiteX78" fmla="*/ 64846 w 763676"/>
              <a:gd name="connsiteY78" fmla="*/ 80182 h 502524"/>
              <a:gd name="connsiteX79" fmla="*/ 107182 w 763676"/>
              <a:gd name="connsiteY79" fmla="*/ 125437 h 502524"/>
              <a:gd name="connsiteX80" fmla="*/ 132451 w 763676"/>
              <a:gd name="connsiteY80" fmla="*/ 175772 h 502524"/>
              <a:gd name="connsiteX81" fmla="*/ 132863 w 763676"/>
              <a:gd name="connsiteY81" fmla="*/ 168967 h 502524"/>
              <a:gd name="connsiteX82" fmla="*/ 139944 w 763676"/>
              <a:gd name="connsiteY82" fmla="*/ 174033 h 502524"/>
              <a:gd name="connsiteX83" fmla="*/ 162595 w 763676"/>
              <a:gd name="connsiteY83" fmla="*/ 240650 h 502524"/>
              <a:gd name="connsiteX84" fmla="*/ 170305 w 763676"/>
              <a:gd name="connsiteY84" fmla="*/ 246779 h 502524"/>
              <a:gd name="connsiteX85" fmla="*/ 173843 w 763676"/>
              <a:gd name="connsiteY85" fmla="*/ 240257 h 502524"/>
              <a:gd name="connsiteX86" fmla="*/ 194044 w 763676"/>
              <a:gd name="connsiteY86" fmla="*/ 264608 h 502524"/>
              <a:gd name="connsiteX87" fmla="*/ 179092 w 763676"/>
              <a:gd name="connsiteY87" fmla="*/ 280562 h 502524"/>
              <a:gd name="connsiteX88" fmla="*/ 171249 w 763676"/>
              <a:gd name="connsiteY88" fmla="*/ 261882 h 502524"/>
              <a:gd name="connsiteX89" fmla="*/ 126691 w 763676"/>
              <a:gd name="connsiteY89" fmla="*/ 229064 h 502524"/>
              <a:gd name="connsiteX90" fmla="*/ 127111 w 763676"/>
              <a:gd name="connsiteY90" fmla="*/ 205206 h 502524"/>
              <a:gd name="connsiteX91" fmla="*/ 126223 w 763676"/>
              <a:gd name="connsiteY91" fmla="*/ 207851 h 502524"/>
              <a:gd name="connsiteX92" fmla="*/ 118910 w 763676"/>
              <a:gd name="connsiteY92" fmla="*/ 186723 h 502524"/>
              <a:gd name="connsiteX93" fmla="*/ 98187 w 763676"/>
              <a:gd name="connsiteY93" fmla="*/ 174542 h 502524"/>
              <a:gd name="connsiteX94" fmla="*/ 100502 w 763676"/>
              <a:gd name="connsiteY94" fmla="*/ 167390 h 502524"/>
              <a:gd name="connsiteX95" fmla="*/ 88695 w 763676"/>
              <a:gd name="connsiteY95" fmla="*/ 173655 h 502524"/>
              <a:gd name="connsiteX96" fmla="*/ 53684 w 763676"/>
              <a:gd name="connsiteY96" fmla="*/ 145773 h 502524"/>
              <a:gd name="connsiteX97" fmla="*/ 78993 w 763676"/>
              <a:gd name="connsiteY97" fmla="*/ 146302 h 502524"/>
              <a:gd name="connsiteX98" fmla="*/ 70752 w 763676"/>
              <a:gd name="connsiteY98" fmla="*/ 141659 h 502524"/>
              <a:gd name="connsiteX99" fmla="*/ 76967 w 763676"/>
              <a:gd name="connsiteY99" fmla="*/ 122747 h 502524"/>
              <a:gd name="connsiteX100" fmla="*/ 35945 w 763676"/>
              <a:gd name="connsiteY100" fmla="*/ 86944 h 502524"/>
              <a:gd name="connsiteX101" fmla="*/ 0 w 763676"/>
              <a:gd name="connsiteY101" fmla="*/ 5479 h 5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63676" h="502524">
                <a:moveTo>
                  <a:pt x="125532" y="214467"/>
                </a:moveTo>
                <a:lnTo>
                  <a:pt x="123798" y="226595"/>
                </a:lnTo>
                <a:lnTo>
                  <a:pt x="127734" y="235629"/>
                </a:lnTo>
                <a:lnTo>
                  <a:pt x="122532" y="227567"/>
                </a:lnTo>
                <a:close/>
                <a:moveTo>
                  <a:pt x="60473" y="0"/>
                </a:moveTo>
                <a:lnTo>
                  <a:pt x="58191" y="6326"/>
                </a:lnTo>
                <a:lnTo>
                  <a:pt x="102399" y="22288"/>
                </a:lnTo>
                <a:lnTo>
                  <a:pt x="152903" y="41169"/>
                </a:lnTo>
                <a:lnTo>
                  <a:pt x="224302" y="41169"/>
                </a:lnTo>
                <a:lnTo>
                  <a:pt x="224294" y="27858"/>
                </a:lnTo>
                <a:lnTo>
                  <a:pt x="269783" y="28835"/>
                </a:lnTo>
                <a:lnTo>
                  <a:pt x="307534" y="63502"/>
                </a:lnTo>
                <a:lnTo>
                  <a:pt x="316605" y="89765"/>
                </a:lnTo>
                <a:lnTo>
                  <a:pt x="345920" y="108478"/>
                </a:lnTo>
                <a:lnTo>
                  <a:pt x="372823" y="83427"/>
                </a:lnTo>
                <a:lnTo>
                  <a:pt x="395490" y="86815"/>
                </a:lnTo>
                <a:lnTo>
                  <a:pt x="443299" y="150063"/>
                </a:lnTo>
                <a:lnTo>
                  <a:pt x="453371" y="182163"/>
                </a:lnTo>
                <a:lnTo>
                  <a:pt x="502790" y="195318"/>
                </a:lnTo>
                <a:lnTo>
                  <a:pt x="483944" y="288356"/>
                </a:lnTo>
                <a:lnTo>
                  <a:pt x="501900" y="340283"/>
                </a:lnTo>
                <a:lnTo>
                  <a:pt x="533723" y="390068"/>
                </a:lnTo>
                <a:lnTo>
                  <a:pt x="561633" y="398119"/>
                </a:lnTo>
                <a:lnTo>
                  <a:pt x="569768" y="408093"/>
                </a:lnTo>
                <a:lnTo>
                  <a:pt x="632269" y="392660"/>
                </a:lnTo>
                <a:lnTo>
                  <a:pt x="636806" y="401822"/>
                </a:lnTo>
                <a:lnTo>
                  <a:pt x="645354" y="400323"/>
                </a:lnTo>
                <a:lnTo>
                  <a:pt x="671027" y="359351"/>
                </a:lnTo>
                <a:lnTo>
                  <a:pt x="674228" y="330946"/>
                </a:lnTo>
                <a:lnTo>
                  <a:pt x="721435" y="316410"/>
                </a:lnTo>
                <a:lnTo>
                  <a:pt x="757259" y="315831"/>
                </a:lnTo>
                <a:lnTo>
                  <a:pt x="763676" y="327704"/>
                </a:lnTo>
                <a:lnTo>
                  <a:pt x="739364" y="367400"/>
                </a:lnTo>
                <a:lnTo>
                  <a:pt x="747599" y="369962"/>
                </a:lnTo>
                <a:lnTo>
                  <a:pt x="736631" y="406921"/>
                </a:lnTo>
                <a:lnTo>
                  <a:pt x="731850" y="388891"/>
                </a:lnTo>
                <a:lnTo>
                  <a:pt x="725257" y="399170"/>
                </a:lnTo>
                <a:lnTo>
                  <a:pt x="723290" y="399175"/>
                </a:lnTo>
                <a:lnTo>
                  <a:pt x="704061" y="416774"/>
                </a:lnTo>
                <a:lnTo>
                  <a:pt x="657749" y="416729"/>
                </a:lnTo>
                <a:lnTo>
                  <a:pt x="657711" y="431643"/>
                </a:lnTo>
                <a:lnTo>
                  <a:pt x="646297" y="432038"/>
                </a:lnTo>
                <a:lnTo>
                  <a:pt x="672243" y="453746"/>
                </a:lnTo>
                <a:lnTo>
                  <a:pt x="671349" y="462354"/>
                </a:lnTo>
                <a:lnTo>
                  <a:pt x="638960" y="462705"/>
                </a:lnTo>
                <a:lnTo>
                  <a:pt x="625936" y="502524"/>
                </a:lnTo>
                <a:lnTo>
                  <a:pt x="612700" y="486262"/>
                </a:lnTo>
                <a:lnTo>
                  <a:pt x="572559" y="456948"/>
                </a:lnTo>
                <a:lnTo>
                  <a:pt x="580367" y="463599"/>
                </a:lnTo>
                <a:lnTo>
                  <a:pt x="563583" y="459513"/>
                </a:lnTo>
                <a:lnTo>
                  <a:pt x="567274" y="456321"/>
                </a:lnTo>
                <a:lnTo>
                  <a:pt x="561948" y="457908"/>
                </a:lnTo>
                <a:lnTo>
                  <a:pt x="560131" y="453454"/>
                </a:lnTo>
                <a:lnTo>
                  <a:pt x="519513" y="474001"/>
                </a:lnTo>
                <a:lnTo>
                  <a:pt x="486578" y="465491"/>
                </a:lnTo>
                <a:lnTo>
                  <a:pt x="405401" y="431401"/>
                </a:lnTo>
                <a:lnTo>
                  <a:pt x="381776" y="412575"/>
                </a:lnTo>
                <a:lnTo>
                  <a:pt x="344032" y="403664"/>
                </a:lnTo>
                <a:lnTo>
                  <a:pt x="305443" y="376361"/>
                </a:lnTo>
                <a:lnTo>
                  <a:pt x="287920" y="348316"/>
                </a:lnTo>
                <a:lnTo>
                  <a:pt x="298886" y="343268"/>
                </a:lnTo>
                <a:lnTo>
                  <a:pt x="291332" y="337590"/>
                </a:lnTo>
                <a:lnTo>
                  <a:pt x="300265" y="319970"/>
                </a:lnTo>
                <a:lnTo>
                  <a:pt x="284475" y="286734"/>
                </a:lnTo>
                <a:lnTo>
                  <a:pt x="229563" y="231936"/>
                </a:lnTo>
                <a:lnTo>
                  <a:pt x="228473" y="220244"/>
                </a:lnTo>
                <a:lnTo>
                  <a:pt x="219624" y="218365"/>
                </a:lnTo>
                <a:lnTo>
                  <a:pt x="210223" y="207184"/>
                </a:lnTo>
                <a:lnTo>
                  <a:pt x="201640" y="207635"/>
                </a:lnTo>
                <a:lnTo>
                  <a:pt x="208708" y="200027"/>
                </a:lnTo>
                <a:lnTo>
                  <a:pt x="194615" y="201206"/>
                </a:lnTo>
                <a:lnTo>
                  <a:pt x="201766" y="186418"/>
                </a:lnTo>
                <a:lnTo>
                  <a:pt x="165889" y="155716"/>
                </a:lnTo>
                <a:lnTo>
                  <a:pt x="166392" y="141636"/>
                </a:lnTo>
                <a:lnTo>
                  <a:pt x="151398" y="139585"/>
                </a:lnTo>
                <a:lnTo>
                  <a:pt x="124748" y="109952"/>
                </a:lnTo>
                <a:lnTo>
                  <a:pt x="101548" y="44288"/>
                </a:lnTo>
                <a:lnTo>
                  <a:pt x="52607" y="22376"/>
                </a:lnTo>
                <a:lnTo>
                  <a:pt x="64846" y="80182"/>
                </a:lnTo>
                <a:lnTo>
                  <a:pt x="107182" y="125437"/>
                </a:lnTo>
                <a:lnTo>
                  <a:pt x="132451" y="175772"/>
                </a:lnTo>
                <a:lnTo>
                  <a:pt x="132863" y="168967"/>
                </a:lnTo>
                <a:lnTo>
                  <a:pt x="139944" y="174033"/>
                </a:lnTo>
                <a:lnTo>
                  <a:pt x="162595" y="240650"/>
                </a:lnTo>
                <a:lnTo>
                  <a:pt x="170305" y="246779"/>
                </a:lnTo>
                <a:lnTo>
                  <a:pt x="173843" y="240257"/>
                </a:lnTo>
                <a:lnTo>
                  <a:pt x="194044" y="264608"/>
                </a:lnTo>
                <a:lnTo>
                  <a:pt x="179092" y="280562"/>
                </a:lnTo>
                <a:lnTo>
                  <a:pt x="171249" y="261882"/>
                </a:lnTo>
                <a:lnTo>
                  <a:pt x="126691" y="229064"/>
                </a:lnTo>
                <a:lnTo>
                  <a:pt x="127111" y="205206"/>
                </a:lnTo>
                <a:lnTo>
                  <a:pt x="126223" y="207851"/>
                </a:lnTo>
                <a:lnTo>
                  <a:pt x="118910" y="186723"/>
                </a:lnTo>
                <a:lnTo>
                  <a:pt x="98187" y="174542"/>
                </a:lnTo>
                <a:lnTo>
                  <a:pt x="100502" y="167390"/>
                </a:lnTo>
                <a:lnTo>
                  <a:pt x="88695" y="173655"/>
                </a:lnTo>
                <a:lnTo>
                  <a:pt x="53684" y="145773"/>
                </a:lnTo>
                <a:lnTo>
                  <a:pt x="78993" y="146302"/>
                </a:lnTo>
                <a:lnTo>
                  <a:pt x="70752" y="141659"/>
                </a:lnTo>
                <a:lnTo>
                  <a:pt x="76967" y="122747"/>
                </a:lnTo>
                <a:lnTo>
                  <a:pt x="35945" y="86944"/>
                </a:lnTo>
                <a:lnTo>
                  <a:pt x="0" y="5479"/>
                </a:lnTo>
                <a:close/>
              </a:path>
            </a:pathLst>
          </a:custGeom>
          <a:solidFill>
            <a:srgbClr val="CAFD26"/>
          </a:solidFill>
          <a:ln w="6350" cap="flat" cmpd="sng" algn="ctr">
            <a:solidFill>
              <a:sysClr val="window" lastClr="FFFFFF"/>
            </a:solidFill>
            <a:prstDash val="solid"/>
            <a:miter lim="800000"/>
          </a:ln>
          <a:effectLst/>
        </p:spPr>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000000"/>
              </a:solidFill>
              <a:effectLst/>
              <a:uLnTx/>
              <a:uFillTx/>
              <a:latin typeface="GT America LC Regular" pitchFamily="2" charset="0"/>
              <a:ea typeface="+mn-ea"/>
              <a:cs typeface="+mn-cs"/>
            </a:endParaRPr>
          </a:p>
        </p:txBody>
      </p:sp>
      <p:sp>
        <p:nvSpPr>
          <p:cNvPr id="2" name="Footer Placeholder 1">
            <a:extLst>
              <a:ext uri="{FF2B5EF4-FFF2-40B4-BE49-F238E27FC236}">
                <a16:creationId xmlns:a16="http://schemas.microsoft.com/office/drawing/2014/main" id="{A78BD763-073B-FC97-B38B-51B7079F415B}"/>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5" name="Slide Number Placeholder 4">
            <a:extLst>
              <a:ext uri="{FF2B5EF4-FFF2-40B4-BE49-F238E27FC236}">
                <a16:creationId xmlns:a16="http://schemas.microsoft.com/office/drawing/2014/main" id="{F7DB6B4D-06A4-6E3B-92AD-2F4CE46BAACE}"/>
              </a:ext>
            </a:extLst>
          </p:cNvPr>
          <p:cNvSpPr>
            <a:spLocks noGrp="1"/>
          </p:cNvSpPr>
          <p:nvPr>
            <p:ph type="sldNum" sz="quarter" idx="12"/>
          </p:nvPr>
        </p:nvSpPr>
        <p:spPr/>
        <p:txBody>
          <a:bodyPr/>
          <a:lstStyle/>
          <a:p>
            <a:fld id="{71A7B291-2355-427D-82B0-8FE063299AFC}" type="slidenum">
              <a:rPr lang="de-DE" smtClean="0">
                <a:solidFill>
                  <a:srgbClr val="1C3828"/>
                </a:solidFill>
              </a:rPr>
              <a:pPr/>
              <a:t>4</a:t>
            </a:fld>
            <a:endParaRPr lang="de-DE" dirty="0">
              <a:solidFill>
                <a:srgbClr val="1C3828"/>
              </a:solidFill>
            </a:endParaRPr>
          </a:p>
        </p:txBody>
      </p:sp>
    </p:spTree>
    <p:custDataLst>
      <p:tags r:id="rId1"/>
    </p:custDataLst>
    <p:extLst>
      <p:ext uri="{BB962C8B-B14F-4D97-AF65-F5344CB8AC3E}">
        <p14:creationId xmlns:p14="http://schemas.microsoft.com/office/powerpoint/2010/main" val="63738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5384E-B000-0C9F-2BDD-9F622B7E21AF}"/>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CF5231F-2AB6-8D5A-BFDD-4E0E365EC8E6}"/>
              </a:ext>
            </a:extLst>
          </p:cNvPr>
          <p:cNvGraphicFramePr/>
          <p:nvPr>
            <p:extLst>
              <p:ext uri="{D42A27DB-BD31-4B8C-83A1-F6EECF244321}">
                <p14:modId xmlns:p14="http://schemas.microsoft.com/office/powerpoint/2010/main" val="3419136256"/>
              </p:ext>
            </p:extLst>
          </p:nvPr>
        </p:nvGraphicFramePr>
        <p:xfrm>
          <a:off x="2433581" y="1756881"/>
          <a:ext cx="6712914" cy="4841263"/>
        </p:xfrm>
        <a:graphic>
          <a:graphicData uri="http://schemas.openxmlformats.org/drawingml/2006/chart">
            <c:chart xmlns:c="http://schemas.openxmlformats.org/drawingml/2006/chart" xmlns:r="http://schemas.openxmlformats.org/officeDocument/2006/relationships" r:id="rId5"/>
          </a:graphicData>
        </a:graphic>
      </p:graphicFrame>
      <p:sp>
        <p:nvSpPr>
          <p:cNvPr id="6" name="Titel 1">
            <a:extLst>
              <a:ext uri="{FF2B5EF4-FFF2-40B4-BE49-F238E27FC236}">
                <a16:creationId xmlns:a16="http://schemas.microsoft.com/office/drawing/2014/main" id="{530CF053-41AF-9092-3549-BD9939B62E25}"/>
              </a:ext>
            </a:extLst>
          </p:cNvPr>
          <p:cNvSpPr>
            <a:spLocks noGrp="1"/>
          </p:cNvSpPr>
          <p:nvPr>
            <p:ph type="title"/>
          </p:nvPr>
        </p:nvSpPr>
        <p:spPr>
          <a:xfrm>
            <a:off x="300038" y="333375"/>
            <a:ext cx="10980000" cy="360000"/>
          </a:xfrm>
        </p:spPr>
        <p:txBody>
          <a:bodyPr/>
          <a:lstStyle/>
          <a:p>
            <a:r>
              <a:rPr lang="de-DE" sz="3800" noProof="0" dirty="0"/>
              <a:t>Die Handelsbeziehung EU-Mexiko</a:t>
            </a:r>
          </a:p>
        </p:txBody>
      </p:sp>
      <p:sp>
        <p:nvSpPr>
          <p:cNvPr id="2" name="Textplatzhalter 9">
            <a:extLst>
              <a:ext uri="{FF2B5EF4-FFF2-40B4-BE49-F238E27FC236}">
                <a16:creationId xmlns:a16="http://schemas.microsoft.com/office/drawing/2014/main" id="{CBAB1687-24DD-8E27-9CC0-76E0495BFC2B}"/>
              </a:ext>
            </a:extLst>
          </p:cNvPr>
          <p:cNvSpPr txBox="1">
            <a:spLocks/>
          </p:cNvSpPr>
          <p:nvPr/>
        </p:nvSpPr>
        <p:spPr bwMode="gray">
          <a:xfrm>
            <a:off x="302990" y="1254526"/>
            <a:ext cx="4392450" cy="11395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400"/>
              </a:spcBef>
              <a:buFont typeface="Arial" panose="020B0604020202020204" pitchFamily="34" charset="0"/>
              <a:buNone/>
              <a:defRPr sz="2000" b="0" kern="1200">
                <a:solidFill>
                  <a:schemeClr val="tx1"/>
                </a:solidFill>
                <a:latin typeface="GT America LC Extended Medium" pitchFamily="2" charset="0"/>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GT America LC Regular" pitchFamily="2" charset="0"/>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600" b="0" kern="1200">
                <a:solidFill>
                  <a:schemeClr val="tx1"/>
                </a:solidFill>
                <a:latin typeface="GT America LC Regular" pitchFamily="2" charset="0"/>
                <a:ea typeface="+mn-ea"/>
                <a:cs typeface="+mn-cs"/>
              </a:defRPr>
            </a:lvl3pPr>
            <a:lvl4pPr marL="36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4pPr>
            <a:lvl5pPr marL="540000" indent="-180000" algn="l" defTabSz="914400" rtl="0" eaLnBrk="1" latinLnBrk="0" hangingPunct="1">
              <a:lnSpc>
                <a:spcPct val="100000"/>
              </a:lnSpc>
              <a:spcBef>
                <a:spcPts val="400"/>
              </a:spcBef>
              <a:buFont typeface="Arial" panose="020B0604020202020204" pitchFamily="34" charset="0"/>
              <a:buChar char="•"/>
              <a:defRPr sz="1600" kern="1200">
                <a:solidFill>
                  <a:schemeClr val="tx1"/>
                </a:solidFill>
                <a:latin typeface="GT America LC Regular" pitchFamily="2" charset="0"/>
                <a:ea typeface="+mn-ea"/>
                <a:cs typeface="+mn-cs"/>
              </a:defRPr>
            </a:lvl5pPr>
            <a:lvl6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6pPr>
            <a:lvl7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7pPr>
            <a:lvl8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8pPr>
            <a:lvl9pPr marL="216000" indent="-216000" algn="l" defTabSz="914400" rtl="0" eaLnBrk="1" latinLnBrk="0" hangingPunct="1">
              <a:lnSpc>
                <a:spcPct val="100000"/>
              </a:lnSpc>
              <a:spcBef>
                <a:spcPts val="600"/>
              </a:spcBef>
              <a:buFont typeface="+mj-lt"/>
              <a:buAutoNum type="arabicPeriod"/>
              <a:defRPr sz="1600" kern="1200">
                <a:solidFill>
                  <a:schemeClr val="tx1"/>
                </a:solidFill>
                <a:latin typeface="GT America LC Regular" pitchFamily="2" charset="0"/>
                <a:ea typeface="+mn-ea"/>
                <a:cs typeface="+mn-cs"/>
              </a:defRPr>
            </a:lvl9pPr>
          </a:lstStyle>
          <a:p>
            <a:pPr indent="-216000"/>
            <a:r>
              <a:rPr lang="de-DE" noProof="0" dirty="0"/>
              <a:t>Bilateraler Warenhandel im Wert von 86,6 Milliarden Euro</a:t>
            </a:r>
          </a:p>
        </p:txBody>
      </p:sp>
      <p:grpSp>
        <p:nvGrpSpPr>
          <p:cNvPr id="3" name="Gruppieren 64">
            <a:extLst>
              <a:ext uri="{FF2B5EF4-FFF2-40B4-BE49-F238E27FC236}">
                <a16:creationId xmlns:a16="http://schemas.microsoft.com/office/drawing/2014/main" id="{47649AD7-BC8B-7E88-678A-092989E573FB}"/>
              </a:ext>
            </a:extLst>
          </p:cNvPr>
          <p:cNvGrpSpPr/>
          <p:nvPr/>
        </p:nvGrpSpPr>
        <p:grpSpPr>
          <a:xfrm>
            <a:off x="300038" y="1891677"/>
            <a:ext cx="5039878" cy="504056"/>
            <a:chOff x="299356" y="1622671"/>
            <a:chExt cx="4947047" cy="1346378"/>
          </a:xfrm>
        </p:grpSpPr>
        <p:cxnSp>
          <p:nvCxnSpPr>
            <p:cNvPr id="5" name="Gerader Verbinder 58">
              <a:extLst>
                <a:ext uri="{FF2B5EF4-FFF2-40B4-BE49-F238E27FC236}">
                  <a16:creationId xmlns:a16="http://schemas.microsoft.com/office/drawing/2014/main" id="{122E6574-9417-79F9-2745-2A64B41E8FDE}"/>
                </a:ext>
              </a:extLst>
            </p:cNvPr>
            <p:cNvCxnSpPr/>
            <p:nvPr/>
          </p:nvCxnSpPr>
          <p:spPr>
            <a:xfrm>
              <a:off x="299356" y="1623060"/>
              <a:ext cx="4067857"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7" name="Gerader Verbinder 59">
              <a:extLst>
                <a:ext uri="{FF2B5EF4-FFF2-40B4-BE49-F238E27FC236}">
                  <a16:creationId xmlns:a16="http://schemas.microsoft.com/office/drawing/2014/main" id="{18216247-CD42-D391-E293-3DA35105998B}"/>
                </a:ext>
              </a:extLst>
            </p:cNvPr>
            <p:cNvCxnSpPr>
              <a:cxnSpLocks/>
            </p:cNvCxnSpPr>
            <p:nvPr/>
          </p:nvCxnSpPr>
          <p:spPr>
            <a:xfrm>
              <a:off x="4366609" y="1622671"/>
              <a:ext cx="879794" cy="1346378"/>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8" name="NA_Mexico">
            <a:extLst>
              <a:ext uri="{FF2B5EF4-FFF2-40B4-BE49-F238E27FC236}">
                <a16:creationId xmlns:a16="http://schemas.microsoft.com/office/drawing/2014/main" id="{5A2A72C5-95EC-11E4-56B0-6B84FAA1A713}"/>
              </a:ext>
            </a:extLst>
          </p:cNvPr>
          <p:cNvSpPr/>
          <p:nvPr>
            <p:custDataLst>
              <p:tags r:id="rId2"/>
            </p:custDataLst>
          </p:nvPr>
        </p:nvSpPr>
        <p:spPr bwMode="gray">
          <a:xfrm>
            <a:off x="374630" y="4992913"/>
            <a:ext cx="2135560" cy="1359173"/>
          </a:xfrm>
          <a:custGeom>
            <a:avLst/>
            <a:gdLst>
              <a:gd name="connsiteX0" fmla="*/ 125532 w 763676"/>
              <a:gd name="connsiteY0" fmla="*/ 214467 h 502524"/>
              <a:gd name="connsiteX1" fmla="*/ 123798 w 763676"/>
              <a:gd name="connsiteY1" fmla="*/ 226595 h 502524"/>
              <a:gd name="connsiteX2" fmla="*/ 127734 w 763676"/>
              <a:gd name="connsiteY2" fmla="*/ 235629 h 502524"/>
              <a:gd name="connsiteX3" fmla="*/ 122532 w 763676"/>
              <a:gd name="connsiteY3" fmla="*/ 227567 h 502524"/>
              <a:gd name="connsiteX4" fmla="*/ 60473 w 763676"/>
              <a:gd name="connsiteY4" fmla="*/ 0 h 502524"/>
              <a:gd name="connsiteX5" fmla="*/ 58191 w 763676"/>
              <a:gd name="connsiteY5" fmla="*/ 6326 h 502524"/>
              <a:gd name="connsiteX6" fmla="*/ 102399 w 763676"/>
              <a:gd name="connsiteY6" fmla="*/ 22288 h 502524"/>
              <a:gd name="connsiteX7" fmla="*/ 152903 w 763676"/>
              <a:gd name="connsiteY7" fmla="*/ 41169 h 502524"/>
              <a:gd name="connsiteX8" fmla="*/ 224302 w 763676"/>
              <a:gd name="connsiteY8" fmla="*/ 41169 h 502524"/>
              <a:gd name="connsiteX9" fmla="*/ 224294 w 763676"/>
              <a:gd name="connsiteY9" fmla="*/ 27858 h 502524"/>
              <a:gd name="connsiteX10" fmla="*/ 269783 w 763676"/>
              <a:gd name="connsiteY10" fmla="*/ 28835 h 502524"/>
              <a:gd name="connsiteX11" fmla="*/ 307534 w 763676"/>
              <a:gd name="connsiteY11" fmla="*/ 63502 h 502524"/>
              <a:gd name="connsiteX12" fmla="*/ 316605 w 763676"/>
              <a:gd name="connsiteY12" fmla="*/ 89765 h 502524"/>
              <a:gd name="connsiteX13" fmla="*/ 345920 w 763676"/>
              <a:gd name="connsiteY13" fmla="*/ 108478 h 502524"/>
              <a:gd name="connsiteX14" fmla="*/ 372823 w 763676"/>
              <a:gd name="connsiteY14" fmla="*/ 83427 h 502524"/>
              <a:gd name="connsiteX15" fmla="*/ 395490 w 763676"/>
              <a:gd name="connsiteY15" fmla="*/ 86815 h 502524"/>
              <a:gd name="connsiteX16" fmla="*/ 443299 w 763676"/>
              <a:gd name="connsiteY16" fmla="*/ 150063 h 502524"/>
              <a:gd name="connsiteX17" fmla="*/ 453371 w 763676"/>
              <a:gd name="connsiteY17" fmla="*/ 182163 h 502524"/>
              <a:gd name="connsiteX18" fmla="*/ 502790 w 763676"/>
              <a:gd name="connsiteY18" fmla="*/ 195318 h 502524"/>
              <a:gd name="connsiteX19" fmla="*/ 483944 w 763676"/>
              <a:gd name="connsiteY19" fmla="*/ 288356 h 502524"/>
              <a:gd name="connsiteX20" fmla="*/ 501900 w 763676"/>
              <a:gd name="connsiteY20" fmla="*/ 340283 h 502524"/>
              <a:gd name="connsiteX21" fmla="*/ 533723 w 763676"/>
              <a:gd name="connsiteY21" fmla="*/ 390068 h 502524"/>
              <a:gd name="connsiteX22" fmla="*/ 561633 w 763676"/>
              <a:gd name="connsiteY22" fmla="*/ 398119 h 502524"/>
              <a:gd name="connsiteX23" fmla="*/ 569768 w 763676"/>
              <a:gd name="connsiteY23" fmla="*/ 408093 h 502524"/>
              <a:gd name="connsiteX24" fmla="*/ 632269 w 763676"/>
              <a:gd name="connsiteY24" fmla="*/ 392660 h 502524"/>
              <a:gd name="connsiteX25" fmla="*/ 636806 w 763676"/>
              <a:gd name="connsiteY25" fmla="*/ 401822 h 502524"/>
              <a:gd name="connsiteX26" fmla="*/ 645354 w 763676"/>
              <a:gd name="connsiteY26" fmla="*/ 400323 h 502524"/>
              <a:gd name="connsiteX27" fmla="*/ 671027 w 763676"/>
              <a:gd name="connsiteY27" fmla="*/ 359351 h 502524"/>
              <a:gd name="connsiteX28" fmla="*/ 674228 w 763676"/>
              <a:gd name="connsiteY28" fmla="*/ 330946 h 502524"/>
              <a:gd name="connsiteX29" fmla="*/ 721435 w 763676"/>
              <a:gd name="connsiteY29" fmla="*/ 316410 h 502524"/>
              <a:gd name="connsiteX30" fmla="*/ 757259 w 763676"/>
              <a:gd name="connsiteY30" fmla="*/ 315831 h 502524"/>
              <a:gd name="connsiteX31" fmla="*/ 763676 w 763676"/>
              <a:gd name="connsiteY31" fmla="*/ 327704 h 502524"/>
              <a:gd name="connsiteX32" fmla="*/ 739364 w 763676"/>
              <a:gd name="connsiteY32" fmla="*/ 367400 h 502524"/>
              <a:gd name="connsiteX33" fmla="*/ 747599 w 763676"/>
              <a:gd name="connsiteY33" fmla="*/ 369962 h 502524"/>
              <a:gd name="connsiteX34" fmla="*/ 736631 w 763676"/>
              <a:gd name="connsiteY34" fmla="*/ 406921 h 502524"/>
              <a:gd name="connsiteX35" fmla="*/ 731850 w 763676"/>
              <a:gd name="connsiteY35" fmla="*/ 388891 h 502524"/>
              <a:gd name="connsiteX36" fmla="*/ 725257 w 763676"/>
              <a:gd name="connsiteY36" fmla="*/ 399170 h 502524"/>
              <a:gd name="connsiteX37" fmla="*/ 723290 w 763676"/>
              <a:gd name="connsiteY37" fmla="*/ 399175 h 502524"/>
              <a:gd name="connsiteX38" fmla="*/ 704061 w 763676"/>
              <a:gd name="connsiteY38" fmla="*/ 416774 h 502524"/>
              <a:gd name="connsiteX39" fmla="*/ 657749 w 763676"/>
              <a:gd name="connsiteY39" fmla="*/ 416729 h 502524"/>
              <a:gd name="connsiteX40" fmla="*/ 657711 w 763676"/>
              <a:gd name="connsiteY40" fmla="*/ 431643 h 502524"/>
              <a:gd name="connsiteX41" fmla="*/ 646297 w 763676"/>
              <a:gd name="connsiteY41" fmla="*/ 432038 h 502524"/>
              <a:gd name="connsiteX42" fmla="*/ 672243 w 763676"/>
              <a:gd name="connsiteY42" fmla="*/ 453746 h 502524"/>
              <a:gd name="connsiteX43" fmla="*/ 671349 w 763676"/>
              <a:gd name="connsiteY43" fmla="*/ 462354 h 502524"/>
              <a:gd name="connsiteX44" fmla="*/ 638960 w 763676"/>
              <a:gd name="connsiteY44" fmla="*/ 462705 h 502524"/>
              <a:gd name="connsiteX45" fmla="*/ 625936 w 763676"/>
              <a:gd name="connsiteY45" fmla="*/ 502524 h 502524"/>
              <a:gd name="connsiteX46" fmla="*/ 612700 w 763676"/>
              <a:gd name="connsiteY46" fmla="*/ 486262 h 502524"/>
              <a:gd name="connsiteX47" fmla="*/ 572559 w 763676"/>
              <a:gd name="connsiteY47" fmla="*/ 456948 h 502524"/>
              <a:gd name="connsiteX48" fmla="*/ 580367 w 763676"/>
              <a:gd name="connsiteY48" fmla="*/ 463599 h 502524"/>
              <a:gd name="connsiteX49" fmla="*/ 563583 w 763676"/>
              <a:gd name="connsiteY49" fmla="*/ 459513 h 502524"/>
              <a:gd name="connsiteX50" fmla="*/ 567274 w 763676"/>
              <a:gd name="connsiteY50" fmla="*/ 456321 h 502524"/>
              <a:gd name="connsiteX51" fmla="*/ 561948 w 763676"/>
              <a:gd name="connsiteY51" fmla="*/ 457908 h 502524"/>
              <a:gd name="connsiteX52" fmla="*/ 560131 w 763676"/>
              <a:gd name="connsiteY52" fmla="*/ 453454 h 502524"/>
              <a:gd name="connsiteX53" fmla="*/ 519513 w 763676"/>
              <a:gd name="connsiteY53" fmla="*/ 474001 h 502524"/>
              <a:gd name="connsiteX54" fmla="*/ 486578 w 763676"/>
              <a:gd name="connsiteY54" fmla="*/ 465491 h 502524"/>
              <a:gd name="connsiteX55" fmla="*/ 405401 w 763676"/>
              <a:gd name="connsiteY55" fmla="*/ 431401 h 502524"/>
              <a:gd name="connsiteX56" fmla="*/ 381776 w 763676"/>
              <a:gd name="connsiteY56" fmla="*/ 412575 h 502524"/>
              <a:gd name="connsiteX57" fmla="*/ 344032 w 763676"/>
              <a:gd name="connsiteY57" fmla="*/ 403664 h 502524"/>
              <a:gd name="connsiteX58" fmla="*/ 305443 w 763676"/>
              <a:gd name="connsiteY58" fmla="*/ 376361 h 502524"/>
              <a:gd name="connsiteX59" fmla="*/ 287920 w 763676"/>
              <a:gd name="connsiteY59" fmla="*/ 348316 h 502524"/>
              <a:gd name="connsiteX60" fmla="*/ 298886 w 763676"/>
              <a:gd name="connsiteY60" fmla="*/ 343268 h 502524"/>
              <a:gd name="connsiteX61" fmla="*/ 291332 w 763676"/>
              <a:gd name="connsiteY61" fmla="*/ 337590 h 502524"/>
              <a:gd name="connsiteX62" fmla="*/ 300265 w 763676"/>
              <a:gd name="connsiteY62" fmla="*/ 319970 h 502524"/>
              <a:gd name="connsiteX63" fmla="*/ 284475 w 763676"/>
              <a:gd name="connsiteY63" fmla="*/ 286734 h 502524"/>
              <a:gd name="connsiteX64" fmla="*/ 229563 w 763676"/>
              <a:gd name="connsiteY64" fmla="*/ 231936 h 502524"/>
              <a:gd name="connsiteX65" fmla="*/ 228473 w 763676"/>
              <a:gd name="connsiteY65" fmla="*/ 220244 h 502524"/>
              <a:gd name="connsiteX66" fmla="*/ 219624 w 763676"/>
              <a:gd name="connsiteY66" fmla="*/ 218365 h 502524"/>
              <a:gd name="connsiteX67" fmla="*/ 210223 w 763676"/>
              <a:gd name="connsiteY67" fmla="*/ 207184 h 502524"/>
              <a:gd name="connsiteX68" fmla="*/ 201640 w 763676"/>
              <a:gd name="connsiteY68" fmla="*/ 207635 h 502524"/>
              <a:gd name="connsiteX69" fmla="*/ 208708 w 763676"/>
              <a:gd name="connsiteY69" fmla="*/ 200027 h 502524"/>
              <a:gd name="connsiteX70" fmla="*/ 194615 w 763676"/>
              <a:gd name="connsiteY70" fmla="*/ 201206 h 502524"/>
              <a:gd name="connsiteX71" fmla="*/ 201766 w 763676"/>
              <a:gd name="connsiteY71" fmla="*/ 186418 h 502524"/>
              <a:gd name="connsiteX72" fmla="*/ 165889 w 763676"/>
              <a:gd name="connsiteY72" fmla="*/ 155716 h 502524"/>
              <a:gd name="connsiteX73" fmla="*/ 166392 w 763676"/>
              <a:gd name="connsiteY73" fmla="*/ 141636 h 502524"/>
              <a:gd name="connsiteX74" fmla="*/ 151398 w 763676"/>
              <a:gd name="connsiteY74" fmla="*/ 139585 h 502524"/>
              <a:gd name="connsiteX75" fmla="*/ 124748 w 763676"/>
              <a:gd name="connsiteY75" fmla="*/ 109952 h 502524"/>
              <a:gd name="connsiteX76" fmla="*/ 101548 w 763676"/>
              <a:gd name="connsiteY76" fmla="*/ 44288 h 502524"/>
              <a:gd name="connsiteX77" fmla="*/ 52607 w 763676"/>
              <a:gd name="connsiteY77" fmla="*/ 22376 h 502524"/>
              <a:gd name="connsiteX78" fmla="*/ 64846 w 763676"/>
              <a:gd name="connsiteY78" fmla="*/ 80182 h 502524"/>
              <a:gd name="connsiteX79" fmla="*/ 107182 w 763676"/>
              <a:gd name="connsiteY79" fmla="*/ 125437 h 502524"/>
              <a:gd name="connsiteX80" fmla="*/ 132451 w 763676"/>
              <a:gd name="connsiteY80" fmla="*/ 175772 h 502524"/>
              <a:gd name="connsiteX81" fmla="*/ 132863 w 763676"/>
              <a:gd name="connsiteY81" fmla="*/ 168967 h 502524"/>
              <a:gd name="connsiteX82" fmla="*/ 139944 w 763676"/>
              <a:gd name="connsiteY82" fmla="*/ 174033 h 502524"/>
              <a:gd name="connsiteX83" fmla="*/ 162595 w 763676"/>
              <a:gd name="connsiteY83" fmla="*/ 240650 h 502524"/>
              <a:gd name="connsiteX84" fmla="*/ 170305 w 763676"/>
              <a:gd name="connsiteY84" fmla="*/ 246779 h 502524"/>
              <a:gd name="connsiteX85" fmla="*/ 173843 w 763676"/>
              <a:gd name="connsiteY85" fmla="*/ 240257 h 502524"/>
              <a:gd name="connsiteX86" fmla="*/ 194044 w 763676"/>
              <a:gd name="connsiteY86" fmla="*/ 264608 h 502524"/>
              <a:gd name="connsiteX87" fmla="*/ 179092 w 763676"/>
              <a:gd name="connsiteY87" fmla="*/ 280562 h 502524"/>
              <a:gd name="connsiteX88" fmla="*/ 171249 w 763676"/>
              <a:gd name="connsiteY88" fmla="*/ 261882 h 502524"/>
              <a:gd name="connsiteX89" fmla="*/ 126691 w 763676"/>
              <a:gd name="connsiteY89" fmla="*/ 229064 h 502524"/>
              <a:gd name="connsiteX90" fmla="*/ 127111 w 763676"/>
              <a:gd name="connsiteY90" fmla="*/ 205206 h 502524"/>
              <a:gd name="connsiteX91" fmla="*/ 126223 w 763676"/>
              <a:gd name="connsiteY91" fmla="*/ 207851 h 502524"/>
              <a:gd name="connsiteX92" fmla="*/ 118910 w 763676"/>
              <a:gd name="connsiteY92" fmla="*/ 186723 h 502524"/>
              <a:gd name="connsiteX93" fmla="*/ 98187 w 763676"/>
              <a:gd name="connsiteY93" fmla="*/ 174542 h 502524"/>
              <a:gd name="connsiteX94" fmla="*/ 100502 w 763676"/>
              <a:gd name="connsiteY94" fmla="*/ 167390 h 502524"/>
              <a:gd name="connsiteX95" fmla="*/ 88695 w 763676"/>
              <a:gd name="connsiteY95" fmla="*/ 173655 h 502524"/>
              <a:gd name="connsiteX96" fmla="*/ 53684 w 763676"/>
              <a:gd name="connsiteY96" fmla="*/ 145773 h 502524"/>
              <a:gd name="connsiteX97" fmla="*/ 78993 w 763676"/>
              <a:gd name="connsiteY97" fmla="*/ 146302 h 502524"/>
              <a:gd name="connsiteX98" fmla="*/ 70752 w 763676"/>
              <a:gd name="connsiteY98" fmla="*/ 141659 h 502524"/>
              <a:gd name="connsiteX99" fmla="*/ 76967 w 763676"/>
              <a:gd name="connsiteY99" fmla="*/ 122747 h 502524"/>
              <a:gd name="connsiteX100" fmla="*/ 35945 w 763676"/>
              <a:gd name="connsiteY100" fmla="*/ 86944 h 502524"/>
              <a:gd name="connsiteX101" fmla="*/ 0 w 763676"/>
              <a:gd name="connsiteY101" fmla="*/ 5479 h 5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63676" h="502524">
                <a:moveTo>
                  <a:pt x="125532" y="214467"/>
                </a:moveTo>
                <a:lnTo>
                  <a:pt x="123798" y="226595"/>
                </a:lnTo>
                <a:lnTo>
                  <a:pt x="127734" y="235629"/>
                </a:lnTo>
                <a:lnTo>
                  <a:pt x="122532" y="227567"/>
                </a:lnTo>
                <a:close/>
                <a:moveTo>
                  <a:pt x="60473" y="0"/>
                </a:moveTo>
                <a:lnTo>
                  <a:pt x="58191" y="6326"/>
                </a:lnTo>
                <a:lnTo>
                  <a:pt x="102399" y="22288"/>
                </a:lnTo>
                <a:lnTo>
                  <a:pt x="152903" y="41169"/>
                </a:lnTo>
                <a:lnTo>
                  <a:pt x="224302" y="41169"/>
                </a:lnTo>
                <a:lnTo>
                  <a:pt x="224294" y="27858"/>
                </a:lnTo>
                <a:lnTo>
                  <a:pt x="269783" y="28835"/>
                </a:lnTo>
                <a:lnTo>
                  <a:pt x="307534" y="63502"/>
                </a:lnTo>
                <a:lnTo>
                  <a:pt x="316605" y="89765"/>
                </a:lnTo>
                <a:lnTo>
                  <a:pt x="345920" y="108478"/>
                </a:lnTo>
                <a:lnTo>
                  <a:pt x="372823" y="83427"/>
                </a:lnTo>
                <a:lnTo>
                  <a:pt x="395490" y="86815"/>
                </a:lnTo>
                <a:lnTo>
                  <a:pt x="443299" y="150063"/>
                </a:lnTo>
                <a:lnTo>
                  <a:pt x="453371" y="182163"/>
                </a:lnTo>
                <a:lnTo>
                  <a:pt x="502790" y="195318"/>
                </a:lnTo>
                <a:lnTo>
                  <a:pt x="483944" y="288356"/>
                </a:lnTo>
                <a:lnTo>
                  <a:pt x="501900" y="340283"/>
                </a:lnTo>
                <a:lnTo>
                  <a:pt x="533723" y="390068"/>
                </a:lnTo>
                <a:lnTo>
                  <a:pt x="561633" y="398119"/>
                </a:lnTo>
                <a:lnTo>
                  <a:pt x="569768" y="408093"/>
                </a:lnTo>
                <a:lnTo>
                  <a:pt x="632269" y="392660"/>
                </a:lnTo>
                <a:lnTo>
                  <a:pt x="636806" y="401822"/>
                </a:lnTo>
                <a:lnTo>
                  <a:pt x="645354" y="400323"/>
                </a:lnTo>
                <a:lnTo>
                  <a:pt x="671027" y="359351"/>
                </a:lnTo>
                <a:lnTo>
                  <a:pt x="674228" y="330946"/>
                </a:lnTo>
                <a:lnTo>
                  <a:pt x="721435" y="316410"/>
                </a:lnTo>
                <a:lnTo>
                  <a:pt x="757259" y="315831"/>
                </a:lnTo>
                <a:lnTo>
                  <a:pt x="763676" y="327704"/>
                </a:lnTo>
                <a:lnTo>
                  <a:pt x="739364" y="367400"/>
                </a:lnTo>
                <a:lnTo>
                  <a:pt x="747599" y="369962"/>
                </a:lnTo>
                <a:lnTo>
                  <a:pt x="736631" y="406921"/>
                </a:lnTo>
                <a:lnTo>
                  <a:pt x="731850" y="388891"/>
                </a:lnTo>
                <a:lnTo>
                  <a:pt x="725257" y="399170"/>
                </a:lnTo>
                <a:lnTo>
                  <a:pt x="723290" y="399175"/>
                </a:lnTo>
                <a:lnTo>
                  <a:pt x="704061" y="416774"/>
                </a:lnTo>
                <a:lnTo>
                  <a:pt x="657749" y="416729"/>
                </a:lnTo>
                <a:lnTo>
                  <a:pt x="657711" y="431643"/>
                </a:lnTo>
                <a:lnTo>
                  <a:pt x="646297" y="432038"/>
                </a:lnTo>
                <a:lnTo>
                  <a:pt x="672243" y="453746"/>
                </a:lnTo>
                <a:lnTo>
                  <a:pt x="671349" y="462354"/>
                </a:lnTo>
                <a:lnTo>
                  <a:pt x="638960" y="462705"/>
                </a:lnTo>
                <a:lnTo>
                  <a:pt x="625936" y="502524"/>
                </a:lnTo>
                <a:lnTo>
                  <a:pt x="612700" y="486262"/>
                </a:lnTo>
                <a:lnTo>
                  <a:pt x="572559" y="456948"/>
                </a:lnTo>
                <a:lnTo>
                  <a:pt x="580367" y="463599"/>
                </a:lnTo>
                <a:lnTo>
                  <a:pt x="563583" y="459513"/>
                </a:lnTo>
                <a:lnTo>
                  <a:pt x="567274" y="456321"/>
                </a:lnTo>
                <a:lnTo>
                  <a:pt x="561948" y="457908"/>
                </a:lnTo>
                <a:lnTo>
                  <a:pt x="560131" y="453454"/>
                </a:lnTo>
                <a:lnTo>
                  <a:pt x="519513" y="474001"/>
                </a:lnTo>
                <a:lnTo>
                  <a:pt x="486578" y="465491"/>
                </a:lnTo>
                <a:lnTo>
                  <a:pt x="405401" y="431401"/>
                </a:lnTo>
                <a:lnTo>
                  <a:pt x="381776" y="412575"/>
                </a:lnTo>
                <a:lnTo>
                  <a:pt x="344032" y="403664"/>
                </a:lnTo>
                <a:lnTo>
                  <a:pt x="305443" y="376361"/>
                </a:lnTo>
                <a:lnTo>
                  <a:pt x="287920" y="348316"/>
                </a:lnTo>
                <a:lnTo>
                  <a:pt x="298886" y="343268"/>
                </a:lnTo>
                <a:lnTo>
                  <a:pt x="291332" y="337590"/>
                </a:lnTo>
                <a:lnTo>
                  <a:pt x="300265" y="319970"/>
                </a:lnTo>
                <a:lnTo>
                  <a:pt x="284475" y="286734"/>
                </a:lnTo>
                <a:lnTo>
                  <a:pt x="229563" y="231936"/>
                </a:lnTo>
                <a:lnTo>
                  <a:pt x="228473" y="220244"/>
                </a:lnTo>
                <a:lnTo>
                  <a:pt x="219624" y="218365"/>
                </a:lnTo>
                <a:lnTo>
                  <a:pt x="210223" y="207184"/>
                </a:lnTo>
                <a:lnTo>
                  <a:pt x="201640" y="207635"/>
                </a:lnTo>
                <a:lnTo>
                  <a:pt x="208708" y="200027"/>
                </a:lnTo>
                <a:lnTo>
                  <a:pt x="194615" y="201206"/>
                </a:lnTo>
                <a:lnTo>
                  <a:pt x="201766" y="186418"/>
                </a:lnTo>
                <a:lnTo>
                  <a:pt x="165889" y="155716"/>
                </a:lnTo>
                <a:lnTo>
                  <a:pt x="166392" y="141636"/>
                </a:lnTo>
                <a:lnTo>
                  <a:pt x="151398" y="139585"/>
                </a:lnTo>
                <a:lnTo>
                  <a:pt x="124748" y="109952"/>
                </a:lnTo>
                <a:lnTo>
                  <a:pt x="101548" y="44288"/>
                </a:lnTo>
                <a:lnTo>
                  <a:pt x="52607" y="22376"/>
                </a:lnTo>
                <a:lnTo>
                  <a:pt x="64846" y="80182"/>
                </a:lnTo>
                <a:lnTo>
                  <a:pt x="107182" y="125437"/>
                </a:lnTo>
                <a:lnTo>
                  <a:pt x="132451" y="175772"/>
                </a:lnTo>
                <a:lnTo>
                  <a:pt x="132863" y="168967"/>
                </a:lnTo>
                <a:lnTo>
                  <a:pt x="139944" y="174033"/>
                </a:lnTo>
                <a:lnTo>
                  <a:pt x="162595" y="240650"/>
                </a:lnTo>
                <a:lnTo>
                  <a:pt x="170305" y="246779"/>
                </a:lnTo>
                <a:lnTo>
                  <a:pt x="173843" y="240257"/>
                </a:lnTo>
                <a:lnTo>
                  <a:pt x="194044" y="264608"/>
                </a:lnTo>
                <a:lnTo>
                  <a:pt x="179092" y="280562"/>
                </a:lnTo>
                <a:lnTo>
                  <a:pt x="171249" y="261882"/>
                </a:lnTo>
                <a:lnTo>
                  <a:pt x="126691" y="229064"/>
                </a:lnTo>
                <a:lnTo>
                  <a:pt x="127111" y="205206"/>
                </a:lnTo>
                <a:lnTo>
                  <a:pt x="126223" y="207851"/>
                </a:lnTo>
                <a:lnTo>
                  <a:pt x="118910" y="186723"/>
                </a:lnTo>
                <a:lnTo>
                  <a:pt x="98187" y="174542"/>
                </a:lnTo>
                <a:lnTo>
                  <a:pt x="100502" y="167390"/>
                </a:lnTo>
                <a:lnTo>
                  <a:pt x="88695" y="173655"/>
                </a:lnTo>
                <a:lnTo>
                  <a:pt x="53684" y="145773"/>
                </a:lnTo>
                <a:lnTo>
                  <a:pt x="78993" y="146302"/>
                </a:lnTo>
                <a:lnTo>
                  <a:pt x="70752" y="141659"/>
                </a:lnTo>
                <a:lnTo>
                  <a:pt x="76967" y="122747"/>
                </a:lnTo>
                <a:lnTo>
                  <a:pt x="35945" y="86944"/>
                </a:lnTo>
                <a:lnTo>
                  <a:pt x="0" y="5479"/>
                </a:lnTo>
                <a:close/>
              </a:path>
            </a:pathLst>
          </a:custGeom>
          <a:solidFill>
            <a:srgbClr val="CAFD26"/>
          </a:solidFill>
          <a:ln w="6350" cap="flat" cmpd="sng" algn="ctr">
            <a:solidFill>
              <a:sysClr val="window" lastClr="FFFFFF"/>
            </a:solidFill>
            <a:prstDash val="solid"/>
            <a:miter lim="800000"/>
          </a:ln>
          <a:effectLst/>
        </p:spPr>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000000"/>
              </a:solidFill>
              <a:effectLst/>
              <a:uLnTx/>
              <a:uFillTx/>
              <a:latin typeface="GT America LC Regular" pitchFamily="2" charset="0"/>
              <a:ea typeface="+mn-ea"/>
              <a:cs typeface="+mn-cs"/>
            </a:endParaRPr>
          </a:p>
        </p:txBody>
      </p:sp>
      <p:pic>
        <p:nvPicPr>
          <p:cNvPr id="14" name="Picture 13">
            <a:extLst>
              <a:ext uri="{FF2B5EF4-FFF2-40B4-BE49-F238E27FC236}">
                <a16:creationId xmlns:a16="http://schemas.microsoft.com/office/drawing/2014/main" id="{BC3EDE24-49FD-A677-7570-DAB2313127FD}"/>
              </a:ext>
            </a:extLst>
          </p:cNvPr>
          <p:cNvPicPr>
            <a:picLocks noChangeAspect="1"/>
          </p:cNvPicPr>
          <p:nvPr/>
        </p:nvPicPr>
        <p:blipFill>
          <a:blip r:embed="rId6"/>
          <a:srcRect l="41062" t="10268" r="39614" b="54508"/>
          <a:stretch>
            <a:fillRect/>
          </a:stretch>
        </p:blipFill>
        <p:spPr>
          <a:xfrm>
            <a:off x="8692720" y="3628329"/>
            <a:ext cx="3343940" cy="2917464"/>
          </a:xfrm>
          <a:prstGeom prst="rect">
            <a:avLst/>
          </a:prstGeom>
        </p:spPr>
      </p:pic>
      <p:sp>
        <p:nvSpPr>
          <p:cNvPr id="9" name="Footer Placeholder 8">
            <a:extLst>
              <a:ext uri="{FF2B5EF4-FFF2-40B4-BE49-F238E27FC236}">
                <a16:creationId xmlns:a16="http://schemas.microsoft.com/office/drawing/2014/main" id="{1F9EF65C-DF6E-4D90-A35B-B77AEAA59AA0}"/>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10" name="Slide Number Placeholder 9">
            <a:extLst>
              <a:ext uri="{FF2B5EF4-FFF2-40B4-BE49-F238E27FC236}">
                <a16:creationId xmlns:a16="http://schemas.microsoft.com/office/drawing/2014/main" id="{7A936788-1D30-C7D2-024F-E0555920D671}"/>
              </a:ext>
            </a:extLst>
          </p:cNvPr>
          <p:cNvSpPr>
            <a:spLocks noGrp="1"/>
          </p:cNvSpPr>
          <p:nvPr>
            <p:ph type="sldNum" sz="quarter" idx="12"/>
          </p:nvPr>
        </p:nvSpPr>
        <p:spPr/>
        <p:txBody>
          <a:bodyPr/>
          <a:lstStyle/>
          <a:p>
            <a:fld id="{71A7B291-2355-427D-82B0-8FE063299AFC}" type="slidenum">
              <a:rPr lang="de-DE" smtClean="0">
                <a:solidFill>
                  <a:srgbClr val="1C3828"/>
                </a:solidFill>
              </a:rPr>
              <a:pPr/>
              <a:t>5</a:t>
            </a:fld>
            <a:endParaRPr lang="de-DE" dirty="0">
              <a:solidFill>
                <a:srgbClr val="1C3828"/>
              </a:solidFill>
            </a:endParaRPr>
          </a:p>
        </p:txBody>
      </p:sp>
    </p:spTree>
    <p:custDataLst>
      <p:tags r:id="rId1"/>
    </p:custDataLst>
    <p:extLst>
      <p:ext uri="{BB962C8B-B14F-4D97-AF65-F5344CB8AC3E}">
        <p14:creationId xmlns:p14="http://schemas.microsoft.com/office/powerpoint/2010/main" val="1739517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9DE2A-6F33-69AB-49DF-9089EEC221D0}"/>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7956997D-5668-106F-F314-C8B647BED0D1}"/>
              </a:ext>
            </a:extLst>
          </p:cNvPr>
          <p:cNvGraphicFramePr/>
          <p:nvPr>
            <p:extLst>
              <p:ext uri="{D42A27DB-BD31-4B8C-83A1-F6EECF244321}">
                <p14:modId xmlns:p14="http://schemas.microsoft.com/office/powerpoint/2010/main" val="2237280823"/>
              </p:ext>
            </p:extLst>
          </p:nvPr>
        </p:nvGraphicFramePr>
        <p:xfrm>
          <a:off x="2811853" y="1782115"/>
          <a:ext cx="5956369" cy="4313259"/>
        </p:xfrm>
        <a:graphic>
          <a:graphicData uri="http://schemas.openxmlformats.org/drawingml/2006/chart">
            <c:chart xmlns:c="http://schemas.openxmlformats.org/drawingml/2006/chart" xmlns:r="http://schemas.openxmlformats.org/officeDocument/2006/relationships" r:id="rId5"/>
          </a:graphicData>
        </a:graphic>
      </p:graphicFrame>
      <p:sp>
        <p:nvSpPr>
          <p:cNvPr id="6" name="Titel 1">
            <a:extLst>
              <a:ext uri="{FF2B5EF4-FFF2-40B4-BE49-F238E27FC236}">
                <a16:creationId xmlns:a16="http://schemas.microsoft.com/office/drawing/2014/main" id="{51EFB1E0-ED03-7A5E-C2DD-DBC219C92A98}"/>
              </a:ext>
            </a:extLst>
          </p:cNvPr>
          <p:cNvSpPr>
            <a:spLocks noGrp="1"/>
          </p:cNvSpPr>
          <p:nvPr>
            <p:ph type="title"/>
          </p:nvPr>
        </p:nvSpPr>
        <p:spPr>
          <a:xfrm>
            <a:off x="300038" y="333375"/>
            <a:ext cx="10980000" cy="360000"/>
          </a:xfrm>
        </p:spPr>
        <p:txBody>
          <a:bodyPr/>
          <a:lstStyle/>
          <a:p>
            <a:r>
              <a:rPr lang="de-DE" sz="3800" noProof="0" dirty="0"/>
              <a:t>Die Handelsbeziehung EU-Mexiko</a:t>
            </a:r>
          </a:p>
        </p:txBody>
      </p:sp>
      <p:sp>
        <p:nvSpPr>
          <p:cNvPr id="2" name="NA_Mexico">
            <a:extLst>
              <a:ext uri="{FF2B5EF4-FFF2-40B4-BE49-F238E27FC236}">
                <a16:creationId xmlns:a16="http://schemas.microsoft.com/office/drawing/2014/main" id="{6DE1061F-DAB6-F471-FE11-6FFC8F4AB83E}"/>
              </a:ext>
            </a:extLst>
          </p:cNvPr>
          <p:cNvSpPr/>
          <p:nvPr>
            <p:custDataLst>
              <p:tags r:id="rId2"/>
            </p:custDataLst>
          </p:nvPr>
        </p:nvSpPr>
        <p:spPr bwMode="gray">
          <a:xfrm>
            <a:off x="374630" y="4992913"/>
            <a:ext cx="2135560" cy="1359173"/>
          </a:xfrm>
          <a:custGeom>
            <a:avLst/>
            <a:gdLst>
              <a:gd name="connsiteX0" fmla="*/ 125532 w 763676"/>
              <a:gd name="connsiteY0" fmla="*/ 214467 h 502524"/>
              <a:gd name="connsiteX1" fmla="*/ 123798 w 763676"/>
              <a:gd name="connsiteY1" fmla="*/ 226595 h 502524"/>
              <a:gd name="connsiteX2" fmla="*/ 127734 w 763676"/>
              <a:gd name="connsiteY2" fmla="*/ 235629 h 502524"/>
              <a:gd name="connsiteX3" fmla="*/ 122532 w 763676"/>
              <a:gd name="connsiteY3" fmla="*/ 227567 h 502524"/>
              <a:gd name="connsiteX4" fmla="*/ 60473 w 763676"/>
              <a:gd name="connsiteY4" fmla="*/ 0 h 502524"/>
              <a:gd name="connsiteX5" fmla="*/ 58191 w 763676"/>
              <a:gd name="connsiteY5" fmla="*/ 6326 h 502524"/>
              <a:gd name="connsiteX6" fmla="*/ 102399 w 763676"/>
              <a:gd name="connsiteY6" fmla="*/ 22288 h 502524"/>
              <a:gd name="connsiteX7" fmla="*/ 152903 w 763676"/>
              <a:gd name="connsiteY7" fmla="*/ 41169 h 502524"/>
              <a:gd name="connsiteX8" fmla="*/ 224302 w 763676"/>
              <a:gd name="connsiteY8" fmla="*/ 41169 h 502524"/>
              <a:gd name="connsiteX9" fmla="*/ 224294 w 763676"/>
              <a:gd name="connsiteY9" fmla="*/ 27858 h 502524"/>
              <a:gd name="connsiteX10" fmla="*/ 269783 w 763676"/>
              <a:gd name="connsiteY10" fmla="*/ 28835 h 502524"/>
              <a:gd name="connsiteX11" fmla="*/ 307534 w 763676"/>
              <a:gd name="connsiteY11" fmla="*/ 63502 h 502524"/>
              <a:gd name="connsiteX12" fmla="*/ 316605 w 763676"/>
              <a:gd name="connsiteY12" fmla="*/ 89765 h 502524"/>
              <a:gd name="connsiteX13" fmla="*/ 345920 w 763676"/>
              <a:gd name="connsiteY13" fmla="*/ 108478 h 502524"/>
              <a:gd name="connsiteX14" fmla="*/ 372823 w 763676"/>
              <a:gd name="connsiteY14" fmla="*/ 83427 h 502524"/>
              <a:gd name="connsiteX15" fmla="*/ 395490 w 763676"/>
              <a:gd name="connsiteY15" fmla="*/ 86815 h 502524"/>
              <a:gd name="connsiteX16" fmla="*/ 443299 w 763676"/>
              <a:gd name="connsiteY16" fmla="*/ 150063 h 502524"/>
              <a:gd name="connsiteX17" fmla="*/ 453371 w 763676"/>
              <a:gd name="connsiteY17" fmla="*/ 182163 h 502524"/>
              <a:gd name="connsiteX18" fmla="*/ 502790 w 763676"/>
              <a:gd name="connsiteY18" fmla="*/ 195318 h 502524"/>
              <a:gd name="connsiteX19" fmla="*/ 483944 w 763676"/>
              <a:gd name="connsiteY19" fmla="*/ 288356 h 502524"/>
              <a:gd name="connsiteX20" fmla="*/ 501900 w 763676"/>
              <a:gd name="connsiteY20" fmla="*/ 340283 h 502524"/>
              <a:gd name="connsiteX21" fmla="*/ 533723 w 763676"/>
              <a:gd name="connsiteY21" fmla="*/ 390068 h 502524"/>
              <a:gd name="connsiteX22" fmla="*/ 561633 w 763676"/>
              <a:gd name="connsiteY22" fmla="*/ 398119 h 502524"/>
              <a:gd name="connsiteX23" fmla="*/ 569768 w 763676"/>
              <a:gd name="connsiteY23" fmla="*/ 408093 h 502524"/>
              <a:gd name="connsiteX24" fmla="*/ 632269 w 763676"/>
              <a:gd name="connsiteY24" fmla="*/ 392660 h 502524"/>
              <a:gd name="connsiteX25" fmla="*/ 636806 w 763676"/>
              <a:gd name="connsiteY25" fmla="*/ 401822 h 502524"/>
              <a:gd name="connsiteX26" fmla="*/ 645354 w 763676"/>
              <a:gd name="connsiteY26" fmla="*/ 400323 h 502524"/>
              <a:gd name="connsiteX27" fmla="*/ 671027 w 763676"/>
              <a:gd name="connsiteY27" fmla="*/ 359351 h 502524"/>
              <a:gd name="connsiteX28" fmla="*/ 674228 w 763676"/>
              <a:gd name="connsiteY28" fmla="*/ 330946 h 502524"/>
              <a:gd name="connsiteX29" fmla="*/ 721435 w 763676"/>
              <a:gd name="connsiteY29" fmla="*/ 316410 h 502524"/>
              <a:gd name="connsiteX30" fmla="*/ 757259 w 763676"/>
              <a:gd name="connsiteY30" fmla="*/ 315831 h 502524"/>
              <a:gd name="connsiteX31" fmla="*/ 763676 w 763676"/>
              <a:gd name="connsiteY31" fmla="*/ 327704 h 502524"/>
              <a:gd name="connsiteX32" fmla="*/ 739364 w 763676"/>
              <a:gd name="connsiteY32" fmla="*/ 367400 h 502524"/>
              <a:gd name="connsiteX33" fmla="*/ 747599 w 763676"/>
              <a:gd name="connsiteY33" fmla="*/ 369962 h 502524"/>
              <a:gd name="connsiteX34" fmla="*/ 736631 w 763676"/>
              <a:gd name="connsiteY34" fmla="*/ 406921 h 502524"/>
              <a:gd name="connsiteX35" fmla="*/ 731850 w 763676"/>
              <a:gd name="connsiteY35" fmla="*/ 388891 h 502524"/>
              <a:gd name="connsiteX36" fmla="*/ 725257 w 763676"/>
              <a:gd name="connsiteY36" fmla="*/ 399170 h 502524"/>
              <a:gd name="connsiteX37" fmla="*/ 723290 w 763676"/>
              <a:gd name="connsiteY37" fmla="*/ 399175 h 502524"/>
              <a:gd name="connsiteX38" fmla="*/ 704061 w 763676"/>
              <a:gd name="connsiteY38" fmla="*/ 416774 h 502524"/>
              <a:gd name="connsiteX39" fmla="*/ 657749 w 763676"/>
              <a:gd name="connsiteY39" fmla="*/ 416729 h 502524"/>
              <a:gd name="connsiteX40" fmla="*/ 657711 w 763676"/>
              <a:gd name="connsiteY40" fmla="*/ 431643 h 502524"/>
              <a:gd name="connsiteX41" fmla="*/ 646297 w 763676"/>
              <a:gd name="connsiteY41" fmla="*/ 432038 h 502524"/>
              <a:gd name="connsiteX42" fmla="*/ 672243 w 763676"/>
              <a:gd name="connsiteY42" fmla="*/ 453746 h 502524"/>
              <a:gd name="connsiteX43" fmla="*/ 671349 w 763676"/>
              <a:gd name="connsiteY43" fmla="*/ 462354 h 502524"/>
              <a:gd name="connsiteX44" fmla="*/ 638960 w 763676"/>
              <a:gd name="connsiteY44" fmla="*/ 462705 h 502524"/>
              <a:gd name="connsiteX45" fmla="*/ 625936 w 763676"/>
              <a:gd name="connsiteY45" fmla="*/ 502524 h 502524"/>
              <a:gd name="connsiteX46" fmla="*/ 612700 w 763676"/>
              <a:gd name="connsiteY46" fmla="*/ 486262 h 502524"/>
              <a:gd name="connsiteX47" fmla="*/ 572559 w 763676"/>
              <a:gd name="connsiteY47" fmla="*/ 456948 h 502524"/>
              <a:gd name="connsiteX48" fmla="*/ 580367 w 763676"/>
              <a:gd name="connsiteY48" fmla="*/ 463599 h 502524"/>
              <a:gd name="connsiteX49" fmla="*/ 563583 w 763676"/>
              <a:gd name="connsiteY49" fmla="*/ 459513 h 502524"/>
              <a:gd name="connsiteX50" fmla="*/ 567274 w 763676"/>
              <a:gd name="connsiteY50" fmla="*/ 456321 h 502524"/>
              <a:gd name="connsiteX51" fmla="*/ 561948 w 763676"/>
              <a:gd name="connsiteY51" fmla="*/ 457908 h 502524"/>
              <a:gd name="connsiteX52" fmla="*/ 560131 w 763676"/>
              <a:gd name="connsiteY52" fmla="*/ 453454 h 502524"/>
              <a:gd name="connsiteX53" fmla="*/ 519513 w 763676"/>
              <a:gd name="connsiteY53" fmla="*/ 474001 h 502524"/>
              <a:gd name="connsiteX54" fmla="*/ 486578 w 763676"/>
              <a:gd name="connsiteY54" fmla="*/ 465491 h 502524"/>
              <a:gd name="connsiteX55" fmla="*/ 405401 w 763676"/>
              <a:gd name="connsiteY55" fmla="*/ 431401 h 502524"/>
              <a:gd name="connsiteX56" fmla="*/ 381776 w 763676"/>
              <a:gd name="connsiteY56" fmla="*/ 412575 h 502524"/>
              <a:gd name="connsiteX57" fmla="*/ 344032 w 763676"/>
              <a:gd name="connsiteY57" fmla="*/ 403664 h 502524"/>
              <a:gd name="connsiteX58" fmla="*/ 305443 w 763676"/>
              <a:gd name="connsiteY58" fmla="*/ 376361 h 502524"/>
              <a:gd name="connsiteX59" fmla="*/ 287920 w 763676"/>
              <a:gd name="connsiteY59" fmla="*/ 348316 h 502524"/>
              <a:gd name="connsiteX60" fmla="*/ 298886 w 763676"/>
              <a:gd name="connsiteY60" fmla="*/ 343268 h 502524"/>
              <a:gd name="connsiteX61" fmla="*/ 291332 w 763676"/>
              <a:gd name="connsiteY61" fmla="*/ 337590 h 502524"/>
              <a:gd name="connsiteX62" fmla="*/ 300265 w 763676"/>
              <a:gd name="connsiteY62" fmla="*/ 319970 h 502524"/>
              <a:gd name="connsiteX63" fmla="*/ 284475 w 763676"/>
              <a:gd name="connsiteY63" fmla="*/ 286734 h 502524"/>
              <a:gd name="connsiteX64" fmla="*/ 229563 w 763676"/>
              <a:gd name="connsiteY64" fmla="*/ 231936 h 502524"/>
              <a:gd name="connsiteX65" fmla="*/ 228473 w 763676"/>
              <a:gd name="connsiteY65" fmla="*/ 220244 h 502524"/>
              <a:gd name="connsiteX66" fmla="*/ 219624 w 763676"/>
              <a:gd name="connsiteY66" fmla="*/ 218365 h 502524"/>
              <a:gd name="connsiteX67" fmla="*/ 210223 w 763676"/>
              <a:gd name="connsiteY67" fmla="*/ 207184 h 502524"/>
              <a:gd name="connsiteX68" fmla="*/ 201640 w 763676"/>
              <a:gd name="connsiteY68" fmla="*/ 207635 h 502524"/>
              <a:gd name="connsiteX69" fmla="*/ 208708 w 763676"/>
              <a:gd name="connsiteY69" fmla="*/ 200027 h 502524"/>
              <a:gd name="connsiteX70" fmla="*/ 194615 w 763676"/>
              <a:gd name="connsiteY70" fmla="*/ 201206 h 502524"/>
              <a:gd name="connsiteX71" fmla="*/ 201766 w 763676"/>
              <a:gd name="connsiteY71" fmla="*/ 186418 h 502524"/>
              <a:gd name="connsiteX72" fmla="*/ 165889 w 763676"/>
              <a:gd name="connsiteY72" fmla="*/ 155716 h 502524"/>
              <a:gd name="connsiteX73" fmla="*/ 166392 w 763676"/>
              <a:gd name="connsiteY73" fmla="*/ 141636 h 502524"/>
              <a:gd name="connsiteX74" fmla="*/ 151398 w 763676"/>
              <a:gd name="connsiteY74" fmla="*/ 139585 h 502524"/>
              <a:gd name="connsiteX75" fmla="*/ 124748 w 763676"/>
              <a:gd name="connsiteY75" fmla="*/ 109952 h 502524"/>
              <a:gd name="connsiteX76" fmla="*/ 101548 w 763676"/>
              <a:gd name="connsiteY76" fmla="*/ 44288 h 502524"/>
              <a:gd name="connsiteX77" fmla="*/ 52607 w 763676"/>
              <a:gd name="connsiteY77" fmla="*/ 22376 h 502524"/>
              <a:gd name="connsiteX78" fmla="*/ 64846 w 763676"/>
              <a:gd name="connsiteY78" fmla="*/ 80182 h 502524"/>
              <a:gd name="connsiteX79" fmla="*/ 107182 w 763676"/>
              <a:gd name="connsiteY79" fmla="*/ 125437 h 502524"/>
              <a:gd name="connsiteX80" fmla="*/ 132451 w 763676"/>
              <a:gd name="connsiteY80" fmla="*/ 175772 h 502524"/>
              <a:gd name="connsiteX81" fmla="*/ 132863 w 763676"/>
              <a:gd name="connsiteY81" fmla="*/ 168967 h 502524"/>
              <a:gd name="connsiteX82" fmla="*/ 139944 w 763676"/>
              <a:gd name="connsiteY82" fmla="*/ 174033 h 502524"/>
              <a:gd name="connsiteX83" fmla="*/ 162595 w 763676"/>
              <a:gd name="connsiteY83" fmla="*/ 240650 h 502524"/>
              <a:gd name="connsiteX84" fmla="*/ 170305 w 763676"/>
              <a:gd name="connsiteY84" fmla="*/ 246779 h 502524"/>
              <a:gd name="connsiteX85" fmla="*/ 173843 w 763676"/>
              <a:gd name="connsiteY85" fmla="*/ 240257 h 502524"/>
              <a:gd name="connsiteX86" fmla="*/ 194044 w 763676"/>
              <a:gd name="connsiteY86" fmla="*/ 264608 h 502524"/>
              <a:gd name="connsiteX87" fmla="*/ 179092 w 763676"/>
              <a:gd name="connsiteY87" fmla="*/ 280562 h 502524"/>
              <a:gd name="connsiteX88" fmla="*/ 171249 w 763676"/>
              <a:gd name="connsiteY88" fmla="*/ 261882 h 502524"/>
              <a:gd name="connsiteX89" fmla="*/ 126691 w 763676"/>
              <a:gd name="connsiteY89" fmla="*/ 229064 h 502524"/>
              <a:gd name="connsiteX90" fmla="*/ 127111 w 763676"/>
              <a:gd name="connsiteY90" fmla="*/ 205206 h 502524"/>
              <a:gd name="connsiteX91" fmla="*/ 126223 w 763676"/>
              <a:gd name="connsiteY91" fmla="*/ 207851 h 502524"/>
              <a:gd name="connsiteX92" fmla="*/ 118910 w 763676"/>
              <a:gd name="connsiteY92" fmla="*/ 186723 h 502524"/>
              <a:gd name="connsiteX93" fmla="*/ 98187 w 763676"/>
              <a:gd name="connsiteY93" fmla="*/ 174542 h 502524"/>
              <a:gd name="connsiteX94" fmla="*/ 100502 w 763676"/>
              <a:gd name="connsiteY94" fmla="*/ 167390 h 502524"/>
              <a:gd name="connsiteX95" fmla="*/ 88695 w 763676"/>
              <a:gd name="connsiteY95" fmla="*/ 173655 h 502524"/>
              <a:gd name="connsiteX96" fmla="*/ 53684 w 763676"/>
              <a:gd name="connsiteY96" fmla="*/ 145773 h 502524"/>
              <a:gd name="connsiteX97" fmla="*/ 78993 w 763676"/>
              <a:gd name="connsiteY97" fmla="*/ 146302 h 502524"/>
              <a:gd name="connsiteX98" fmla="*/ 70752 w 763676"/>
              <a:gd name="connsiteY98" fmla="*/ 141659 h 502524"/>
              <a:gd name="connsiteX99" fmla="*/ 76967 w 763676"/>
              <a:gd name="connsiteY99" fmla="*/ 122747 h 502524"/>
              <a:gd name="connsiteX100" fmla="*/ 35945 w 763676"/>
              <a:gd name="connsiteY100" fmla="*/ 86944 h 502524"/>
              <a:gd name="connsiteX101" fmla="*/ 0 w 763676"/>
              <a:gd name="connsiteY101" fmla="*/ 5479 h 50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63676" h="502524">
                <a:moveTo>
                  <a:pt x="125532" y="214467"/>
                </a:moveTo>
                <a:lnTo>
                  <a:pt x="123798" y="226595"/>
                </a:lnTo>
                <a:lnTo>
                  <a:pt x="127734" y="235629"/>
                </a:lnTo>
                <a:lnTo>
                  <a:pt x="122532" y="227567"/>
                </a:lnTo>
                <a:close/>
                <a:moveTo>
                  <a:pt x="60473" y="0"/>
                </a:moveTo>
                <a:lnTo>
                  <a:pt x="58191" y="6326"/>
                </a:lnTo>
                <a:lnTo>
                  <a:pt x="102399" y="22288"/>
                </a:lnTo>
                <a:lnTo>
                  <a:pt x="152903" y="41169"/>
                </a:lnTo>
                <a:lnTo>
                  <a:pt x="224302" y="41169"/>
                </a:lnTo>
                <a:lnTo>
                  <a:pt x="224294" y="27858"/>
                </a:lnTo>
                <a:lnTo>
                  <a:pt x="269783" y="28835"/>
                </a:lnTo>
                <a:lnTo>
                  <a:pt x="307534" y="63502"/>
                </a:lnTo>
                <a:lnTo>
                  <a:pt x="316605" y="89765"/>
                </a:lnTo>
                <a:lnTo>
                  <a:pt x="345920" y="108478"/>
                </a:lnTo>
                <a:lnTo>
                  <a:pt x="372823" y="83427"/>
                </a:lnTo>
                <a:lnTo>
                  <a:pt x="395490" y="86815"/>
                </a:lnTo>
                <a:lnTo>
                  <a:pt x="443299" y="150063"/>
                </a:lnTo>
                <a:lnTo>
                  <a:pt x="453371" y="182163"/>
                </a:lnTo>
                <a:lnTo>
                  <a:pt x="502790" y="195318"/>
                </a:lnTo>
                <a:lnTo>
                  <a:pt x="483944" y="288356"/>
                </a:lnTo>
                <a:lnTo>
                  <a:pt x="501900" y="340283"/>
                </a:lnTo>
                <a:lnTo>
                  <a:pt x="533723" y="390068"/>
                </a:lnTo>
                <a:lnTo>
                  <a:pt x="561633" y="398119"/>
                </a:lnTo>
                <a:lnTo>
                  <a:pt x="569768" y="408093"/>
                </a:lnTo>
                <a:lnTo>
                  <a:pt x="632269" y="392660"/>
                </a:lnTo>
                <a:lnTo>
                  <a:pt x="636806" y="401822"/>
                </a:lnTo>
                <a:lnTo>
                  <a:pt x="645354" y="400323"/>
                </a:lnTo>
                <a:lnTo>
                  <a:pt x="671027" y="359351"/>
                </a:lnTo>
                <a:lnTo>
                  <a:pt x="674228" y="330946"/>
                </a:lnTo>
                <a:lnTo>
                  <a:pt x="721435" y="316410"/>
                </a:lnTo>
                <a:lnTo>
                  <a:pt x="757259" y="315831"/>
                </a:lnTo>
                <a:lnTo>
                  <a:pt x="763676" y="327704"/>
                </a:lnTo>
                <a:lnTo>
                  <a:pt x="739364" y="367400"/>
                </a:lnTo>
                <a:lnTo>
                  <a:pt x="747599" y="369962"/>
                </a:lnTo>
                <a:lnTo>
                  <a:pt x="736631" y="406921"/>
                </a:lnTo>
                <a:lnTo>
                  <a:pt x="731850" y="388891"/>
                </a:lnTo>
                <a:lnTo>
                  <a:pt x="725257" y="399170"/>
                </a:lnTo>
                <a:lnTo>
                  <a:pt x="723290" y="399175"/>
                </a:lnTo>
                <a:lnTo>
                  <a:pt x="704061" y="416774"/>
                </a:lnTo>
                <a:lnTo>
                  <a:pt x="657749" y="416729"/>
                </a:lnTo>
                <a:lnTo>
                  <a:pt x="657711" y="431643"/>
                </a:lnTo>
                <a:lnTo>
                  <a:pt x="646297" y="432038"/>
                </a:lnTo>
                <a:lnTo>
                  <a:pt x="672243" y="453746"/>
                </a:lnTo>
                <a:lnTo>
                  <a:pt x="671349" y="462354"/>
                </a:lnTo>
                <a:lnTo>
                  <a:pt x="638960" y="462705"/>
                </a:lnTo>
                <a:lnTo>
                  <a:pt x="625936" y="502524"/>
                </a:lnTo>
                <a:lnTo>
                  <a:pt x="612700" y="486262"/>
                </a:lnTo>
                <a:lnTo>
                  <a:pt x="572559" y="456948"/>
                </a:lnTo>
                <a:lnTo>
                  <a:pt x="580367" y="463599"/>
                </a:lnTo>
                <a:lnTo>
                  <a:pt x="563583" y="459513"/>
                </a:lnTo>
                <a:lnTo>
                  <a:pt x="567274" y="456321"/>
                </a:lnTo>
                <a:lnTo>
                  <a:pt x="561948" y="457908"/>
                </a:lnTo>
                <a:lnTo>
                  <a:pt x="560131" y="453454"/>
                </a:lnTo>
                <a:lnTo>
                  <a:pt x="519513" y="474001"/>
                </a:lnTo>
                <a:lnTo>
                  <a:pt x="486578" y="465491"/>
                </a:lnTo>
                <a:lnTo>
                  <a:pt x="405401" y="431401"/>
                </a:lnTo>
                <a:lnTo>
                  <a:pt x="381776" y="412575"/>
                </a:lnTo>
                <a:lnTo>
                  <a:pt x="344032" y="403664"/>
                </a:lnTo>
                <a:lnTo>
                  <a:pt x="305443" y="376361"/>
                </a:lnTo>
                <a:lnTo>
                  <a:pt x="287920" y="348316"/>
                </a:lnTo>
                <a:lnTo>
                  <a:pt x="298886" y="343268"/>
                </a:lnTo>
                <a:lnTo>
                  <a:pt x="291332" y="337590"/>
                </a:lnTo>
                <a:lnTo>
                  <a:pt x="300265" y="319970"/>
                </a:lnTo>
                <a:lnTo>
                  <a:pt x="284475" y="286734"/>
                </a:lnTo>
                <a:lnTo>
                  <a:pt x="229563" y="231936"/>
                </a:lnTo>
                <a:lnTo>
                  <a:pt x="228473" y="220244"/>
                </a:lnTo>
                <a:lnTo>
                  <a:pt x="219624" y="218365"/>
                </a:lnTo>
                <a:lnTo>
                  <a:pt x="210223" y="207184"/>
                </a:lnTo>
                <a:lnTo>
                  <a:pt x="201640" y="207635"/>
                </a:lnTo>
                <a:lnTo>
                  <a:pt x="208708" y="200027"/>
                </a:lnTo>
                <a:lnTo>
                  <a:pt x="194615" y="201206"/>
                </a:lnTo>
                <a:lnTo>
                  <a:pt x="201766" y="186418"/>
                </a:lnTo>
                <a:lnTo>
                  <a:pt x="165889" y="155716"/>
                </a:lnTo>
                <a:lnTo>
                  <a:pt x="166392" y="141636"/>
                </a:lnTo>
                <a:lnTo>
                  <a:pt x="151398" y="139585"/>
                </a:lnTo>
                <a:lnTo>
                  <a:pt x="124748" y="109952"/>
                </a:lnTo>
                <a:lnTo>
                  <a:pt x="101548" y="44288"/>
                </a:lnTo>
                <a:lnTo>
                  <a:pt x="52607" y="22376"/>
                </a:lnTo>
                <a:lnTo>
                  <a:pt x="64846" y="80182"/>
                </a:lnTo>
                <a:lnTo>
                  <a:pt x="107182" y="125437"/>
                </a:lnTo>
                <a:lnTo>
                  <a:pt x="132451" y="175772"/>
                </a:lnTo>
                <a:lnTo>
                  <a:pt x="132863" y="168967"/>
                </a:lnTo>
                <a:lnTo>
                  <a:pt x="139944" y="174033"/>
                </a:lnTo>
                <a:lnTo>
                  <a:pt x="162595" y="240650"/>
                </a:lnTo>
                <a:lnTo>
                  <a:pt x="170305" y="246779"/>
                </a:lnTo>
                <a:lnTo>
                  <a:pt x="173843" y="240257"/>
                </a:lnTo>
                <a:lnTo>
                  <a:pt x="194044" y="264608"/>
                </a:lnTo>
                <a:lnTo>
                  <a:pt x="179092" y="280562"/>
                </a:lnTo>
                <a:lnTo>
                  <a:pt x="171249" y="261882"/>
                </a:lnTo>
                <a:lnTo>
                  <a:pt x="126691" y="229064"/>
                </a:lnTo>
                <a:lnTo>
                  <a:pt x="127111" y="205206"/>
                </a:lnTo>
                <a:lnTo>
                  <a:pt x="126223" y="207851"/>
                </a:lnTo>
                <a:lnTo>
                  <a:pt x="118910" y="186723"/>
                </a:lnTo>
                <a:lnTo>
                  <a:pt x="98187" y="174542"/>
                </a:lnTo>
                <a:lnTo>
                  <a:pt x="100502" y="167390"/>
                </a:lnTo>
                <a:lnTo>
                  <a:pt x="88695" y="173655"/>
                </a:lnTo>
                <a:lnTo>
                  <a:pt x="53684" y="145773"/>
                </a:lnTo>
                <a:lnTo>
                  <a:pt x="78993" y="146302"/>
                </a:lnTo>
                <a:lnTo>
                  <a:pt x="70752" y="141659"/>
                </a:lnTo>
                <a:lnTo>
                  <a:pt x="76967" y="122747"/>
                </a:lnTo>
                <a:lnTo>
                  <a:pt x="35945" y="86944"/>
                </a:lnTo>
                <a:lnTo>
                  <a:pt x="0" y="5479"/>
                </a:lnTo>
                <a:close/>
              </a:path>
            </a:pathLst>
          </a:custGeom>
          <a:solidFill>
            <a:srgbClr val="CAFD26"/>
          </a:solidFill>
          <a:ln w="6350" cap="flat" cmpd="sng" algn="ctr">
            <a:solidFill>
              <a:sysClr val="window" lastClr="FFFFFF"/>
            </a:solidFill>
            <a:prstDash val="solid"/>
            <a:miter lim="800000"/>
          </a:ln>
          <a:effectLst/>
        </p:spPr>
        <p:txBody>
          <a:bodyPr rot="0" spcFirstLastPara="0" vert="horz" wrap="square" lIns="74312" tIns="37156" rIns="74312" bIns="37156"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900" b="0" i="0" u="none" strike="noStrike" kern="0" cap="none" spc="0" normalizeH="0" baseline="0" noProof="0" dirty="0">
              <a:ln>
                <a:noFill/>
              </a:ln>
              <a:solidFill>
                <a:srgbClr val="000000"/>
              </a:solidFill>
              <a:effectLst/>
              <a:uLnTx/>
              <a:uFillTx/>
              <a:latin typeface="GT America LC Regular" pitchFamily="2" charset="0"/>
              <a:ea typeface="+mn-ea"/>
              <a:cs typeface="+mn-cs"/>
            </a:endParaRPr>
          </a:p>
        </p:txBody>
      </p:sp>
      <p:pic>
        <p:nvPicPr>
          <p:cNvPr id="11" name="Picture 10">
            <a:extLst>
              <a:ext uri="{FF2B5EF4-FFF2-40B4-BE49-F238E27FC236}">
                <a16:creationId xmlns:a16="http://schemas.microsoft.com/office/drawing/2014/main" id="{B05E49A1-E48E-C945-A166-682F351FE29D}"/>
              </a:ext>
            </a:extLst>
          </p:cNvPr>
          <p:cNvPicPr>
            <a:picLocks noChangeAspect="1"/>
          </p:cNvPicPr>
          <p:nvPr/>
        </p:nvPicPr>
        <p:blipFill>
          <a:blip r:embed="rId6"/>
          <a:srcRect l="41062" t="10268" r="39614" b="54508"/>
          <a:stretch>
            <a:fillRect/>
          </a:stretch>
        </p:blipFill>
        <p:spPr>
          <a:xfrm>
            <a:off x="8692720" y="3628329"/>
            <a:ext cx="3343940" cy="2917464"/>
          </a:xfrm>
          <a:prstGeom prst="rect">
            <a:avLst/>
          </a:prstGeom>
        </p:spPr>
      </p:pic>
      <p:sp>
        <p:nvSpPr>
          <p:cNvPr id="3" name="Footer Placeholder 2">
            <a:extLst>
              <a:ext uri="{FF2B5EF4-FFF2-40B4-BE49-F238E27FC236}">
                <a16:creationId xmlns:a16="http://schemas.microsoft.com/office/drawing/2014/main" id="{67EAC373-1889-2F86-F9E1-42BC1FA3EE84}"/>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4" name="Slide Number Placeholder 3">
            <a:extLst>
              <a:ext uri="{FF2B5EF4-FFF2-40B4-BE49-F238E27FC236}">
                <a16:creationId xmlns:a16="http://schemas.microsoft.com/office/drawing/2014/main" id="{B9F8200E-16AD-E43A-9C1D-8E7EF30707C1}"/>
              </a:ext>
            </a:extLst>
          </p:cNvPr>
          <p:cNvSpPr>
            <a:spLocks noGrp="1"/>
          </p:cNvSpPr>
          <p:nvPr>
            <p:ph type="sldNum" sz="quarter" idx="12"/>
          </p:nvPr>
        </p:nvSpPr>
        <p:spPr/>
        <p:txBody>
          <a:bodyPr/>
          <a:lstStyle/>
          <a:p>
            <a:fld id="{71A7B291-2355-427D-82B0-8FE063299AFC}" type="slidenum">
              <a:rPr lang="de-DE" smtClean="0">
                <a:solidFill>
                  <a:srgbClr val="1C3828"/>
                </a:solidFill>
              </a:rPr>
              <a:pPr/>
              <a:t>6</a:t>
            </a:fld>
            <a:endParaRPr lang="de-DE" dirty="0">
              <a:solidFill>
                <a:srgbClr val="1C3828"/>
              </a:solidFill>
            </a:endParaRPr>
          </a:p>
        </p:txBody>
      </p:sp>
    </p:spTree>
    <p:custDataLst>
      <p:tags r:id="rId1"/>
    </p:custDataLst>
    <p:extLst>
      <p:ext uri="{BB962C8B-B14F-4D97-AF65-F5344CB8AC3E}">
        <p14:creationId xmlns:p14="http://schemas.microsoft.com/office/powerpoint/2010/main" val="91098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560EF-08BB-D9F4-76EC-9452D28DB1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D1CB03-A805-8989-48C9-4ECE77ACA722}"/>
              </a:ext>
            </a:extLst>
          </p:cNvPr>
          <p:cNvSpPr txBox="1">
            <a:spLocks/>
          </p:cNvSpPr>
          <p:nvPr/>
        </p:nvSpPr>
        <p:spPr bwMode="gray">
          <a:xfrm>
            <a:off x="300039" y="4149080"/>
            <a:ext cx="10980000" cy="526298"/>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800" b="0" kern="1200" spc="-100" baseline="0">
                <a:solidFill>
                  <a:schemeClr val="tx1"/>
                </a:solidFill>
                <a:latin typeface="GT America LC Extended Medium" pitchFamily="2" charset="0"/>
                <a:ea typeface="+mj-ea"/>
                <a:cs typeface="+mj-cs"/>
              </a:defRPr>
            </a:lvl1pPr>
          </a:lstStyle>
          <a:p>
            <a:r>
              <a:rPr lang="de-DE" noProof="0" dirty="0"/>
              <a:t>Kernpunkte des Handelsabkommens</a:t>
            </a:r>
          </a:p>
        </p:txBody>
      </p:sp>
      <p:sp>
        <p:nvSpPr>
          <p:cNvPr id="3" name="Footer Placeholder 2">
            <a:extLst>
              <a:ext uri="{FF2B5EF4-FFF2-40B4-BE49-F238E27FC236}">
                <a16:creationId xmlns:a16="http://schemas.microsoft.com/office/drawing/2014/main" id="{AED7BDAA-593B-F037-E859-4CB5D5937D31}"/>
              </a:ext>
            </a:extLst>
          </p:cNvPr>
          <p:cNvSpPr>
            <a:spLocks noGrp="1"/>
          </p:cNvSpPr>
          <p:nvPr>
            <p:ph type="ftr" sz="quarter" idx="11"/>
          </p:nvPr>
        </p:nvSpPr>
        <p:spPr>
          <a:xfrm>
            <a:off x="300038" y="6543780"/>
            <a:ext cx="4571825" cy="314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dirty="0">
                <a:ln>
                  <a:noFill/>
                </a:ln>
                <a:solidFill>
                  <a:srgbClr val="1C3828"/>
                </a:solidFill>
                <a:effectLst/>
                <a:uLnTx/>
                <a:uFillTx/>
                <a:latin typeface="GT America LC Regular" pitchFamily="2" charset="0"/>
                <a:ea typeface="+mn-ea"/>
                <a:cs typeface="+mn-cs"/>
              </a:rPr>
              <a:t>Das modernisierte Freihandelsabkommen zwischen der EU und Mexiko | Daten - Fakten - Zahlen | 25 06 2026</a:t>
            </a:r>
          </a:p>
        </p:txBody>
      </p:sp>
    </p:spTree>
    <p:extLst>
      <p:ext uri="{BB962C8B-B14F-4D97-AF65-F5344CB8AC3E}">
        <p14:creationId xmlns:p14="http://schemas.microsoft.com/office/powerpoint/2010/main" val="394303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87C3-61DB-8F16-6168-7799435E95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E5FDA5-DFD4-353D-37E3-793FAFAEB05C}"/>
              </a:ext>
            </a:extLst>
          </p:cNvPr>
          <p:cNvSpPr>
            <a:spLocks noGrp="1"/>
          </p:cNvSpPr>
          <p:nvPr>
            <p:ph type="title"/>
          </p:nvPr>
        </p:nvSpPr>
        <p:spPr/>
        <p:txBody>
          <a:bodyPr/>
          <a:lstStyle/>
          <a:p>
            <a:r>
              <a:rPr lang="de-DE" sz="3800" noProof="0" dirty="0"/>
              <a:t>Kernpunkte des Handelsabkommens</a:t>
            </a:r>
          </a:p>
        </p:txBody>
      </p:sp>
      <p:grpSp>
        <p:nvGrpSpPr>
          <p:cNvPr id="177" name="easyIcon">
            <a:extLst>
              <a:ext uri="{FF2B5EF4-FFF2-40B4-BE49-F238E27FC236}">
                <a16:creationId xmlns:a16="http://schemas.microsoft.com/office/drawing/2014/main" id="{D4E042A7-82FC-FC6F-C8F3-04C9FA25C736}"/>
              </a:ext>
            </a:extLst>
          </p:cNvPr>
          <p:cNvGrpSpPr>
            <a:grpSpLocks noChangeAspect="1"/>
          </p:cNvGrpSpPr>
          <p:nvPr>
            <p:custDataLst>
              <p:tags r:id="rId2"/>
            </p:custDataLst>
          </p:nvPr>
        </p:nvGrpSpPr>
        <p:grpSpPr bwMode="gray">
          <a:xfrm>
            <a:off x="1849081" y="1260876"/>
            <a:ext cx="1770732" cy="1770732"/>
            <a:chOff x="10747389" y="1896968"/>
            <a:chExt cx="714052" cy="714052"/>
          </a:xfrm>
        </p:grpSpPr>
        <p:sp>
          <p:nvSpPr>
            <p:cNvPr id="178" name="Background">
              <a:extLst>
                <a:ext uri="{FF2B5EF4-FFF2-40B4-BE49-F238E27FC236}">
                  <a16:creationId xmlns:a16="http://schemas.microsoft.com/office/drawing/2014/main" id="{9EF5FB9C-1F95-4F7C-480E-10D67E4AB46D}"/>
                </a:ext>
              </a:extLst>
            </p:cNvPr>
            <p:cNvSpPr/>
            <p:nvPr/>
          </p:nvSpPr>
          <p:spPr bwMode="gray">
            <a:xfrm>
              <a:off x="10747389" y="1896968"/>
              <a:ext cx="714052" cy="714052"/>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179" name="Vector">
              <a:extLst>
                <a:ext uri="{FF2B5EF4-FFF2-40B4-BE49-F238E27FC236}">
                  <a16:creationId xmlns:a16="http://schemas.microsoft.com/office/drawing/2014/main" id="{691052BD-2EB7-6CAE-8D42-DB5008C4327B}"/>
                </a:ext>
              </a:extLst>
            </p:cNvPr>
            <p:cNvPicPr>
              <a:picLocks noChangeAspect="1"/>
            </p:cNvPicPr>
            <p:nvPr>
              <p:custDataLst>
                <p:tags r:id="rId13"/>
              </p:custDataLst>
            </p:nvPr>
          </p:nvPicPr>
          <p:blipFill>
            <a:blip>
              <a:extLst>
                <a:ext uri="{96DAC541-7B7A-43D3-8B79-37D633B846F1}">
                  <asvg:svgBlip xmlns:asvg="http://schemas.microsoft.com/office/drawing/2016/SVG/main" r:embed="rId16"/>
                </a:ext>
              </a:extLst>
            </a:blip>
            <a:stretch>
              <a:fillRect/>
            </a:stretch>
          </p:blipFill>
          <p:spPr bwMode="gray">
            <a:xfrm>
              <a:off x="10826698" y="1976279"/>
              <a:ext cx="555432" cy="555432"/>
            </a:xfrm>
            <a:prstGeom prst="rect">
              <a:avLst/>
            </a:prstGeom>
          </p:spPr>
        </p:pic>
      </p:grpSp>
      <p:grpSp>
        <p:nvGrpSpPr>
          <p:cNvPr id="183" name="easyIcon">
            <a:extLst>
              <a:ext uri="{FF2B5EF4-FFF2-40B4-BE49-F238E27FC236}">
                <a16:creationId xmlns:a16="http://schemas.microsoft.com/office/drawing/2014/main" id="{5A9A8C41-5133-0B3D-605B-DE4ADD34F954}"/>
              </a:ext>
            </a:extLst>
          </p:cNvPr>
          <p:cNvGrpSpPr>
            <a:grpSpLocks noChangeAspect="1"/>
          </p:cNvGrpSpPr>
          <p:nvPr>
            <p:custDataLst>
              <p:tags r:id="rId3"/>
            </p:custDataLst>
          </p:nvPr>
        </p:nvGrpSpPr>
        <p:grpSpPr bwMode="gray">
          <a:xfrm>
            <a:off x="8572189" y="1260876"/>
            <a:ext cx="1748173" cy="1748173"/>
            <a:chOff x="7867226" y="3066840"/>
            <a:chExt cx="714051" cy="714051"/>
          </a:xfrm>
        </p:grpSpPr>
        <p:sp>
          <p:nvSpPr>
            <p:cNvPr id="184" name="Background">
              <a:extLst>
                <a:ext uri="{FF2B5EF4-FFF2-40B4-BE49-F238E27FC236}">
                  <a16:creationId xmlns:a16="http://schemas.microsoft.com/office/drawing/2014/main" id="{7FE956BC-60A1-67EB-18AE-1B2B69C8B4D1}"/>
                </a:ext>
              </a:extLst>
            </p:cNvPr>
            <p:cNvSpPr/>
            <p:nvPr/>
          </p:nvSpPr>
          <p:spPr bwMode="gray">
            <a:xfrm>
              <a:off x="7867226" y="3066840"/>
              <a:ext cx="714051" cy="714051"/>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185" name="Vector">
              <a:extLst>
                <a:ext uri="{FF2B5EF4-FFF2-40B4-BE49-F238E27FC236}">
                  <a16:creationId xmlns:a16="http://schemas.microsoft.com/office/drawing/2014/main" id="{3F5464E4-D28C-C974-125F-FCFB72E6691B}"/>
                </a:ext>
              </a:extLst>
            </p:cNvPr>
            <p:cNvPicPr>
              <a:picLocks noChangeAspect="1"/>
            </p:cNvPicPr>
            <p:nvPr>
              <p:custDataLst>
                <p:tags r:id="rId12"/>
              </p:custDataLst>
            </p:nvPr>
          </p:nvPicPr>
          <p:blipFill>
            <a:blip>
              <a:extLst>
                <a:ext uri="{96DAC541-7B7A-43D3-8B79-37D633B846F1}">
                  <asvg:svgBlip xmlns:asvg="http://schemas.microsoft.com/office/drawing/2016/SVG/main" r:embed="rId17"/>
                </a:ext>
              </a:extLst>
            </a:blip>
            <a:stretch>
              <a:fillRect/>
            </a:stretch>
          </p:blipFill>
          <p:spPr bwMode="gray">
            <a:xfrm>
              <a:off x="7936251" y="3135865"/>
              <a:ext cx="576001" cy="576001"/>
            </a:xfrm>
            <a:prstGeom prst="rect">
              <a:avLst/>
            </a:prstGeom>
          </p:spPr>
        </p:pic>
      </p:grpSp>
      <p:grpSp>
        <p:nvGrpSpPr>
          <p:cNvPr id="194" name="easyIcon">
            <a:extLst>
              <a:ext uri="{FF2B5EF4-FFF2-40B4-BE49-F238E27FC236}">
                <a16:creationId xmlns:a16="http://schemas.microsoft.com/office/drawing/2014/main" id="{1F97D80E-BEA5-08BD-A246-8B272E373BD2}"/>
              </a:ext>
            </a:extLst>
          </p:cNvPr>
          <p:cNvGrpSpPr>
            <a:grpSpLocks noChangeAspect="1"/>
          </p:cNvGrpSpPr>
          <p:nvPr>
            <p:custDataLst>
              <p:tags r:id="rId4"/>
            </p:custDataLst>
          </p:nvPr>
        </p:nvGrpSpPr>
        <p:grpSpPr bwMode="gray">
          <a:xfrm>
            <a:off x="8572189" y="3954088"/>
            <a:ext cx="1765843" cy="1757921"/>
            <a:chOff x="6427146" y="5406586"/>
            <a:chExt cx="714052" cy="714051"/>
          </a:xfrm>
        </p:grpSpPr>
        <p:sp>
          <p:nvSpPr>
            <p:cNvPr id="195" name="Background">
              <a:extLst>
                <a:ext uri="{FF2B5EF4-FFF2-40B4-BE49-F238E27FC236}">
                  <a16:creationId xmlns:a16="http://schemas.microsoft.com/office/drawing/2014/main" id="{07CDE472-F65C-722F-379B-7E7FDB7FF5E0}"/>
                </a:ext>
              </a:extLst>
            </p:cNvPr>
            <p:cNvSpPr/>
            <p:nvPr/>
          </p:nvSpPr>
          <p:spPr bwMode="gray">
            <a:xfrm>
              <a:off x="6427146" y="5406586"/>
              <a:ext cx="714052" cy="714051"/>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196" name="Vector">
              <a:extLst>
                <a:ext uri="{FF2B5EF4-FFF2-40B4-BE49-F238E27FC236}">
                  <a16:creationId xmlns:a16="http://schemas.microsoft.com/office/drawing/2014/main" id="{F7D2ECF1-5799-10A5-78EC-B3434DBC3D7F}"/>
                </a:ext>
              </a:extLst>
            </p:cNvPr>
            <p:cNvPicPr>
              <a:picLocks noChangeAspect="1"/>
            </p:cNvPicPr>
            <p:nvPr>
              <p:custDataLst>
                <p:tags r:id="rId11"/>
              </p:custDataLst>
            </p:nvPr>
          </p:nvPicPr>
          <p:blipFill>
            <a:blip>
              <a:extLst>
                <a:ext uri="{96DAC541-7B7A-43D3-8B79-37D633B846F1}">
                  <asvg:svgBlip xmlns:asvg="http://schemas.microsoft.com/office/drawing/2016/SVG/main" r:embed="rId18"/>
                </a:ext>
              </a:extLst>
            </a:blip>
            <a:stretch>
              <a:fillRect/>
            </a:stretch>
          </p:blipFill>
          <p:spPr bwMode="gray">
            <a:xfrm>
              <a:off x="6496171" y="5475610"/>
              <a:ext cx="576001" cy="576001"/>
            </a:xfrm>
            <a:prstGeom prst="rect">
              <a:avLst/>
            </a:prstGeom>
          </p:spPr>
        </p:pic>
      </p:grpSp>
      <p:sp>
        <p:nvSpPr>
          <p:cNvPr id="203" name="TextBox 202">
            <a:extLst>
              <a:ext uri="{FF2B5EF4-FFF2-40B4-BE49-F238E27FC236}">
                <a16:creationId xmlns:a16="http://schemas.microsoft.com/office/drawing/2014/main" id="{B531DC03-CD9C-56D7-CB46-4D178B3A1040}"/>
              </a:ext>
            </a:extLst>
          </p:cNvPr>
          <p:cNvSpPr txBox="1"/>
          <p:nvPr/>
        </p:nvSpPr>
        <p:spPr>
          <a:xfrm>
            <a:off x="5276710" y="3197718"/>
            <a:ext cx="1693376" cy="615553"/>
          </a:xfrm>
          <a:prstGeom prst="rect">
            <a:avLst/>
          </a:prstGeom>
          <a:noFill/>
        </p:spPr>
        <p:txBody>
          <a:bodyPr vert="horz" wrap="square" lIns="0" tIns="0" rIns="0" bIns="0" rtlCol="0">
            <a:spAutoFit/>
          </a:bodyPr>
          <a:lstStyle/>
          <a:p>
            <a:pPr algn="ctr">
              <a:spcBef>
                <a:spcPts val="600"/>
              </a:spcBef>
            </a:pPr>
            <a:r>
              <a:rPr lang="de-DE" sz="2000" noProof="0" dirty="0">
                <a:solidFill>
                  <a:srgbClr val="1C3828"/>
                </a:solidFill>
              </a:rPr>
              <a:t>Öffnung von Märkten</a:t>
            </a:r>
          </a:p>
        </p:txBody>
      </p:sp>
      <p:sp>
        <p:nvSpPr>
          <p:cNvPr id="204" name="TextBox 203">
            <a:extLst>
              <a:ext uri="{FF2B5EF4-FFF2-40B4-BE49-F238E27FC236}">
                <a16:creationId xmlns:a16="http://schemas.microsoft.com/office/drawing/2014/main" id="{FB98BD45-0740-B6E7-7DC1-ABE211505240}"/>
              </a:ext>
            </a:extLst>
          </p:cNvPr>
          <p:cNvSpPr txBox="1"/>
          <p:nvPr/>
        </p:nvSpPr>
        <p:spPr>
          <a:xfrm>
            <a:off x="1318758" y="3194739"/>
            <a:ext cx="2834398" cy="615553"/>
          </a:xfrm>
          <a:prstGeom prst="rect">
            <a:avLst/>
          </a:prstGeom>
          <a:noFill/>
        </p:spPr>
        <p:txBody>
          <a:bodyPr vert="horz" wrap="square" lIns="0" tIns="0" rIns="0" bIns="0" rtlCol="0">
            <a:spAutoFit/>
          </a:bodyPr>
          <a:lstStyle/>
          <a:p>
            <a:pPr algn="ctr">
              <a:spcBef>
                <a:spcPts val="600"/>
              </a:spcBef>
            </a:pPr>
            <a:r>
              <a:rPr lang="de-DE" sz="2000" noProof="0" dirty="0">
                <a:solidFill>
                  <a:srgbClr val="1C3828"/>
                </a:solidFill>
              </a:rPr>
              <a:t>Marktzugang durch Zollabbau</a:t>
            </a:r>
          </a:p>
        </p:txBody>
      </p:sp>
      <p:sp>
        <p:nvSpPr>
          <p:cNvPr id="205" name="TextBox 204">
            <a:extLst>
              <a:ext uri="{FF2B5EF4-FFF2-40B4-BE49-F238E27FC236}">
                <a16:creationId xmlns:a16="http://schemas.microsoft.com/office/drawing/2014/main" id="{E444A75C-935D-F70A-CBD8-667600F4A851}"/>
              </a:ext>
            </a:extLst>
          </p:cNvPr>
          <p:cNvSpPr txBox="1"/>
          <p:nvPr/>
        </p:nvSpPr>
        <p:spPr>
          <a:xfrm>
            <a:off x="8093640" y="3194739"/>
            <a:ext cx="2834398" cy="307777"/>
          </a:xfrm>
          <a:prstGeom prst="rect">
            <a:avLst/>
          </a:prstGeom>
          <a:noFill/>
        </p:spPr>
        <p:txBody>
          <a:bodyPr vert="horz" wrap="square" lIns="0" tIns="0" rIns="0" bIns="0" rtlCol="0">
            <a:spAutoFit/>
          </a:bodyPr>
          <a:lstStyle/>
          <a:p>
            <a:pPr algn="ctr">
              <a:spcBef>
                <a:spcPts val="600"/>
              </a:spcBef>
            </a:pPr>
            <a:r>
              <a:rPr lang="de-DE" sz="2000" noProof="0" dirty="0">
                <a:solidFill>
                  <a:srgbClr val="1C3828"/>
                </a:solidFill>
              </a:rPr>
              <a:t>Vorteile für KMU</a:t>
            </a:r>
          </a:p>
        </p:txBody>
      </p:sp>
      <p:sp>
        <p:nvSpPr>
          <p:cNvPr id="207" name="TextBox 206">
            <a:extLst>
              <a:ext uri="{FF2B5EF4-FFF2-40B4-BE49-F238E27FC236}">
                <a16:creationId xmlns:a16="http://schemas.microsoft.com/office/drawing/2014/main" id="{50AD140F-9E3E-DFF3-346A-595FC6F6F890}"/>
              </a:ext>
            </a:extLst>
          </p:cNvPr>
          <p:cNvSpPr txBox="1"/>
          <p:nvPr/>
        </p:nvSpPr>
        <p:spPr>
          <a:xfrm>
            <a:off x="8118552" y="5892734"/>
            <a:ext cx="2834398" cy="307777"/>
          </a:xfrm>
          <a:prstGeom prst="rect">
            <a:avLst/>
          </a:prstGeom>
          <a:noFill/>
        </p:spPr>
        <p:txBody>
          <a:bodyPr vert="horz" wrap="square" lIns="0" tIns="0" rIns="0" bIns="0" rtlCol="0">
            <a:spAutoFit/>
          </a:bodyPr>
          <a:lstStyle/>
          <a:p>
            <a:pPr algn="ctr">
              <a:spcBef>
                <a:spcPts val="600"/>
              </a:spcBef>
            </a:pPr>
            <a:r>
              <a:rPr lang="de-DE" sz="2000" noProof="0" dirty="0">
                <a:solidFill>
                  <a:srgbClr val="1C3828"/>
                </a:solidFill>
              </a:rPr>
              <a:t>Soziale Nachhaltigkeit</a:t>
            </a:r>
          </a:p>
        </p:txBody>
      </p:sp>
      <p:grpSp>
        <p:nvGrpSpPr>
          <p:cNvPr id="5" name="easyIcon">
            <a:extLst>
              <a:ext uri="{FF2B5EF4-FFF2-40B4-BE49-F238E27FC236}">
                <a16:creationId xmlns:a16="http://schemas.microsoft.com/office/drawing/2014/main" id="{A4184EE7-16C6-4732-DB4C-BA86FF960ED6}"/>
              </a:ext>
            </a:extLst>
          </p:cNvPr>
          <p:cNvGrpSpPr>
            <a:grpSpLocks noChangeAspect="1"/>
          </p:cNvGrpSpPr>
          <p:nvPr>
            <p:custDataLst>
              <p:tags r:id="rId5"/>
            </p:custDataLst>
          </p:nvPr>
        </p:nvGrpSpPr>
        <p:grpSpPr bwMode="gray">
          <a:xfrm>
            <a:off x="5219817" y="1268476"/>
            <a:ext cx="1757921" cy="1757921"/>
            <a:chOff x="3546982" y="1896965"/>
            <a:chExt cx="714051" cy="714051"/>
          </a:xfrm>
        </p:grpSpPr>
        <p:sp>
          <p:nvSpPr>
            <p:cNvPr id="6" name="Background">
              <a:extLst>
                <a:ext uri="{FF2B5EF4-FFF2-40B4-BE49-F238E27FC236}">
                  <a16:creationId xmlns:a16="http://schemas.microsoft.com/office/drawing/2014/main" id="{1976D1E7-AFF1-C377-FA4B-6B67FA4EA377}"/>
                </a:ext>
              </a:extLst>
            </p:cNvPr>
            <p:cNvSpPr/>
            <p:nvPr/>
          </p:nvSpPr>
          <p:spPr bwMode="gray">
            <a:xfrm>
              <a:off x="3546982" y="1896965"/>
              <a:ext cx="714051" cy="714051"/>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7" name="Vector">
              <a:extLst>
                <a:ext uri="{FF2B5EF4-FFF2-40B4-BE49-F238E27FC236}">
                  <a16:creationId xmlns:a16="http://schemas.microsoft.com/office/drawing/2014/main" id="{79B7F7F9-98F4-EC2E-C890-EAF66B571D25}"/>
                </a:ext>
              </a:extLst>
            </p:cNvPr>
            <p:cNvPicPr>
              <a:picLocks noChangeAspect="1"/>
            </p:cNvPicPr>
            <p:nvPr>
              <p:custDataLst>
                <p:tags r:id="rId10"/>
              </p:custDataLst>
            </p:nvPr>
          </p:nvPicPr>
          <p:blipFill>
            <a:blip>
              <a:extLst>
                <a:ext uri="{96DAC541-7B7A-43D3-8B79-37D633B846F1}">
                  <asvg:svgBlip xmlns:asvg="http://schemas.microsoft.com/office/drawing/2016/SVG/main" r:embed="rId19"/>
                </a:ext>
              </a:extLst>
            </a:blip>
            <a:stretch>
              <a:fillRect/>
            </a:stretch>
          </p:blipFill>
          <p:spPr bwMode="gray">
            <a:xfrm>
              <a:off x="3616008" y="1965993"/>
              <a:ext cx="576001" cy="576001"/>
            </a:xfrm>
            <a:prstGeom prst="rect">
              <a:avLst/>
            </a:prstGeom>
          </p:spPr>
        </p:pic>
      </p:grpSp>
      <p:grpSp>
        <p:nvGrpSpPr>
          <p:cNvPr id="8" name="easyIcon">
            <a:extLst>
              <a:ext uri="{FF2B5EF4-FFF2-40B4-BE49-F238E27FC236}">
                <a16:creationId xmlns:a16="http://schemas.microsoft.com/office/drawing/2014/main" id="{8C413397-68F1-AE29-11D3-E6D57195A322}"/>
              </a:ext>
            </a:extLst>
          </p:cNvPr>
          <p:cNvGrpSpPr>
            <a:grpSpLocks noChangeAspect="1"/>
          </p:cNvGrpSpPr>
          <p:nvPr>
            <p:custDataLst>
              <p:tags r:id="rId6"/>
            </p:custDataLst>
          </p:nvPr>
        </p:nvGrpSpPr>
        <p:grpSpPr bwMode="gray">
          <a:xfrm>
            <a:off x="5212165" y="3963836"/>
            <a:ext cx="1757921" cy="1757921"/>
            <a:chOff x="666823" y="3066841"/>
            <a:chExt cx="714051" cy="714051"/>
          </a:xfrm>
        </p:grpSpPr>
        <p:sp>
          <p:nvSpPr>
            <p:cNvPr id="9" name="Background">
              <a:extLst>
                <a:ext uri="{FF2B5EF4-FFF2-40B4-BE49-F238E27FC236}">
                  <a16:creationId xmlns:a16="http://schemas.microsoft.com/office/drawing/2014/main" id="{6CF5884C-108F-F67F-8AA7-D2F094D0AC99}"/>
                </a:ext>
              </a:extLst>
            </p:cNvPr>
            <p:cNvSpPr/>
            <p:nvPr/>
          </p:nvSpPr>
          <p:spPr bwMode="gray">
            <a:xfrm>
              <a:off x="666823" y="3066841"/>
              <a:ext cx="714051" cy="714051"/>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10" name="Vector">
              <a:extLst>
                <a:ext uri="{FF2B5EF4-FFF2-40B4-BE49-F238E27FC236}">
                  <a16:creationId xmlns:a16="http://schemas.microsoft.com/office/drawing/2014/main" id="{9B4963B8-9A4E-EC9A-D957-BE8E77D0470D}"/>
                </a:ext>
              </a:extLst>
            </p:cNvPr>
            <p:cNvPicPr>
              <a:picLocks noChangeAspect="1"/>
            </p:cNvPicPr>
            <p:nvPr>
              <p:custDataLst>
                <p:tags r:id="rId9"/>
              </p:custDataLst>
            </p:nvPr>
          </p:nvPicPr>
          <p:blipFill>
            <a:blip>
              <a:extLst>
                <a:ext uri="{96DAC541-7B7A-43D3-8B79-37D633B846F1}">
                  <asvg:svgBlip xmlns:asvg="http://schemas.microsoft.com/office/drawing/2016/SVG/main" r:embed="rId20"/>
                </a:ext>
              </a:extLst>
            </a:blip>
            <a:stretch>
              <a:fillRect/>
            </a:stretch>
          </p:blipFill>
          <p:spPr bwMode="gray">
            <a:xfrm>
              <a:off x="743326" y="3143344"/>
              <a:ext cx="561041" cy="561041"/>
            </a:xfrm>
            <a:prstGeom prst="rect">
              <a:avLst/>
            </a:prstGeom>
          </p:spPr>
        </p:pic>
      </p:grpSp>
      <p:grpSp>
        <p:nvGrpSpPr>
          <p:cNvPr id="3" name="easyIcon">
            <a:extLst>
              <a:ext uri="{FF2B5EF4-FFF2-40B4-BE49-F238E27FC236}">
                <a16:creationId xmlns:a16="http://schemas.microsoft.com/office/drawing/2014/main" id="{14D7C3D0-9854-48E9-6316-F23D9F311DF6}"/>
              </a:ext>
            </a:extLst>
          </p:cNvPr>
          <p:cNvGrpSpPr>
            <a:grpSpLocks noChangeAspect="1"/>
          </p:cNvGrpSpPr>
          <p:nvPr>
            <p:custDataLst>
              <p:tags r:id="rId7"/>
            </p:custDataLst>
          </p:nvPr>
        </p:nvGrpSpPr>
        <p:grpSpPr bwMode="gray">
          <a:xfrm>
            <a:off x="1860357" y="3963836"/>
            <a:ext cx="1748173" cy="1748173"/>
            <a:chOff x="2212150" y="5476913"/>
            <a:chExt cx="714050" cy="714050"/>
          </a:xfrm>
        </p:grpSpPr>
        <p:sp>
          <p:nvSpPr>
            <p:cNvPr id="4" name="Background">
              <a:extLst>
                <a:ext uri="{FF2B5EF4-FFF2-40B4-BE49-F238E27FC236}">
                  <a16:creationId xmlns:a16="http://schemas.microsoft.com/office/drawing/2014/main" id="{08F8D31B-5B2A-3BF2-FED5-FE1B9CA5FA7F}"/>
                </a:ext>
              </a:extLst>
            </p:cNvPr>
            <p:cNvSpPr/>
            <p:nvPr/>
          </p:nvSpPr>
          <p:spPr bwMode="gray">
            <a:xfrm>
              <a:off x="2212150" y="5476913"/>
              <a:ext cx="714050" cy="714050"/>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endParaRPr lang="de-DE" sz="900" noProof="0" dirty="0">
                <a:solidFill>
                  <a:srgbClr val="FFFFFF"/>
                </a:solidFill>
                <a:latin typeface="GT America LC Regular" charset="0"/>
              </a:endParaRPr>
            </a:p>
          </p:txBody>
        </p:sp>
        <p:pic>
          <p:nvPicPr>
            <p:cNvPr id="13" name="Vector">
              <a:extLst>
                <a:ext uri="{FF2B5EF4-FFF2-40B4-BE49-F238E27FC236}">
                  <a16:creationId xmlns:a16="http://schemas.microsoft.com/office/drawing/2014/main" id="{BDD14C9C-2B41-C79B-16C4-1ECCFB79CA88}"/>
                </a:ext>
              </a:extLst>
            </p:cNvPr>
            <p:cNvPicPr>
              <a:picLocks noChangeAspect="1"/>
            </p:cNvPicPr>
            <p:nvPr>
              <p:custDataLst>
                <p:tags r:id="rId8"/>
              </p:custDataLst>
            </p:nvPr>
          </p:nvPicPr>
          <p:blipFill>
            <a:blip>
              <a:extLst>
                <a:ext uri="{96DAC541-7B7A-43D3-8B79-37D633B846F1}">
                  <asvg:svgBlip xmlns:asvg="http://schemas.microsoft.com/office/drawing/2016/SVG/main" r:embed="rId21"/>
                </a:ext>
              </a:extLst>
            </a:blip>
            <a:stretch>
              <a:fillRect/>
            </a:stretch>
          </p:blipFill>
          <p:spPr bwMode="gray">
            <a:xfrm>
              <a:off x="2281176" y="5545941"/>
              <a:ext cx="576001" cy="576001"/>
            </a:xfrm>
            <a:prstGeom prst="rect">
              <a:avLst/>
            </a:prstGeom>
          </p:spPr>
        </p:pic>
      </p:grpSp>
      <p:sp>
        <p:nvSpPr>
          <p:cNvPr id="24" name="TextBox 23">
            <a:extLst>
              <a:ext uri="{FF2B5EF4-FFF2-40B4-BE49-F238E27FC236}">
                <a16:creationId xmlns:a16="http://schemas.microsoft.com/office/drawing/2014/main" id="{68438E20-0A79-3EF7-577B-7A163E525798}"/>
              </a:ext>
            </a:extLst>
          </p:cNvPr>
          <p:cNvSpPr txBox="1"/>
          <p:nvPr/>
        </p:nvSpPr>
        <p:spPr>
          <a:xfrm>
            <a:off x="1330627" y="5898010"/>
            <a:ext cx="2834398" cy="307777"/>
          </a:xfrm>
          <a:prstGeom prst="rect">
            <a:avLst/>
          </a:prstGeom>
          <a:noFill/>
        </p:spPr>
        <p:txBody>
          <a:bodyPr vert="horz" wrap="square" lIns="0" tIns="0" rIns="0" bIns="0" rtlCol="0">
            <a:spAutoFit/>
          </a:bodyPr>
          <a:lstStyle/>
          <a:p>
            <a:pPr algn="ctr">
              <a:spcBef>
                <a:spcPts val="600"/>
              </a:spcBef>
            </a:pPr>
            <a:r>
              <a:rPr lang="de-DE" sz="2000" noProof="0" dirty="0">
                <a:solidFill>
                  <a:srgbClr val="1C3828"/>
                </a:solidFill>
              </a:rPr>
              <a:t>Korruptionsbekämpfung</a:t>
            </a:r>
          </a:p>
        </p:txBody>
      </p:sp>
      <p:sp>
        <p:nvSpPr>
          <p:cNvPr id="25" name="TextBox 24">
            <a:extLst>
              <a:ext uri="{FF2B5EF4-FFF2-40B4-BE49-F238E27FC236}">
                <a16:creationId xmlns:a16="http://schemas.microsoft.com/office/drawing/2014/main" id="{CDFA3D52-0C6F-EE07-685A-35DE168D199A}"/>
              </a:ext>
            </a:extLst>
          </p:cNvPr>
          <p:cNvSpPr txBox="1"/>
          <p:nvPr/>
        </p:nvSpPr>
        <p:spPr>
          <a:xfrm>
            <a:off x="4724589" y="5882700"/>
            <a:ext cx="2834398" cy="553998"/>
          </a:xfrm>
          <a:prstGeom prst="rect">
            <a:avLst/>
          </a:prstGeom>
          <a:noFill/>
        </p:spPr>
        <p:txBody>
          <a:bodyPr vert="horz" wrap="square" lIns="0" tIns="0" rIns="0" bIns="0" rtlCol="0">
            <a:spAutoFit/>
          </a:bodyPr>
          <a:lstStyle/>
          <a:p>
            <a:pPr algn="ctr">
              <a:spcBef>
                <a:spcPts val="600"/>
              </a:spcBef>
            </a:pPr>
            <a:r>
              <a:rPr lang="de-DE" noProof="0" dirty="0">
                <a:solidFill>
                  <a:srgbClr val="1C3828"/>
                </a:solidFill>
              </a:rPr>
              <a:t>Sicherung der Versorgung mit kritischen Rohstoffen</a:t>
            </a:r>
          </a:p>
        </p:txBody>
      </p:sp>
      <p:sp>
        <p:nvSpPr>
          <p:cNvPr id="11" name="Footer Placeholder 10">
            <a:extLst>
              <a:ext uri="{FF2B5EF4-FFF2-40B4-BE49-F238E27FC236}">
                <a16:creationId xmlns:a16="http://schemas.microsoft.com/office/drawing/2014/main" id="{404ABC81-C610-46B2-090E-C19E03D4AFB9}"/>
              </a:ext>
            </a:extLst>
          </p:cNvPr>
          <p:cNvSpPr>
            <a:spLocks noGrp="1"/>
          </p:cNvSpPr>
          <p:nvPr>
            <p:ph type="ftr" sz="quarter" idx="11"/>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12" name="Slide Number Placeholder 11">
            <a:extLst>
              <a:ext uri="{FF2B5EF4-FFF2-40B4-BE49-F238E27FC236}">
                <a16:creationId xmlns:a16="http://schemas.microsoft.com/office/drawing/2014/main" id="{AE4C2895-3EA2-1E63-5F85-35BD6B7F7C26}"/>
              </a:ext>
            </a:extLst>
          </p:cNvPr>
          <p:cNvSpPr>
            <a:spLocks noGrp="1"/>
          </p:cNvSpPr>
          <p:nvPr>
            <p:ph type="sldNum" sz="quarter" idx="12"/>
          </p:nvPr>
        </p:nvSpPr>
        <p:spPr/>
        <p:txBody>
          <a:bodyPr/>
          <a:lstStyle/>
          <a:p>
            <a:fld id="{71A7B291-2355-427D-82B0-8FE063299AFC}" type="slidenum">
              <a:rPr lang="de-DE" smtClean="0">
                <a:solidFill>
                  <a:srgbClr val="1C3828"/>
                </a:solidFill>
              </a:rPr>
              <a:pPr/>
              <a:t>8</a:t>
            </a:fld>
            <a:endParaRPr lang="de-DE" dirty="0">
              <a:solidFill>
                <a:srgbClr val="1C3828"/>
              </a:solidFill>
            </a:endParaRPr>
          </a:p>
        </p:txBody>
      </p:sp>
    </p:spTree>
    <p:custDataLst>
      <p:tags r:id="rId1"/>
    </p:custDataLst>
    <p:extLst>
      <p:ext uri="{BB962C8B-B14F-4D97-AF65-F5344CB8AC3E}">
        <p14:creationId xmlns:p14="http://schemas.microsoft.com/office/powerpoint/2010/main" val="109203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684C8C-ECC0-1E4F-78E0-E53C6D170DF4}"/>
              </a:ext>
            </a:extLst>
          </p:cNvPr>
          <p:cNvSpPr>
            <a:spLocks noGrp="1"/>
          </p:cNvSpPr>
          <p:nvPr>
            <p:ph type="title"/>
          </p:nvPr>
        </p:nvSpPr>
        <p:spPr>
          <a:xfrm>
            <a:off x="300038" y="333374"/>
            <a:ext cx="5544000" cy="1223418"/>
          </a:xfrm>
        </p:spPr>
        <p:txBody>
          <a:bodyPr/>
          <a:lstStyle/>
          <a:p>
            <a:r>
              <a:rPr lang="de-DE" sz="4000" noProof="0" dirty="0"/>
              <a:t>Auswirkungen nach Branchen </a:t>
            </a:r>
          </a:p>
        </p:txBody>
      </p:sp>
      <p:pic>
        <p:nvPicPr>
          <p:cNvPr id="4" name="Picture Placeholder 3">
            <a:extLst>
              <a:ext uri="{FF2B5EF4-FFF2-40B4-BE49-F238E27FC236}">
                <a16:creationId xmlns:a16="http://schemas.microsoft.com/office/drawing/2014/main" id="{809F6418-2C5C-53AD-D457-368A22B476B0}"/>
              </a:ext>
            </a:extLst>
          </p:cNvPr>
          <p:cNvPicPr>
            <a:picLocks noGrp="1" noChangeAspect="1"/>
          </p:cNvPicPr>
          <p:nvPr>
            <p:ph type="pic" sz="quarter" idx="15"/>
          </p:nvPr>
        </p:nvPicPr>
        <p:blipFill>
          <a:blip r:embed="rId6"/>
          <a:srcRect l="20895" r="20895"/>
          <a:stretch>
            <a:fillRect/>
          </a:stretch>
        </p:blipFill>
        <p:spPr>
          <a:xfrm>
            <a:off x="6203950" y="0"/>
            <a:ext cx="5988050" cy="6858000"/>
          </a:xfrm>
          <a:custGeom>
            <a:avLst/>
            <a:gdLst>
              <a:gd name="connsiteX0" fmla="*/ 0 w 5987988"/>
              <a:gd name="connsiteY0" fmla="*/ 0 h 6858000"/>
              <a:gd name="connsiteX1" fmla="*/ 5987988 w 5987988"/>
              <a:gd name="connsiteY1" fmla="*/ 0 h 6858000"/>
              <a:gd name="connsiteX2" fmla="*/ 5987988 w 5987988"/>
              <a:gd name="connsiteY2" fmla="*/ 6858000 h 6858000"/>
              <a:gd name="connsiteX3" fmla="*/ 0 w 59879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87988" h="6858000">
                <a:moveTo>
                  <a:pt x="0" y="0"/>
                </a:moveTo>
                <a:lnTo>
                  <a:pt x="5987988" y="0"/>
                </a:lnTo>
                <a:lnTo>
                  <a:pt x="5987988" y="6858000"/>
                </a:lnTo>
                <a:lnTo>
                  <a:pt x="0" y="6858000"/>
                </a:lnTo>
                <a:close/>
              </a:path>
            </a:pathLst>
          </a:custGeom>
          <a:noFill/>
        </p:spPr>
      </p:pic>
      <p:grpSp>
        <p:nvGrpSpPr>
          <p:cNvPr id="10" name="easyIcon">
            <a:extLst>
              <a:ext uri="{FF2B5EF4-FFF2-40B4-BE49-F238E27FC236}">
                <a16:creationId xmlns:a16="http://schemas.microsoft.com/office/drawing/2014/main" id="{BE18912F-8327-87F8-226D-9AAE40F2BF02}"/>
              </a:ext>
            </a:extLst>
          </p:cNvPr>
          <p:cNvGrpSpPr>
            <a:grpSpLocks noChangeAspect="1"/>
          </p:cNvGrpSpPr>
          <p:nvPr>
            <p:custDataLst>
              <p:tags r:id="rId2"/>
            </p:custDataLst>
          </p:nvPr>
        </p:nvGrpSpPr>
        <p:grpSpPr bwMode="gray">
          <a:xfrm>
            <a:off x="2186672" y="2543634"/>
            <a:ext cx="1770732" cy="1770732"/>
            <a:chOff x="10747389" y="1896968"/>
            <a:chExt cx="714052" cy="714052"/>
          </a:xfrm>
        </p:grpSpPr>
        <p:sp>
          <p:nvSpPr>
            <p:cNvPr id="11" name="Background">
              <a:extLst>
                <a:ext uri="{FF2B5EF4-FFF2-40B4-BE49-F238E27FC236}">
                  <a16:creationId xmlns:a16="http://schemas.microsoft.com/office/drawing/2014/main" id="{9FC958EC-072D-3C67-BE38-8E8531B2A275}"/>
                </a:ext>
              </a:extLst>
            </p:cNvPr>
            <p:cNvSpPr/>
            <p:nvPr/>
          </p:nvSpPr>
          <p:spPr bwMode="gray">
            <a:xfrm>
              <a:off x="10747389" y="1896968"/>
              <a:ext cx="714052" cy="714052"/>
            </a:xfrm>
            <a:prstGeom prst="rect">
              <a:avLst/>
            </a:prstGeom>
            <a:solidFill>
              <a:srgbClr val="3ABE7C"/>
            </a:solidFill>
            <a:ln w="6350" cap="flat" cmpd="sng" algn="ctr">
              <a:solidFill>
                <a:srgbClr val="3ABE7C"/>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58500" tIns="58500" rIns="58500" bIns="58500" rtlCol="0" anchor="ctr"/>
            <a:lstStyle/>
            <a:p>
              <a:pPr algn="ctr">
                <a:spcBef>
                  <a:spcPts val="488"/>
                </a:spcBef>
              </a:pPr>
              <a:endParaRPr lang="de-DE" sz="900" noProof="0" dirty="0">
                <a:solidFill>
                  <a:srgbClr val="000000"/>
                </a:solidFill>
                <a:latin typeface="GT America LC Regular" charset="0"/>
                <a:cs typeface="+mn-lt" panose="020B0502040204020203" pitchFamily="34" charset="0"/>
              </a:endParaRPr>
            </a:p>
          </p:txBody>
        </p:sp>
        <p:pic>
          <p:nvPicPr>
            <p:cNvPr id="12" name="Vector">
              <a:extLst>
                <a:ext uri="{FF2B5EF4-FFF2-40B4-BE49-F238E27FC236}">
                  <a16:creationId xmlns:a16="http://schemas.microsoft.com/office/drawing/2014/main" id="{B2C734F1-881A-3FA3-1894-E3A473D5C34E}"/>
                </a:ext>
              </a:extLst>
            </p:cNvPr>
            <p:cNvPicPr>
              <a:picLocks noChangeAspect="1"/>
            </p:cNvPicPr>
            <p:nvPr>
              <p:custDataLst>
                <p:tags r:id="rId3"/>
              </p:custDataLst>
            </p:nvPr>
          </p:nvPicPr>
          <p:blipFill>
            <a:blip>
              <a:extLst>
                <a:ext uri="{96DAC541-7B7A-43D3-8B79-37D633B846F1}">
                  <asvg:svgBlip xmlns:asvg="http://schemas.microsoft.com/office/drawing/2016/SVG/main" r:embed="rId7"/>
                </a:ext>
              </a:extLst>
            </a:blip>
            <a:stretch>
              <a:fillRect/>
            </a:stretch>
          </p:blipFill>
          <p:spPr bwMode="gray">
            <a:xfrm>
              <a:off x="10826698" y="1976279"/>
              <a:ext cx="555432" cy="555432"/>
            </a:xfrm>
            <a:prstGeom prst="rect">
              <a:avLst/>
            </a:prstGeom>
          </p:spPr>
        </p:pic>
      </p:grpSp>
      <p:sp>
        <p:nvSpPr>
          <p:cNvPr id="2" name="Footer Placeholder 1">
            <a:extLst>
              <a:ext uri="{FF2B5EF4-FFF2-40B4-BE49-F238E27FC236}">
                <a16:creationId xmlns:a16="http://schemas.microsoft.com/office/drawing/2014/main" id="{43DD28D4-529F-75C2-64EC-D1A2CC52F515}"/>
              </a:ext>
            </a:extLst>
          </p:cNvPr>
          <p:cNvSpPr>
            <a:spLocks noGrp="1"/>
          </p:cNvSpPr>
          <p:nvPr>
            <p:ph type="ftr" sz="quarter" idx="17"/>
          </p:nvPr>
        </p:nvSpPr>
        <p:spPr/>
        <p:txBody>
          <a:bodyPr/>
          <a:lstStyle/>
          <a:p>
            <a:r>
              <a:rPr lang="de-DE">
                <a:solidFill>
                  <a:srgbClr val="1C3828"/>
                </a:solidFill>
              </a:rPr>
              <a:t>Das modernisierte Freihandelsabkommen zwischen der EU und Mexiko | Daten - Fakten - Zahlen | 25 06 2026</a:t>
            </a:r>
            <a:endParaRPr lang="de-DE" dirty="0">
              <a:solidFill>
                <a:srgbClr val="1C3828"/>
              </a:solidFill>
            </a:endParaRPr>
          </a:p>
        </p:txBody>
      </p:sp>
      <p:sp>
        <p:nvSpPr>
          <p:cNvPr id="3" name="Slide Number Placeholder 2">
            <a:extLst>
              <a:ext uri="{FF2B5EF4-FFF2-40B4-BE49-F238E27FC236}">
                <a16:creationId xmlns:a16="http://schemas.microsoft.com/office/drawing/2014/main" id="{80980CC6-C443-BD0A-A014-48A72D2B3FF3}"/>
              </a:ext>
            </a:extLst>
          </p:cNvPr>
          <p:cNvSpPr>
            <a:spLocks noGrp="1"/>
          </p:cNvSpPr>
          <p:nvPr>
            <p:ph type="sldNum" sz="quarter" idx="18"/>
          </p:nvPr>
        </p:nvSpPr>
        <p:spPr/>
        <p:txBody>
          <a:bodyPr/>
          <a:lstStyle/>
          <a:p>
            <a:fld id="{71A7B291-2355-427D-82B0-8FE063299AFC}" type="slidenum">
              <a:rPr lang="de-DE" smtClean="0">
                <a:solidFill>
                  <a:srgbClr val="1C3828"/>
                </a:solidFill>
              </a:rPr>
              <a:pPr/>
              <a:t>9</a:t>
            </a:fld>
            <a:endParaRPr lang="de-DE" dirty="0">
              <a:solidFill>
                <a:srgbClr val="1C3828"/>
              </a:solidFill>
            </a:endParaRPr>
          </a:p>
        </p:txBody>
      </p:sp>
    </p:spTree>
    <p:custDataLst>
      <p:tags r:id="rId1"/>
    </p:custDataLst>
    <p:extLst>
      <p:ext uri="{BB962C8B-B14F-4D97-AF65-F5344CB8AC3E}">
        <p14:creationId xmlns:p14="http://schemas.microsoft.com/office/powerpoint/2010/main" val="34917703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TESHORTNAMETAG" val="RÖDL CF EN"/>
  <p:tag name="TEMPLATEFULLNAMETAG" val="RÖDL CF EN"/>
  <p:tag name="TEMPLATEDETAILSTAG" val="Corporate Finance Report Template"/>
  <p:tag name="EASYMASTER" val="Rödl Report"/>
  <p:tag name="DEFAULTLANGUAGEID" val="1031"/>
  <p:tag name="EASYXLS_HIGHLIGHTS" val="true"/>
</p:tagLst>
</file>

<file path=ppt/tags/tag10.xml><?xml version="1.0" encoding="utf-8"?>
<p:tagLst xmlns:a="http://schemas.openxmlformats.org/drawingml/2006/main" xmlns:r="http://schemas.openxmlformats.org/officeDocument/2006/relationships" xmlns:p="http://schemas.openxmlformats.org/presentationml/2006/main">
  <p:tag name="EASYCHECK" val=";OWLW"/>
</p:tagLst>
</file>

<file path=ppt/tags/tag100.xml><?xml version="1.0" encoding="utf-8"?>
<p:tagLst xmlns:a="http://schemas.openxmlformats.org/drawingml/2006/main" xmlns:r="http://schemas.openxmlformats.org/officeDocument/2006/relationships" xmlns:p="http://schemas.openxmlformats.org/presentationml/2006/main">
  <p:tag name="EASYCHECK" val=";OWLW"/>
</p:tagLst>
</file>

<file path=ppt/tags/tag101.xml><?xml version="1.0" encoding="utf-8"?>
<p:tagLst xmlns:a="http://schemas.openxmlformats.org/drawingml/2006/main" xmlns:r="http://schemas.openxmlformats.org/officeDocument/2006/relationships" xmlns:p="http://schemas.openxmlformats.org/presentationml/2006/main">
  <p:tag name="EASYCHECK" val=";OWLW"/>
</p:tagLst>
</file>

<file path=ppt/tags/tag102.xml><?xml version="1.0" encoding="utf-8"?>
<p:tagLst xmlns:a="http://schemas.openxmlformats.org/drawingml/2006/main" xmlns:r="http://schemas.openxmlformats.org/officeDocument/2006/relationships" xmlns:p="http://schemas.openxmlformats.org/presentationml/2006/main">
  <p:tag name="EASYCHECK" val=";OWLW"/>
</p:tagLst>
</file>

<file path=ppt/tags/tag103.xml><?xml version="1.0" encoding="utf-8"?>
<p:tagLst xmlns:a="http://schemas.openxmlformats.org/drawingml/2006/main" xmlns:r="http://schemas.openxmlformats.org/officeDocument/2006/relationships" xmlns:p="http://schemas.openxmlformats.org/presentationml/2006/main">
  <p:tag name="EASYCHECK" val=";OWLW"/>
</p:tagLst>
</file>

<file path=ppt/tags/tag104.xml><?xml version="1.0" encoding="utf-8"?>
<p:tagLst xmlns:a="http://schemas.openxmlformats.org/drawingml/2006/main" xmlns:r="http://schemas.openxmlformats.org/officeDocument/2006/relationships" xmlns:p="http://schemas.openxmlformats.org/presentationml/2006/main">
  <p:tag name="EASYCHECK" val=";OWLW"/>
</p:tagLst>
</file>

<file path=ppt/tags/tag105.xml><?xml version="1.0" encoding="utf-8"?>
<p:tagLst xmlns:a="http://schemas.openxmlformats.org/drawingml/2006/main" xmlns:r="http://schemas.openxmlformats.org/officeDocument/2006/relationships" xmlns:p="http://schemas.openxmlformats.org/presentationml/2006/main">
  <p:tag name="EASYCHECK" val=";OWLW"/>
</p:tagLst>
</file>

<file path=ppt/tags/tag106.xml><?xml version="1.0" encoding="utf-8"?>
<p:tagLst xmlns:a="http://schemas.openxmlformats.org/drawingml/2006/main" xmlns:r="http://schemas.openxmlformats.org/officeDocument/2006/relationships" xmlns:p="http://schemas.openxmlformats.org/presentationml/2006/main">
  <p:tag name="EASYCHECK" val=";OWLW"/>
</p:tagLst>
</file>

<file path=ppt/tags/tag107.xml><?xml version="1.0" encoding="utf-8"?>
<p:tagLst xmlns:a="http://schemas.openxmlformats.org/drawingml/2006/main" xmlns:r="http://schemas.openxmlformats.org/officeDocument/2006/relationships" xmlns:p="http://schemas.openxmlformats.org/presentationml/2006/main">
  <p:tag name="EASYCHECK" val=";OWLW"/>
</p:tagLst>
</file>

<file path=ppt/tags/tag108.xml><?xml version="1.0" encoding="utf-8"?>
<p:tagLst xmlns:a="http://schemas.openxmlformats.org/drawingml/2006/main" xmlns:r="http://schemas.openxmlformats.org/officeDocument/2006/relationships" xmlns:p="http://schemas.openxmlformats.org/presentationml/2006/main">
  <p:tag name="EASYCHECK" val=";OWLW"/>
</p:tagLst>
</file>

<file path=ppt/tags/tag109.xml><?xml version="1.0" encoding="utf-8"?>
<p:tagLst xmlns:a="http://schemas.openxmlformats.org/drawingml/2006/main" xmlns:r="http://schemas.openxmlformats.org/officeDocument/2006/relationships" xmlns:p="http://schemas.openxmlformats.org/presentationml/2006/main">
  <p:tag name="EASYCHECK" val=";OWLW"/>
</p:tagLst>
</file>

<file path=ppt/tags/tag11.xml><?xml version="1.0" encoding="utf-8"?>
<p:tagLst xmlns:a="http://schemas.openxmlformats.org/drawingml/2006/main" xmlns:r="http://schemas.openxmlformats.org/officeDocument/2006/relationships" xmlns:p="http://schemas.openxmlformats.org/presentationml/2006/main">
  <p:tag name="EASYCHECK" val=";OWLW"/>
</p:tagLst>
</file>

<file path=ppt/tags/tag110.xml><?xml version="1.0" encoding="utf-8"?>
<p:tagLst xmlns:a="http://schemas.openxmlformats.org/drawingml/2006/main" xmlns:r="http://schemas.openxmlformats.org/officeDocument/2006/relationships" xmlns:p="http://schemas.openxmlformats.org/presentationml/2006/main">
  <p:tag name="EASYCHECK" val=";OWLW"/>
</p:tagLst>
</file>

<file path=ppt/tags/tag111.xml><?xml version="1.0" encoding="utf-8"?>
<p:tagLst xmlns:a="http://schemas.openxmlformats.org/drawingml/2006/main" xmlns:r="http://schemas.openxmlformats.org/officeDocument/2006/relationships" xmlns:p="http://schemas.openxmlformats.org/presentationml/2006/main">
  <p:tag name="EASYCHECK" val=";OWLW"/>
</p:tagLst>
</file>

<file path=ppt/tags/tag112.xml><?xml version="1.0" encoding="utf-8"?>
<p:tagLst xmlns:a="http://schemas.openxmlformats.org/drawingml/2006/main" xmlns:r="http://schemas.openxmlformats.org/officeDocument/2006/relationships" xmlns:p="http://schemas.openxmlformats.org/presentationml/2006/main">
  <p:tag name="EASYCHECK" val=";OWLW"/>
</p:tagLst>
</file>

<file path=ppt/tags/tag113.xml><?xml version="1.0" encoding="utf-8"?>
<p:tagLst xmlns:a="http://schemas.openxmlformats.org/drawingml/2006/main" xmlns:r="http://schemas.openxmlformats.org/officeDocument/2006/relationships" xmlns:p="http://schemas.openxmlformats.org/presentationml/2006/main">
  <p:tag name="EASYCHECK" val=";OWLW"/>
</p:tagLst>
</file>

<file path=ppt/tags/tag114.xml><?xml version="1.0" encoding="utf-8"?>
<p:tagLst xmlns:a="http://schemas.openxmlformats.org/drawingml/2006/main" xmlns:r="http://schemas.openxmlformats.org/officeDocument/2006/relationships" xmlns:p="http://schemas.openxmlformats.org/presentationml/2006/main">
  <p:tag name="EASYCHECK" val=";OWLW"/>
</p:tagLst>
</file>

<file path=ppt/tags/tag115.xml><?xml version="1.0" encoding="utf-8"?>
<p:tagLst xmlns:a="http://schemas.openxmlformats.org/drawingml/2006/main" xmlns:r="http://schemas.openxmlformats.org/officeDocument/2006/relationships" xmlns:p="http://schemas.openxmlformats.org/presentationml/2006/main">
  <p:tag name="EASYCHECK" val=";OWLW"/>
</p:tagLst>
</file>

<file path=ppt/tags/tag116.xml><?xml version="1.0" encoding="utf-8"?>
<p:tagLst xmlns:a="http://schemas.openxmlformats.org/drawingml/2006/main" xmlns:r="http://schemas.openxmlformats.org/officeDocument/2006/relationships" xmlns:p="http://schemas.openxmlformats.org/presentationml/2006/main">
  <p:tag name="EASYCHECK" val=";OWLW"/>
</p:tagLst>
</file>

<file path=ppt/tags/tag117.xml><?xml version="1.0" encoding="utf-8"?>
<p:tagLst xmlns:a="http://schemas.openxmlformats.org/drawingml/2006/main" xmlns:r="http://schemas.openxmlformats.org/officeDocument/2006/relationships" xmlns:p="http://schemas.openxmlformats.org/presentationml/2006/main">
  <p:tag name="EASYCHECK" val=";OWLW"/>
</p:tagLst>
</file>

<file path=ppt/tags/tag118.xml><?xml version="1.0" encoding="utf-8"?>
<p:tagLst xmlns:a="http://schemas.openxmlformats.org/drawingml/2006/main" xmlns:r="http://schemas.openxmlformats.org/officeDocument/2006/relationships" xmlns:p="http://schemas.openxmlformats.org/presentationml/2006/main">
  <p:tag name="EASYCHECK" val=";OWLW"/>
</p:tagLst>
</file>

<file path=ppt/tags/tag119.xml><?xml version="1.0" encoding="utf-8"?>
<p:tagLst xmlns:a="http://schemas.openxmlformats.org/drawingml/2006/main" xmlns:r="http://schemas.openxmlformats.org/officeDocument/2006/relationships" xmlns:p="http://schemas.openxmlformats.org/presentationml/2006/main">
  <p:tag name="EASYCHECK" val=";OWLW"/>
</p:tagLst>
</file>

<file path=ppt/tags/tag12.xml><?xml version="1.0" encoding="utf-8"?>
<p:tagLst xmlns:a="http://schemas.openxmlformats.org/drawingml/2006/main" xmlns:r="http://schemas.openxmlformats.org/officeDocument/2006/relationships" xmlns:p="http://schemas.openxmlformats.org/presentationml/2006/main">
  <p:tag name="EASYCHECK" val=";OWLW"/>
</p:tagLst>
</file>

<file path=ppt/tags/tag120.xml><?xml version="1.0" encoding="utf-8"?>
<p:tagLst xmlns:a="http://schemas.openxmlformats.org/drawingml/2006/main" xmlns:r="http://schemas.openxmlformats.org/officeDocument/2006/relationships" xmlns:p="http://schemas.openxmlformats.org/presentationml/2006/main">
  <p:tag name="EASYCHECK" val=";OWLW"/>
</p:tagLst>
</file>

<file path=ppt/tags/tag121.xml><?xml version="1.0" encoding="utf-8"?>
<p:tagLst xmlns:a="http://schemas.openxmlformats.org/drawingml/2006/main" xmlns:r="http://schemas.openxmlformats.org/officeDocument/2006/relationships" xmlns:p="http://schemas.openxmlformats.org/presentationml/2006/main">
  <p:tag name="EASYCHECK" val=";OWLW"/>
</p:tagLst>
</file>

<file path=ppt/tags/tag122.xml><?xml version="1.0" encoding="utf-8"?>
<p:tagLst xmlns:a="http://schemas.openxmlformats.org/drawingml/2006/main" xmlns:r="http://schemas.openxmlformats.org/officeDocument/2006/relationships" xmlns:p="http://schemas.openxmlformats.org/presentationml/2006/main">
  <p:tag name="EASYCHECK" val=";OWLW"/>
</p:tagLst>
</file>

<file path=ppt/tags/tag123.xml><?xml version="1.0" encoding="utf-8"?>
<p:tagLst xmlns:a="http://schemas.openxmlformats.org/drawingml/2006/main" xmlns:r="http://schemas.openxmlformats.org/officeDocument/2006/relationships" xmlns:p="http://schemas.openxmlformats.org/presentationml/2006/main">
  <p:tag name="EASYCHECK" val=";OWLW"/>
</p:tagLst>
</file>

<file path=ppt/tags/tag124.xml><?xml version="1.0" encoding="utf-8"?>
<p:tagLst xmlns:a="http://schemas.openxmlformats.org/drawingml/2006/main" xmlns:r="http://schemas.openxmlformats.org/officeDocument/2006/relationships" xmlns:p="http://schemas.openxmlformats.org/presentationml/2006/main">
  <p:tag name="EASYCHECK" val=";OWLW"/>
</p:tagLst>
</file>

<file path=ppt/tags/tag125.xml><?xml version="1.0" encoding="utf-8"?>
<p:tagLst xmlns:a="http://schemas.openxmlformats.org/drawingml/2006/main" xmlns:r="http://schemas.openxmlformats.org/officeDocument/2006/relationships" xmlns:p="http://schemas.openxmlformats.org/presentationml/2006/main">
  <p:tag name="EASYCHECK" val=";OWLW"/>
</p:tagLst>
</file>

<file path=ppt/tags/tag126.xml><?xml version="1.0" encoding="utf-8"?>
<p:tagLst xmlns:a="http://schemas.openxmlformats.org/drawingml/2006/main" xmlns:r="http://schemas.openxmlformats.org/officeDocument/2006/relationships" xmlns:p="http://schemas.openxmlformats.org/presentationml/2006/main">
  <p:tag name="EASYCHECK" val=";OWLW"/>
</p:tagLst>
</file>

<file path=ppt/tags/tag127.xml><?xml version="1.0" encoding="utf-8"?>
<p:tagLst xmlns:a="http://schemas.openxmlformats.org/drawingml/2006/main" xmlns:r="http://schemas.openxmlformats.org/officeDocument/2006/relationships" xmlns:p="http://schemas.openxmlformats.org/presentationml/2006/main">
  <p:tag name="EASYCHECK" val=";OWLW"/>
</p:tagLst>
</file>

<file path=ppt/tags/tag128.xml><?xml version="1.0" encoding="utf-8"?>
<p:tagLst xmlns:a="http://schemas.openxmlformats.org/drawingml/2006/main" xmlns:r="http://schemas.openxmlformats.org/officeDocument/2006/relationships" xmlns:p="http://schemas.openxmlformats.org/presentationml/2006/main">
  <p:tag name="EASYCHECK" val=";OWLW"/>
</p:tagLst>
</file>

<file path=ppt/tags/tag129.xml><?xml version="1.0" encoding="utf-8"?>
<p:tagLst xmlns:a="http://schemas.openxmlformats.org/drawingml/2006/main" xmlns:r="http://schemas.openxmlformats.org/officeDocument/2006/relationships" xmlns:p="http://schemas.openxmlformats.org/presentationml/2006/main">
  <p:tag name="EASYCHECK" val=";OWLW"/>
</p:tagLst>
</file>

<file path=ppt/tags/tag13.xml><?xml version="1.0" encoding="utf-8"?>
<p:tagLst xmlns:a="http://schemas.openxmlformats.org/drawingml/2006/main" xmlns:r="http://schemas.openxmlformats.org/officeDocument/2006/relationships" xmlns:p="http://schemas.openxmlformats.org/presentationml/2006/main">
  <p:tag name="EASYCHECK" val=";OWLW"/>
</p:tagLst>
</file>

<file path=ppt/tags/tag130.xml><?xml version="1.0" encoding="utf-8"?>
<p:tagLst xmlns:a="http://schemas.openxmlformats.org/drawingml/2006/main" xmlns:r="http://schemas.openxmlformats.org/officeDocument/2006/relationships" xmlns:p="http://schemas.openxmlformats.org/presentationml/2006/main">
  <p:tag name="EASYCHECK" val=";OWLW"/>
</p:tagLst>
</file>

<file path=ppt/tags/tag131.xml><?xml version="1.0" encoding="utf-8"?>
<p:tagLst xmlns:a="http://schemas.openxmlformats.org/drawingml/2006/main" xmlns:r="http://schemas.openxmlformats.org/officeDocument/2006/relationships" xmlns:p="http://schemas.openxmlformats.org/presentationml/2006/main">
  <p:tag name="EASYCHECK" val=";OWLW"/>
</p:tagLst>
</file>

<file path=ppt/tags/tag132.xml><?xml version="1.0" encoding="utf-8"?>
<p:tagLst xmlns:a="http://schemas.openxmlformats.org/drawingml/2006/main" xmlns:r="http://schemas.openxmlformats.org/officeDocument/2006/relationships" xmlns:p="http://schemas.openxmlformats.org/presentationml/2006/main">
  <p:tag name="EASYCHECK" val=";OWLW"/>
</p:tagLst>
</file>

<file path=ppt/tags/tag133.xml><?xml version="1.0" encoding="utf-8"?>
<p:tagLst xmlns:a="http://schemas.openxmlformats.org/drawingml/2006/main" xmlns:r="http://schemas.openxmlformats.org/officeDocument/2006/relationships" xmlns:p="http://schemas.openxmlformats.org/presentationml/2006/main">
  <p:tag name="EASYCHECK" val=";OWLW"/>
</p:tagLst>
</file>

<file path=ppt/tags/tag134.xml><?xml version="1.0" encoding="utf-8"?>
<p:tagLst xmlns:a="http://schemas.openxmlformats.org/drawingml/2006/main" xmlns:r="http://schemas.openxmlformats.org/officeDocument/2006/relationships" xmlns:p="http://schemas.openxmlformats.org/presentationml/2006/main">
  <p:tag name="EASYCHECK" val=";OWLW"/>
</p:tagLst>
</file>

<file path=ppt/tags/tag135.xml><?xml version="1.0" encoding="utf-8"?>
<p:tagLst xmlns:a="http://schemas.openxmlformats.org/drawingml/2006/main" xmlns:r="http://schemas.openxmlformats.org/officeDocument/2006/relationships" xmlns:p="http://schemas.openxmlformats.org/presentationml/2006/main">
  <p:tag name="EASYCHECK" val=";OWLW"/>
</p:tagLst>
</file>

<file path=ppt/tags/tag136.xml><?xml version="1.0" encoding="utf-8"?>
<p:tagLst xmlns:a="http://schemas.openxmlformats.org/drawingml/2006/main" xmlns:r="http://schemas.openxmlformats.org/officeDocument/2006/relationships" xmlns:p="http://schemas.openxmlformats.org/presentationml/2006/main">
  <p:tag name="EASYCHECK" val=";OWLW"/>
</p:tagLst>
</file>

<file path=ppt/tags/tag137.xml><?xml version="1.0" encoding="utf-8"?>
<p:tagLst xmlns:a="http://schemas.openxmlformats.org/drawingml/2006/main" xmlns:r="http://schemas.openxmlformats.org/officeDocument/2006/relationships" xmlns:p="http://schemas.openxmlformats.org/presentationml/2006/main">
  <p:tag name="EASYCHECK" val=";OWLW"/>
</p:tagLst>
</file>

<file path=ppt/tags/tag138.xml><?xml version="1.0" encoding="utf-8"?>
<p:tagLst xmlns:a="http://schemas.openxmlformats.org/drawingml/2006/main" xmlns:r="http://schemas.openxmlformats.org/officeDocument/2006/relationships" xmlns:p="http://schemas.openxmlformats.org/presentationml/2006/main">
  <p:tag name="EASYCHECK" val=";OWLW"/>
</p:tagLst>
</file>

<file path=ppt/tags/tag139.xml><?xml version="1.0" encoding="utf-8"?>
<p:tagLst xmlns:a="http://schemas.openxmlformats.org/drawingml/2006/main" xmlns:r="http://schemas.openxmlformats.org/officeDocument/2006/relationships" xmlns:p="http://schemas.openxmlformats.org/presentationml/2006/main">
  <p:tag name="EASYCHECK" val=";OWLW"/>
</p:tagLst>
</file>

<file path=ppt/tags/tag14.xml><?xml version="1.0" encoding="utf-8"?>
<p:tagLst xmlns:a="http://schemas.openxmlformats.org/drawingml/2006/main" xmlns:r="http://schemas.openxmlformats.org/officeDocument/2006/relationships" xmlns:p="http://schemas.openxmlformats.org/presentationml/2006/main">
  <p:tag name="EASYCHECK" val=";OWLW"/>
</p:tagLst>
</file>

<file path=ppt/tags/tag140.xml><?xml version="1.0" encoding="utf-8"?>
<p:tagLst xmlns:a="http://schemas.openxmlformats.org/drawingml/2006/main" xmlns:r="http://schemas.openxmlformats.org/officeDocument/2006/relationships" xmlns:p="http://schemas.openxmlformats.org/presentationml/2006/main">
  <p:tag name="EASYCHECK" val=";OWLW"/>
</p:tagLst>
</file>

<file path=ppt/tags/tag141.xml><?xml version="1.0" encoding="utf-8"?>
<p:tagLst xmlns:a="http://schemas.openxmlformats.org/drawingml/2006/main" xmlns:r="http://schemas.openxmlformats.org/officeDocument/2006/relationships" xmlns:p="http://schemas.openxmlformats.org/presentationml/2006/main">
  <p:tag name="EASYCHECK" val=";OWLW"/>
</p:tagLst>
</file>

<file path=ppt/tags/tag142.xml><?xml version="1.0" encoding="utf-8"?>
<p:tagLst xmlns:a="http://schemas.openxmlformats.org/drawingml/2006/main" xmlns:r="http://schemas.openxmlformats.org/officeDocument/2006/relationships" xmlns:p="http://schemas.openxmlformats.org/presentationml/2006/main">
  <p:tag name="EASYCHECK" val=";OWLW"/>
</p:tagLst>
</file>

<file path=ppt/tags/tag143.xml><?xml version="1.0" encoding="utf-8"?>
<p:tagLst xmlns:a="http://schemas.openxmlformats.org/drawingml/2006/main" xmlns:r="http://schemas.openxmlformats.org/officeDocument/2006/relationships" xmlns:p="http://schemas.openxmlformats.org/presentationml/2006/main">
  <p:tag name="EASYCHECK" val=";OWLW"/>
</p:tagLst>
</file>

<file path=ppt/tags/tag144.xml><?xml version="1.0" encoding="utf-8"?>
<p:tagLst xmlns:a="http://schemas.openxmlformats.org/drawingml/2006/main" xmlns:r="http://schemas.openxmlformats.org/officeDocument/2006/relationships" xmlns:p="http://schemas.openxmlformats.org/presentationml/2006/main">
  <p:tag name="EASYCHECK" val=";OWLW"/>
</p:tagLst>
</file>

<file path=ppt/tags/tag145.xml><?xml version="1.0" encoding="utf-8"?>
<p:tagLst xmlns:a="http://schemas.openxmlformats.org/drawingml/2006/main" xmlns:r="http://schemas.openxmlformats.org/officeDocument/2006/relationships" xmlns:p="http://schemas.openxmlformats.org/presentationml/2006/main">
  <p:tag name="EASYCHECK" val=";OWLW"/>
</p:tagLst>
</file>

<file path=ppt/tags/tag146.xml><?xml version="1.0" encoding="utf-8"?>
<p:tagLst xmlns:a="http://schemas.openxmlformats.org/drawingml/2006/main" xmlns:r="http://schemas.openxmlformats.org/officeDocument/2006/relationships" xmlns:p="http://schemas.openxmlformats.org/presentationml/2006/main">
  <p:tag name="EASYCHECK" val=";OWLW"/>
</p:tagLst>
</file>

<file path=ppt/tags/tag147.xml><?xml version="1.0" encoding="utf-8"?>
<p:tagLst xmlns:a="http://schemas.openxmlformats.org/drawingml/2006/main" xmlns:r="http://schemas.openxmlformats.org/officeDocument/2006/relationships" xmlns:p="http://schemas.openxmlformats.org/presentationml/2006/main">
  <p:tag name="EASYCHECK" val=";OWLW"/>
</p:tagLst>
</file>

<file path=ppt/tags/tag148.xml><?xml version="1.0" encoding="utf-8"?>
<p:tagLst xmlns:a="http://schemas.openxmlformats.org/drawingml/2006/main" xmlns:r="http://schemas.openxmlformats.org/officeDocument/2006/relationships" xmlns:p="http://schemas.openxmlformats.org/presentationml/2006/main">
  <p:tag name="EASYCHECK" val=";OWLW"/>
</p:tagLst>
</file>

<file path=ppt/tags/tag149.xml><?xml version="1.0" encoding="utf-8"?>
<p:tagLst xmlns:a="http://schemas.openxmlformats.org/drawingml/2006/main" xmlns:r="http://schemas.openxmlformats.org/officeDocument/2006/relationships" xmlns:p="http://schemas.openxmlformats.org/presentationml/2006/main">
  <p:tag name="EASYCHECK" val=";OWLW"/>
</p:tagLst>
</file>

<file path=ppt/tags/tag15.xml><?xml version="1.0" encoding="utf-8"?>
<p:tagLst xmlns:a="http://schemas.openxmlformats.org/drawingml/2006/main" xmlns:r="http://schemas.openxmlformats.org/officeDocument/2006/relationships" xmlns:p="http://schemas.openxmlformats.org/presentationml/2006/main">
  <p:tag name="EASYCHECK" val=";OWLW"/>
</p:tagLst>
</file>

<file path=ppt/tags/tag150.xml><?xml version="1.0" encoding="utf-8"?>
<p:tagLst xmlns:a="http://schemas.openxmlformats.org/drawingml/2006/main" xmlns:r="http://schemas.openxmlformats.org/officeDocument/2006/relationships" xmlns:p="http://schemas.openxmlformats.org/presentationml/2006/main">
  <p:tag name="EASYCHECK" val=";OWLW"/>
</p:tagLst>
</file>

<file path=ppt/tags/tag151.xml><?xml version="1.0" encoding="utf-8"?>
<p:tagLst xmlns:a="http://schemas.openxmlformats.org/drawingml/2006/main" xmlns:r="http://schemas.openxmlformats.org/officeDocument/2006/relationships" xmlns:p="http://schemas.openxmlformats.org/presentationml/2006/main">
  <p:tag name="EASYCHECK" val=";OWLW"/>
</p:tagLst>
</file>

<file path=ppt/tags/tag152.xml><?xml version="1.0" encoding="utf-8"?>
<p:tagLst xmlns:a="http://schemas.openxmlformats.org/drawingml/2006/main" xmlns:r="http://schemas.openxmlformats.org/officeDocument/2006/relationships" xmlns:p="http://schemas.openxmlformats.org/presentationml/2006/main">
  <p:tag name="EASYCHECK" val=";OWLW"/>
</p:tagLst>
</file>

<file path=ppt/tags/tag153.xml><?xml version="1.0" encoding="utf-8"?>
<p:tagLst xmlns:a="http://schemas.openxmlformats.org/drawingml/2006/main" xmlns:r="http://schemas.openxmlformats.org/officeDocument/2006/relationships" xmlns:p="http://schemas.openxmlformats.org/presentationml/2006/main">
  <p:tag name="EASYCHECK" val=";OWLW"/>
</p:tagLst>
</file>

<file path=ppt/tags/tag154.xml><?xml version="1.0" encoding="utf-8"?>
<p:tagLst xmlns:a="http://schemas.openxmlformats.org/drawingml/2006/main" xmlns:r="http://schemas.openxmlformats.org/officeDocument/2006/relationships" xmlns:p="http://schemas.openxmlformats.org/presentationml/2006/main">
  <p:tag name="EASYCHECK" val=";OWLW"/>
</p:tagLst>
</file>

<file path=ppt/tags/tag155.xml><?xml version="1.0" encoding="utf-8"?>
<p:tagLst xmlns:a="http://schemas.openxmlformats.org/drawingml/2006/main" xmlns:r="http://schemas.openxmlformats.org/officeDocument/2006/relationships" xmlns:p="http://schemas.openxmlformats.org/presentationml/2006/main">
  <p:tag name="EASYCHECK" val=";OWLW"/>
</p:tagLst>
</file>

<file path=ppt/tags/tag156.xml><?xml version="1.0" encoding="utf-8"?>
<p:tagLst xmlns:a="http://schemas.openxmlformats.org/drawingml/2006/main" xmlns:r="http://schemas.openxmlformats.org/officeDocument/2006/relationships" xmlns:p="http://schemas.openxmlformats.org/presentationml/2006/main">
  <p:tag name="EASYCHECK" val=";OWLW"/>
</p:tagLst>
</file>

<file path=ppt/tags/tag157.xml><?xml version="1.0" encoding="utf-8"?>
<p:tagLst xmlns:a="http://schemas.openxmlformats.org/drawingml/2006/main" xmlns:r="http://schemas.openxmlformats.org/officeDocument/2006/relationships" xmlns:p="http://schemas.openxmlformats.org/presentationml/2006/main">
  <p:tag name="EASYCHECK" val=";OWLW"/>
</p:tagLst>
</file>

<file path=ppt/tags/tag158.xml><?xml version="1.0" encoding="utf-8"?>
<p:tagLst xmlns:a="http://schemas.openxmlformats.org/drawingml/2006/main" xmlns:r="http://schemas.openxmlformats.org/officeDocument/2006/relationships" xmlns:p="http://schemas.openxmlformats.org/presentationml/2006/main">
  <p:tag name="EASYCHECK" val=";OWLW"/>
</p:tagLst>
</file>

<file path=ppt/tags/tag159.xml><?xml version="1.0" encoding="utf-8"?>
<p:tagLst xmlns:a="http://schemas.openxmlformats.org/drawingml/2006/main" xmlns:r="http://schemas.openxmlformats.org/officeDocument/2006/relationships" xmlns:p="http://schemas.openxmlformats.org/presentationml/2006/main">
  <p:tag name="EASYCHECK" val=";OWLW"/>
</p:tagLst>
</file>

<file path=ppt/tags/tag16.xml><?xml version="1.0" encoding="utf-8"?>
<p:tagLst xmlns:a="http://schemas.openxmlformats.org/drawingml/2006/main" xmlns:r="http://schemas.openxmlformats.org/officeDocument/2006/relationships" xmlns:p="http://schemas.openxmlformats.org/presentationml/2006/main">
  <p:tag name="EASYCHECK" val=";OWLW"/>
</p:tagLst>
</file>

<file path=ppt/tags/tag160.xml><?xml version="1.0" encoding="utf-8"?>
<p:tagLst xmlns:a="http://schemas.openxmlformats.org/drawingml/2006/main" xmlns:r="http://schemas.openxmlformats.org/officeDocument/2006/relationships" xmlns:p="http://schemas.openxmlformats.org/presentationml/2006/main">
  <p:tag name="EASYCHECK" val=";OWLW"/>
</p:tagLst>
</file>

<file path=ppt/tags/tag161.xml><?xml version="1.0" encoding="utf-8"?>
<p:tagLst xmlns:a="http://schemas.openxmlformats.org/drawingml/2006/main" xmlns:r="http://schemas.openxmlformats.org/officeDocument/2006/relationships" xmlns:p="http://schemas.openxmlformats.org/presentationml/2006/main">
  <p:tag name="EASYCHECK" val=";OWLW"/>
</p:tagLst>
</file>

<file path=ppt/tags/tag162.xml><?xml version="1.0" encoding="utf-8"?>
<p:tagLst xmlns:a="http://schemas.openxmlformats.org/drawingml/2006/main" xmlns:r="http://schemas.openxmlformats.org/officeDocument/2006/relationships" xmlns:p="http://schemas.openxmlformats.org/presentationml/2006/main">
  <p:tag name="EASYCHECK" val=";OWLW"/>
</p:tagLst>
</file>

<file path=ppt/tags/tag163.xml><?xml version="1.0" encoding="utf-8"?>
<p:tagLst xmlns:a="http://schemas.openxmlformats.org/drawingml/2006/main" xmlns:r="http://schemas.openxmlformats.org/officeDocument/2006/relationships" xmlns:p="http://schemas.openxmlformats.org/presentationml/2006/main">
  <p:tag name="EASYCHECK" val=";OWLW"/>
</p:tagLst>
</file>

<file path=ppt/tags/tag164.xml><?xml version="1.0" encoding="utf-8"?>
<p:tagLst xmlns:a="http://schemas.openxmlformats.org/drawingml/2006/main" xmlns:r="http://schemas.openxmlformats.org/officeDocument/2006/relationships" xmlns:p="http://schemas.openxmlformats.org/presentationml/2006/main">
  <p:tag name="EASYCHECK" val=";OWLW"/>
</p:tagLst>
</file>

<file path=ppt/tags/tag165.xml><?xml version="1.0" encoding="utf-8"?>
<p:tagLst xmlns:a="http://schemas.openxmlformats.org/drawingml/2006/main" xmlns:r="http://schemas.openxmlformats.org/officeDocument/2006/relationships" xmlns:p="http://schemas.openxmlformats.org/presentationml/2006/main">
  <p:tag name="EASYCHECK" val=";OWLW"/>
</p:tagLst>
</file>

<file path=ppt/tags/tag166.xml><?xml version="1.0" encoding="utf-8"?>
<p:tagLst xmlns:a="http://schemas.openxmlformats.org/drawingml/2006/main" xmlns:r="http://schemas.openxmlformats.org/officeDocument/2006/relationships" xmlns:p="http://schemas.openxmlformats.org/presentationml/2006/main">
  <p:tag name="EASYCHECK" val=";OWLW"/>
</p:tagLst>
</file>

<file path=ppt/tags/tag167.xml><?xml version="1.0" encoding="utf-8"?>
<p:tagLst xmlns:a="http://schemas.openxmlformats.org/drawingml/2006/main" xmlns:r="http://schemas.openxmlformats.org/officeDocument/2006/relationships" xmlns:p="http://schemas.openxmlformats.org/presentationml/2006/main">
  <p:tag name="EASYCHECK" val=";OWLW"/>
</p:tagLst>
</file>

<file path=ppt/tags/tag168.xml><?xml version="1.0" encoding="utf-8"?>
<p:tagLst xmlns:a="http://schemas.openxmlformats.org/drawingml/2006/main" xmlns:r="http://schemas.openxmlformats.org/officeDocument/2006/relationships" xmlns:p="http://schemas.openxmlformats.org/presentationml/2006/main">
  <p:tag name="EASYCHECK" val=";OWLW"/>
</p:tagLst>
</file>

<file path=ppt/tags/tag169.xml><?xml version="1.0" encoding="utf-8"?>
<p:tagLst xmlns:a="http://schemas.openxmlformats.org/drawingml/2006/main" xmlns:r="http://schemas.openxmlformats.org/officeDocument/2006/relationships" xmlns:p="http://schemas.openxmlformats.org/presentationml/2006/main">
  <p:tag name="EASYCHECK" val=";OWLW"/>
</p:tagLst>
</file>

<file path=ppt/tags/tag17.xml><?xml version="1.0" encoding="utf-8"?>
<p:tagLst xmlns:a="http://schemas.openxmlformats.org/drawingml/2006/main" xmlns:r="http://schemas.openxmlformats.org/officeDocument/2006/relationships" xmlns:p="http://schemas.openxmlformats.org/presentationml/2006/main">
  <p:tag name="EASYCHECK" val=";OWLW"/>
</p:tagLst>
</file>

<file path=ppt/tags/tag170.xml><?xml version="1.0" encoding="utf-8"?>
<p:tagLst xmlns:a="http://schemas.openxmlformats.org/drawingml/2006/main" xmlns:r="http://schemas.openxmlformats.org/officeDocument/2006/relationships" xmlns:p="http://schemas.openxmlformats.org/presentationml/2006/main">
  <p:tag name="EASYCHECK" val=";OWLW"/>
</p:tagLst>
</file>

<file path=ppt/tags/tag171.xml><?xml version="1.0" encoding="utf-8"?>
<p:tagLst xmlns:a="http://schemas.openxmlformats.org/drawingml/2006/main" xmlns:r="http://schemas.openxmlformats.org/officeDocument/2006/relationships" xmlns:p="http://schemas.openxmlformats.org/presentationml/2006/main">
  <p:tag name="EASYCHECK" val=";OWLW;OOWS"/>
</p:tagLst>
</file>

<file path=ppt/tags/tag172.xml><?xml version="1.0" encoding="utf-8"?>
<p:tagLst xmlns:a="http://schemas.openxmlformats.org/drawingml/2006/main" xmlns:r="http://schemas.openxmlformats.org/officeDocument/2006/relationships" xmlns:p="http://schemas.openxmlformats.org/presentationml/2006/main">
  <p:tag name="EASYCHECK" val=";OWLW"/>
</p:tagLst>
</file>

<file path=ppt/tags/tag173.xml><?xml version="1.0" encoding="utf-8"?>
<p:tagLst xmlns:a="http://schemas.openxmlformats.org/drawingml/2006/main" xmlns:r="http://schemas.openxmlformats.org/officeDocument/2006/relationships" xmlns:p="http://schemas.openxmlformats.org/presentationml/2006/main">
  <p:tag name="EASYCHECK" val=";OWLW"/>
</p:tagLst>
</file>

<file path=ppt/tags/tag174.xml><?xml version="1.0" encoding="utf-8"?>
<p:tagLst xmlns:a="http://schemas.openxmlformats.org/drawingml/2006/main" xmlns:r="http://schemas.openxmlformats.org/officeDocument/2006/relationships" xmlns:p="http://schemas.openxmlformats.org/presentationml/2006/main">
  <p:tag name="EASYCHECK" val=";SHNO"/>
</p:tagLst>
</file>

<file path=ppt/tags/tag175.xml><?xml version="1.0" encoding="utf-8"?>
<p:tagLst xmlns:a="http://schemas.openxmlformats.org/drawingml/2006/main" xmlns:r="http://schemas.openxmlformats.org/officeDocument/2006/relationships" xmlns:p="http://schemas.openxmlformats.org/presentationml/2006/main">
  <p:tag name="EASYCHECK" val=";OWLW"/>
</p:tagLst>
</file>

<file path=ppt/tags/tag176.xml><?xml version="1.0" encoding="utf-8"?>
<p:tagLst xmlns:a="http://schemas.openxmlformats.org/drawingml/2006/main" xmlns:r="http://schemas.openxmlformats.org/officeDocument/2006/relationships" xmlns:p="http://schemas.openxmlformats.org/presentationml/2006/main">
  <p:tag name="EASYCHECK" val=";SHNO"/>
</p:tagLst>
</file>

<file path=ppt/tags/tag177.xml><?xml version="1.0" encoding="utf-8"?>
<p:tagLst xmlns:a="http://schemas.openxmlformats.org/drawingml/2006/main" xmlns:r="http://schemas.openxmlformats.org/officeDocument/2006/relationships" xmlns:p="http://schemas.openxmlformats.org/presentationml/2006/main">
  <p:tag name="EASYCHECK" val=";OWLW"/>
</p:tagLst>
</file>

<file path=ppt/tags/tag178.xml><?xml version="1.0" encoding="utf-8"?>
<p:tagLst xmlns:a="http://schemas.openxmlformats.org/drawingml/2006/main" xmlns:r="http://schemas.openxmlformats.org/officeDocument/2006/relationships" xmlns:p="http://schemas.openxmlformats.org/presentationml/2006/main">
  <p:tag name="EASYCHECK" val=";SHNO"/>
</p:tagLst>
</file>

<file path=ppt/tags/tag179.xml><?xml version="1.0" encoding="utf-8"?>
<p:tagLst xmlns:a="http://schemas.openxmlformats.org/drawingml/2006/main" xmlns:r="http://schemas.openxmlformats.org/officeDocument/2006/relationships" xmlns:p="http://schemas.openxmlformats.org/presentationml/2006/main">
  <p:tag name="EASYCHECK" val=";OWLW"/>
</p:tagLst>
</file>

<file path=ppt/tags/tag18.xml><?xml version="1.0" encoding="utf-8"?>
<p:tagLst xmlns:a="http://schemas.openxmlformats.org/drawingml/2006/main" xmlns:r="http://schemas.openxmlformats.org/officeDocument/2006/relationships" xmlns:p="http://schemas.openxmlformats.org/presentationml/2006/main">
  <p:tag name="EASYCHECK" val=";OWLW"/>
</p:tagLst>
</file>

<file path=ppt/tags/tag180.xml><?xml version="1.0" encoding="utf-8"?>
<p:tagLst xmlns:a="http://schemas.openxmlformats.org/drawingml/2006/main" xmlns:r="http://schemas.openxmlformats.org/officeDocument/2006/relationships" xmlns:p="http://schemas.openxmlformats.org/presentationml/2006/main">
  <p:tag name="EASYCHECK" val=";SHNO"/>
</p:tagLst>
</file>

<file path=ppt/tags/tag181.xml><?xml version="1.0" encoding="utf-8"?>
<p:tagLst xmlns:a="http://schemas.openxmlformats.org/drawingml/2006/main" xmlns:r="http://schemas.openxmlformats.org/officeDocument/2006/relationships" xmlns:p="http://schemas.openxmlformats.org/presentationml/2006/main">
  <p:tag name="EASYCOUNT" val=";283.;284.;600.;601.;593.;594.;529.;530.;531.;392.;393.;292.;199.;426.;427.;425.;426."/>
  <p:tag name="ICONSECONDCOLOR" val="2635804"/>
</p:tagLst>
</file>

<file path=ppt/tags/tag182.xml><?xml version="1.0" encoding="utf-8"?>
<p:tagLst xmlns:a="http://schemas.openxmlformats.org/drawingml/2006/main" xmlns:r="http://schemas.openxmlformats.org/officeDocument/2006/relationships" xmlns:p="http://schemas.openxmlformats.org/presentationml/2006/main">
  <p:tag name="EASYCOUNT" val=";76.;229.;230.;231.;520.;521.;522.;514.;515.;516.;454.;455.;456.;457.;344.;345.;267.;176.;378.;379.;377.;378."/>
  <p:tag name="ICONSECONDCOLOR" val="2635804"/>
</p:tagLst>
</file>

<file path=ppt/tags/tag183.xml><?xml version="1.0" encoding="utf-8"?>
<p:tagLst xmlns:a="http://schemas.openxmlformats.org/drawingml/2006/main" xmlns:r="http://schemas.openxmlformats.org/officeDocument/2006/relationships" xmlns:p="http://schemas.openxmlformats.org/presentationml/2006/main">
  <p:tag name="EASYCOUNT" val=";105.;390.;391.;392.;746.;747.;748.;737.;738.;739.;702.;703.;704.;546.;547.;439.;282.;600.;601.;599.;600."/>
  <p:tag name="ICONSECONDCOLOR" val="2635804"/>
</p:tagLst>
</file>

<file path=ppt/tags/tag184.xml><?xml version="1.0" encoding="utf-8"?>
<p:tagLst xmlns:a="http://schemas.openxmlformats.org/drawingml/2006/main" xmlns:r="http://schemas.openxmlformats.org/officeDocument/2006/relationships" xmlns:p="http://schemas.openxmlformats.org/presentationml/2006/main">
  <p:tag name="EASYCOUNT" val=";126.;127.;76.;77.;75.;76.;139.;140.;141.;95.;96.;101.;102.;49.;98.;99.;97.;98."/>
  <p:tag name="ICONSECONDCOLOR" val="2635804"/>
</p:tagLst>
</file>

<file path=ppt/tags/tag185.xml><?xml version="1.0" encoding="utf-8"?>
<p:tagLst xmlns:a="http://schemas.openxmlformats.org/drawingml/2006/main" xmlns:r="http://schemas.openxmlformats.org/officeDocument/2006/relationships" xmlns:p="http://schemas.openxmlformats.org/presentationml/2006/main">
  <p:tag name="EASYCOUNT" val=";343.;344.;687.;688.;679.;680.;638.;639.;640.;488.;489.;377.;378.;248.;529.;530.;528.;529."/>
  <p:tag name="ICONSECONDCOLOR" val="2635804"/>
</p:tagLst>
</file>

<file path=ppt/tags/tag186.xml><?xml version="1.0" encoding="utf-8"?>
<p:tagLst xmlns:a="http://schemas.openxmlformats.org/drawingml/2006/main" xmlns:r="http://schemas.openxmlformats.org/officeDocument/2006/relationships" xmlns:p="http://schemas.openxmlformats.org/presentationml/2006/main">
  <p:tag name="EASYCOUNT" val=";13.;568.;569.;570.;420.;421.;306.;213.;454.;455.;453.;454."/>
  <p:tag name="ICONSECONDCOLOR" val="2635804"/>
</p:tagLst>
</file>

<file path=ppt/tags/tag187.xml><?xml version="1.0" encoding="utf-8"?>
<p:tagLst xmlns:a="http://schemas.openxmlformats.org/drawingml/2006/main" xmlns:r="http://schemas.openxmlformats.org/officeDocument/2006/relationships" xmlns:p="http://schemas.openxmlformats.org/presentationml/2006/main">
  <p:tag name="EASYCHECK" val=";OWLW"/>
</p:tagLst>
</file>

<file path=ppt/tags/tag188.xml><?xml version="1.0" encoding="utf-8"?>
<p:tagLst xmlns:a="http://schemas.openxmlformats.org/drawingml/2006/main" xmlns:r="http://schemas.openxmlformats.org/officeDocument/2006/relationships" xmlns:p="http://schemas.openxmlformats.org/presentationml/2006/main">
  <p:tag name="EASYCHECK" val=";OWLW"/>
</p:tagLst>
</file>

<file path=ppt/tags/tag189.xml><?xml version="1.0" encoding="utf-8"?>
<p:tagLst xmlns:a="http://schemas.openxmlformats.org/drawingml/2006/main" xmlns:r="http://schemas.openxmlformats.org/officeDocument/2006/relationships" xmlns:p="http://schemas.openxmlformats.org/presentationml/2006/main">
  <p:tag name="EASYCHECK" val=";OWLW"/>
</p:tagLst>
</file>

<file path=ppt/tags/tag19.xml><?xml version="1.0" encoding="utf-8"?>
<p:tagLst xmlns:a="http://schemas.openxmlformats.org/drawingml/2006/main" xmlns:r="http://schemas.openxmlformats.org/officeDocument/2006/relationships" xmlns:p="http://schemas.openxmlformats.org/presentationml/2006/main">
  <p:tag name="EASYCHECK" val=";OWLW"/>
</p:tagLst>
</file>

<file path=ppt/tags/tag190.xml><?xml version="1.0" encoding="utf-8"?>
<p:tagLst xmlns:a="http://schemas.openxmlformats.org/drawingml/2006/main" xmlns:r="http://schemas.openxmlformats.org/officeDocument/2006/relationships" xmlns:p="http://schemas.openxmlformats.org/presentationml/2006/main">
  <p:tag name="EASYCHECK" val=";OWLW"/>
</p:tagLst>
</file>

<file path=ppt/tags/tag191.xml><?xml version="1.0" encoding="utf-8"?>
<p:tagLst xmlns:a="http://schemas.openxmlformats.org/drawingml/2006/main" xmlns:r="http://schemas.openxmlformats.org/officeDocument/2006/relationships" xmlns:p="http://schemas.openxmlformats.org/presentationml/2006/main">
  <p:tag name="EASYCHECK" val=";OWLW"/>
</p:tagLst>
</file>

<file path=ppt/tags/tag192.xml><?xml version="1.0" encoding="utf-8"?>
<p:tagLst xmlns:a="http://schemas.openxmlformats.org/drawingml/2006/main" xmlns:r="http://schemas.openxmlformats.org/officeDocument/2006/relationships" xmlns:p="http://schemas.openxmlformats.org/presentationml/2006/main">
  <p:tag name="EASYCHECK" val=";OWLW"/>
</p:tagLst>
</file>

<file path=ppt/tags/tag193.xml><?xml version="1.0" encoding="utf-8"?>
<p:tagLst xmlns:a="http://schemas.openxmlformats.org/drawingml/2006/main" xmlns:r="http://schemas.openxmlformats.org/officeDocument/2006/relationships" xmlns:p="http://schemas.openxmlformats.org/presentationml/2006/main">
  <p:tag name="EASYCHECK" val=";SHNO"/>
</p:tagLst>
</file>

<file path=ppt/tags/tag194.xml><?xml version="1.0" encoding="utf-8"?>
<p:tagLst xmlns:a="http://schemas.openxmlformats.org/drawingml/2006/main" xmlns:r="http://schemas.openxmlformats.org/officeDocument/2006/relationships" xmlns:p="http://schemas.openxmlformats.org/presentationml/2006/main">
  <p:tag name="EASYCOUNT" val=";283.;284.;600.;601.;593.;594.;529.;530.;531.;392.;393.;292.;199.;426.;427.;425.;426."/>
  <p:tag name="ICONSECONDCOLOR" val="2635804"/>
</p:tagLst>
</file>

<file path=ppt/tags/tag195.xml><?xml version="1.0" encoding="utf-8"?>
<p:tagLst xmlns:a="http://schemas.openxmlformats.org/drawingml/2006/main" xmlns:r="http://schemas.openxmlformats.org/officeDocument/2006/relationships" xmlns:p="http://schemas.openxmlformats.org/presentationml/2006/main">
  <p:tag name="EASYCHECK" val=";OWLW"/>
</p:tagLst>
</file>

<file path=ppt/tags/tag196.xml><?xml version="1.0" encoding="utf-8"?>
<p:tagLst xmlns:a="http://schemas.openxmlformats.org/drawingml/2006/main" xmlns:r="http://schemas.openxmlformats.org/officeDocument/2006/relationships" xmlns:p="http://schemas.openxmlformats.org/presentationml/2006/main">
  <p:tag name="EASYCHECK" val=";SHNO"/>
</p:tagLst>
</file>

<file path=ppt/tags/tag197.xml><?xml version="1.0" encoding="utf-8"?>
<p:tagLst xmlns:a="http://schemas.openxmlformats.org/drawingml/2006/main" xmlns:r="http://schemas.openxmlformats.org/officeDocument/2006/relationships" xmlns:p="http://schemas.openxmlformats.org/presentationml/2006/main">
  <p:tag name="EASYCHECK" val=";SHNO"/>
</p:tagLst>
</file>

<file path=ppt/tags/tag198.xml><?xml version="1.0" encoding="utf-8"?>
<p:tagLst xmlns:a="http://schemas.openxmlformats.org/drawingml/2006/main" xmlns:r="http://schemas.openxmlformats.org/officeDocument/2006/relationships" xmlns:p="http://schemas.openxmlformats.org/presentationml/2006/main">
  <p:tag name="EASYCOUNT" val=";76.;229.;230.;231.;520.;521.;522.;514.;515.;516.;454.;455.;456.;457.;344.;345.;267.;176.;378.;379.;377.;378."/>
  <p:tag name="ICONSECONDCOLOR" val="2635804"/>
</p:tagLst>
</file>

<file path=ppt/tags/tag199.xml><?xml version="1.0" encoding="utf-8"?>
<p:tagLst xmlns:a="http://schemas.openxmlformats.org/drawingml/2006/main" xmlns:r="http://schemas.openxmlformats.org/officeDocument/2006/relationships" xmlns:p="http://schemas.openxmlformats.org/presentationml/2006/main">
  <p:tag name="EASYCHECK" val=";OWLW"/>
</p:tagLst>
</file>

<file path=ppt/tags/tag2.xml><?xml version="1.0" encoding="utf-8"?>
<p:tagLst xmlns:a="http://schemas.openxmlformats.org/drawingml/2006/main" xmlns:r="http://schemas.openxmlformats.org/officeDocument/2006/relationships" xmlns:p="http://schemas.openxmlformats.org/presentationml/2006/main">
  <p:tag name="EASYCHECK" val=";SHNO"/>
</p:tagLst>
</file>

<file path=ppt/tags/tag20.xml><?xml version="1.0" encoding="utf-8"?>
<p:tagLst xmlns:a="http://schemas.openxmlformats.org/drawingml/2006/main" xmlns:r="http://schemas.openxmlformats.org/officeDocument/2006/relationships" xmlns:p="http://schemas.openxmlformats.org/presentationml/2006/main">
  <p:tag name="EASYCHECK" val=";OWLW"/>
</p:tagLst>
</file>

<file path=ppt/tags/tag200.xml><?xml version="1.0" encoding="utf-8"?>
<p:tagLst xmlns:a="http://schemas.openxmlformats.org/drawingml/2006/main" xmlns:r="http://schemas.openxmlformats.org/officeDocument/2006/relationships" xmlns:p="http://schemas.openxmlformats.org/presentationml/2006/main">
  <p:tag name="EASYCHECK" val=";SHNO"/>
</p:tagLst>
</file>

<file path=ppt/tags/tag201.xml><?xml version="1.0" encoding="utf-8"?>
<p:tagLst xmlns:a="http://schemas.openxmlformats.org/drawingml/2006/main" xmlns:r="http://schemas.openxmlformats.org/officeDocument/2006/relationships" xmlns:p="http://schemas.openxmlformats.org/presentationml/2006/main">
  <p:tag name="EASYCOUNT" val=";76.;229.;230.;231.;520.;521.;522.;514.;515.;516.;454.;455.;456.;457.;344.;345.;267.;176.;378.;379.;377.;378."/>
  <p:tag name="ICONSECONDCOLOR" val="2635804"/>
</p:tagLst>
</file>

<file path=ppt/tags/tag202.xml><?xml version="1.0" encoding="utf-8"?>
<p:tagLst xmlns:a="http://schemas.openxmlformats.org/drawingml/2006/main" xmlns:r="http://schemas.openxmlformats.org/officeDocument/2006/relationships" xmlns:p="http://schemas.openxmlformats.org/presentationml/2006/main">
  <p:tag name="EASYCHECK" val=";OWLW"/>
</p:tagLst>
</file>

<file path=ppt/tags/tag21.xml><?xml version="1.0" encoding="utf-8"?>
<p:tagLst xmlns:a="http://schemas.openxmlformats.org/drawingml/2006/main" xmlns:r="http://schemas.openxmlformats.org/officeDocument/2006/relationships" xmlns:p="http://schemas.openxmlformats.org/presentationml/2006/main">
  <p:tag name="EASYCHECK" val=";OWLW"/>
</p:tagLst>
</file>

<file path=ppt/tags/tag22.xml><?xml version="1.0" encoding="utf-8"?>
<p:tagLst xmlns:a="http://schemas.openxmlformats.org/drawingml/2006/main" xmlns:r="http://schemas.openxmlformats.org/officeDocument/2006/relationships" xmlns:p="http://schemas.openxmlformats.org/presentationml/2006/main">
  <p:tag name="EASYCHECK" val=";OWLW"/>
</p:tagLst>
</file>

<file path=ppt/tags/tag23.xml><?xml version="1.0" encoding="utf-8"?>
<p:tagLst xmlns:a="http://schemas.openxmlformats.org/drawingml/2006/main" xmlns:r="http://schemas.openxmlformats.org/officeDocument/2006/relationships" xmlns:p="http://schemas.openxmlformats.org/presentationml/2006/main">
  <p:tag name="EASYCHECK" val=";OWLW;OOWS"/>
</p:tagLst>
</file>

<file path=ppt/tags/tag24.xml><?xml version="1.0" encoding="utf-8"?>
<p:tagLst xmlns:a="http://schemas.openxmlformats.org/drawingml/2006/main" xmlns:r="http://schemas.openxmlformats.org/officeDocument/2006/relationships" xmlns:p="http://schemas.openxmlformats.org/presentationml/2006/main">
  <p:tag name="EASYCHECK" val=";OWLW"/>
</p:tagLst>
</file>

<file path=ppt/tags/tag25.xml><?xml version="1.0" encoding="utf-8"?>
<p:tagLst xmlns:a="http://schemas.openxmlformats.org/drawingml/2006/main" xmlns:r="http://schemas.openxmlformats.org/officeDocument/2006/relationships" xmlns:p="http://schemas.openxmlformats.org/presentationml/2006/main">
  <p:tag name="EASYCHECK" val=";OWLW"/>
</p:tagLst>
</file>

<file path=ppt/tags/tag26.xml><?xml version="1.0" encoding="utf-8"?>
<p:tagLst xmlns:a="http://schemas.openxmlformats.org/drawingml/2006/main" xmlns:r="http://schemas.openxmlformats.org/officeDocument/2006/relationships" xmlns:p="http://schemas.openxmlformats.org/presentationml/2006/main">
  <p:tag name="EASYCHECK" val=";OWLW"/>
</p:tagLst>
</file>

<file path=ppt/tags/tag27.xml><?xml version="1.0" encoding="utf-8"?>
<p:tagLst xmlns:a="http://schemas.openxmlformats.org/drawingml/2006/main" xmlns:r="http://schemas.openxmlformats.org/officeDocument/2006/relationships" xmlns:p="http://schemas.openxmlformats.org/presentationml/2006/main">
  <p:tag name="EASYCHECK" val=";OWLW"/>
</p:tagLst>
</file>

<file path=ppt/tags/tag28.xml><?xml version="1.0" encoding="utf-8"?>
<p:tagLst xmlns:a="http://schemas.openxmlformats.org/drawingml/2006/main" xmlns:r="http://schemas.openxmlformats.org/officeDocument/2006/relationships" xmlns:p="http://schemas.openxmlformats.org/presentationml/2006/main">
  <p:tag name="EASYCHECK" val=";OWLW"/>
</p:tagLst>
</file>

<file path=ppt/tags/tag29.xml><?xml version="1.0" encoding="utf-8"?>
<p:tagLst xmlns:a="http://schemas.openxmlformats.org/drawingml/2006/main" xmlns:r="http://schemas.openxmlformats.org/officeDocument/2006/relationships" xmlns:p="http://schemas.openxmlformats.org/presentationml/2006/main">
  <p:tag name="EASYCHECK" val=";OWLW"/>
</p:tagLst>
</file>

<file path=ppt/tags/tag3.xml><?xml version="1.0" encoding="utf-8"?>
<p:tagLst xmlns:a="http://schemas.openxmlformats.org/drawingml/2006/main" xmlns:r="http://schemas.openxmlformats.org/officeDocument/2006/relationships" xmlns:p="http://schemas.openxmlformats.org/presentationml/2006/main">
  <p:tag name="EASYMAPREQUIREDSHAPES" val="AUS_Papua New Guinea;AUS_New Zealand;AUS_Vanuatu;AUS_New Caledonia;AUS_Fiji;AUS_Australia;AUS_Solomon Islands;AS_Taiwan;AS_United Arab Emirates;AS_Indonesia;AS_Yemen;AS_Viet Nam;AS_Uzbekistan;AS_Turkmenistan;AS_Turkey;AS_Tajikistan;AS_Thailand;AS_Syrian Arab Republic;AS_Saudi Arabia;AS_Russia;AS_Philippines;AS_Qatar;AS_Pakistan;AS_Nepal;AS_Palestine;AS_Malaysia;AS_Oman;AS_Mongolia;AS_Lebanon;AS_Lao People's Democratic Republic;AS_Kazakhstan;AS_Kuwait;AS_Korea, Republic of;AS_Korea, Democratic People's Republic of;AS_Kyrgyzstan;AS_Jordan;AS_Japan;AS_Iraq;AS_Israel;AS_Iran (Islamic Republic of);AS_India;AS_Georgia;AS_Bhutan;AS_Afghanistan;AS_China;AS_Sri Lanka;AS_Cambodia;AS_Brunei Darussalam;AS_Burma;AS_Bangladesh;AS_Armenia;AS_Azerbaijan;AF_Zimbabwe;AF_Zambia;AF_Western Sahara;AF_Uganda;AF_United Republic of Tanzania;AF_Tunisia;AF_Togo;AF_Swaziland;AF_Sudan;AF_Somalia;AF_Sierra Leone;AF_Senegal;AF_South Africa;AF_Rwanda;AF_Nigeria;AF_Niger;AF_Namibia;AF_Malawi;AF_Mozambique;AF_Mauritania;AF_Morocco;AF_Mali;AF_Madagascar;AF_Libyan Arab Jamahiriya;AF_Liberia;AF_Lesotho;AF_Kenya;AF_Cote d'Ivoire;AF_Guinea-Bissau;AF_Guinea;AF_Ghana;AF_Gabon;AF_Gambia;AF_Ethiopia;AF_Eritrea;AF_Equatorial Guinea;AF_Egypt;AF_Djibouti;AF_Central African Republic;AF_Chad;AF_Cameroon;AF_Democratic Republic of the Congo;AF_Congo;AF_Burundi;AF_Burkina Faso;AF_Botswana;AF_Benin;AF_Angola;AF_Algeria;EU_Serbia;EU_Ukraine;EU_United Kingdom;EU_Switzerland;EU_Sweden;EU_Spain;EU_Slovenia;EU_Republic of Moldova;EU_Romania;EU_Portugal;EU_Poland;EU_Norway;EU_Netherlands;EU_Montenegro;EU_Luxembourg;EU_Belgium;EU_The former Yugoslav Republic of Macedonia;EU_Slovakia;EU_Lithuania;EU_Belarus;EU_Latvia;EU_Italy;EU_Iceland;EU_Hungary;EU_Croatia;EU_Greece;EU_Germany;EU_France;EU_Finland;EU_Czech Republic;EU_Austria;EU_Estonia;EU_Ireland;EU_Denmark;EU_Cyprus;EU_Bulgaria;EU_Bosnia and Herzegovina;EU_Albania;SA_Venezuela;SA_Uruguay;SA_Trinidad and Tobago;SA_Peru;SA_Paraguay;SA_Suriname;SA_Guyana;SA_Falkland Islands (Malvinas);SA_French Guiana;SA_Ecuador;SA_Colombia;SA_Chile;SA_Brazil;SA_Bolivia;SA_Argentina;NA_United States;NA_Puerto Rico;NA_Panama;NA_Nicaragua;NA_Mexico;NA_Jamaica;NA_Honduras;NA_Haiti;NA_Guatemala;NA_El Salvador;NA_Dominican Republic;NA_Cuba;NA_Costa Rica;NA_Canada;NA_Belize;NA_Bahamas;"/>
  <p:tag name="EASYMAPPROPERTIES" val="&lt;?xml version=&quot;1.0&quot; encoding=&quot;utf-16&quot;?&gt;&#10;&lt;mapProperties xmlns:xsd=&quot;http://www.w3.org/2001/XMLSchema&quot; xmlns:xsi=&quot;http://www.w3.org/2001/XMLSchema-instance&quot;&gt;&#10;  &lt;lastColor&gt;8175162&lt;/lastColor&gt;&#10;  &lt;aspectRatio&gt;1.8604171276092529&lt;/aspectRatio&gt;&#10;  &lt;areas&gt;&#10;    &lt;items&gt;&#10;      &lt;mapArea&gt;&#10;        &lt;minLat&gt;-55.344483903387285&lt;/minLat&gt;&#10;        &lt;minLong&gt;-175.73004220498433&lt;/minLong&gt;&#10;        &lt;maxLat&gt;74.9812944320446&lt;/maxLat&gt;&#10;        &lt;maxLong&gt;186.09963832411691&lt;/maxLong&gt;&#10;        &lt;relX&gt;0&lt;/relX&gt;&#10;        &lt;relY&gt;0&lt;/relY&gt;&#10;        &lt;relWidth&gt;1&lt;/relWidth&gt;&#10;        &lt;relHeight&gt;1&lt;/relHeight&gt;&#10;        &lt;widthHeightRatio&gt;1.8604171276092529&lt;/widthHeightRatio&gt;&#10;      &lt;/mapArea&gt;&#10;    &lt;/items&gt;&#10;  &lt;/areas&gt;&#10;&lt;/mapProperties&gt;"/>
  <p:tag name="EASYCOUNT" val=";1.;2.;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2.;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234.;235.;236.;237.;238.;239.;240.;241.;242.;243.;244.;245.;246.;247.;248.;249.;250.;251.;252.;253.;254.;255.;256.;257.;258.;259.;260.;261.;262.;263.;264.;265.;266.;267.;268.;269.;270.;271.;272.;273.;274.;275.;276.;277.;278.;279.;280.;281.;282.;283.;284.;285.;286.;287.;288.;289.;290.;291.;292.;293.;294.;295.;296.;297.;298.;299.;300.;301.;302.;303.;304.;305.;306.;307.;308.;309.;310.;311.;312.;313.;314.;315.;316.;317.;318.;319.;320.;321.;322.;323.;324.;325.;326.;327.;328.;329.;330.;331.;332.;333.;334.;335.;336.;337.;338.;339.;340.;341.;342.;343.;344.;345.;346.;347.;348.;349.;350.;351.;352.;353.;354.;355.;356.;357.;358.;359.;360.;361.;362.;363.;364.;365.;366.;367.;368.;369.;370.;371.;372.;373.;374.;375.;376.;377.;378.;379.;380.;381.;382.;383.;384.;385.;386.;387.;388.;389.;390.;391.;392.;393.;394.;395.;396.;397.;398.;399.;400.;401.;402.;403.;404.;405.;406.;407.;408.;409.;410.;411.;412.;413.;414.;415.;416.;417.;418.;419.;420.;421.;422.;423.;424.;425.;426.;427.;428.;429.;430.;431.;432.;433.;434.;435.;436.;437.;438.;439.;440.;441.;442.;443.;444.;445.;446.;447.;448.;449.;450.;451.;452.;453.;454.;455.;456.;457.;458.;459.;460.;461.;462.;463.;464.;465.;466.;467.;468.;469.;470.;471.;472.;473.;474.;475.;476.;477.;478.;479.;480.;481.;482.;483.;484.;485.;486.;487.;488.;489.;490.;491.;492.;493.;494.;495.;496.;497.;498.;499.;500.;501.;502.;503.;504.;505.;506.;507.;508.;509.;510.;511.;2271.;2272.;2273.;2274.;2275.;2276.;2277.;2278.;2279.;2280.;2281.;2282.;2283.;2284.;2285.;2286.;2287.;2288.;2289.;2290.;2291.;2292.;2293.;2294.;2295.;2296.;2297.;2298.;2299.;2300.;2301.;2302.;2303.;2304.;2305.;2306.;2307.;2308.;2309.;2310.;2311.;2312.;2313.;2314.;2315.;2316.;2317.;2318.;2319.;2320.;2321.;2322.;2323.;2324.;2325.;2326.;2327.;2328.;2329.;2330.;2331.;2332.;2333.;2334.;2335.;2336.;2337.;2338.;2339.;2340.;2341.;2342.;2343.;2344.;2345.;2346.;2347.;2348.;2349.;2350.;2351.;2352.;2353.;2354.;2355.;2356.;2357.;2358.;2359.;2360.;2361.;2362.;2363.;2364.;2365.;2366.;2367.;2368.;2369.;2370.;2371.;2372.;2373.;2374.;2375.;2376.;2377.;2378.;2379.;2380.;2381.;2382.;2383.;2384.;2385.;2386.;2387.;2388.;2389.;2390.;2391.;2392.;2393.;2394.;2395.;2396.;2397.;2398.;2399.;2400.;2401.;2402.;2403.;2404.;2405.;2406.;2407.;2408.;2409.;2410.;2411.;2412.;2413.;2414.;2415.;2416.;2417.;2418.;2419.;2420.;2421.;2422.;2423.;2424.;2425.;2426.;2427.;2428.;2429.;2430.;2431.;2432.;2433.;2434.;2435.;2436.;2437.;2438.;2439.;2440.;571.;572.;573.;574.;575.;576.;577.;578.;579.;580.;581.;582.;583.;584.;585.;586.;587.;588.;589.;590.;591.;592.;593.;594.;595.;596.;597.;598.;599.;600.;601.;602.;603.;604.;605.;606.;607.;608.;609.;610.;611.;612.;613.;614.;615.;616.;617.;618.;619.;620.;621.;622.;623.;624.;625.;626.;627.;628.;629.;630.;631.;632.;633.;634.;635.;636.;637.;638.;639.;640.;641.;642.;643.;644.;645.;646.;647.;648.;649.;650.;651.;652.;653.;654.;655.;656.;657.;658.;659.;660.;661.;662.;663.;664.;665.;666.;667.;668.;669.;670.;671.;672.;673.;674.;675.;676.;677.;678.;679.;680.;681.;682.;683.;684.;685.;686.;687.;688.;689.;690.;691.;692.;693.;694.;695.;696.;697.;698.;699.;700.;701.;702.;703.;704.;705.;706.;707.;708.;709.;710.;711.;712.;713.;714.;715.;716.;717.;718.;719.;720.;721.;722.;723.;724.;725.;726.;727.;728.;729.;730.;731.;732.;733.;734.;735.;736.;737.;738.;739.;740.;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234.;235.;236.;237.;238.;239.;240.;241.;242.;243.;244.;245.;246.;247.;248.;249.;250.;251.;252.;253.;254.;255.;256.;257.;258.;259.;260.;261.;262.;263.;264.;265.;266.;267.;268.;269.;270.;271.;272.;273.;274.;275.;276.;277.;278.;279.;280.;281.;282.;283.;284.;285.;286.;287.;288.;289.;290.;291.;292.;293.;294.;295.;296.;297.;298.;299.;300.;301.;302.;303.;304.;305.;306.;307.;308.;309.;310.;311.;312.;313.;314.;315.;316.;317.;318.;319.;320.;321.;322.;323.;324.;325.;326.;327.;328.;329.;330.;331.;332.;333.;334.;335.;336.;337.;338.;339.;340.;341.;342.;343.;344.;345.;346.;347.;348.;349.;350.;351.;352.;353.;354.;355.;356.;357.;358.;359.;360.;361.;362.;363.;364.;365.;366.;367.;368.;369.;370.;371.;372.;373.;374.;375.;376.;377.;378.;379.;380.;381.;382.;383.;384.;385.;386.;387.;388.;389.;390.;391.;392.;393.;394.;395.;396.;397.;398.;399.;400.;401.;402.;403.;404.;405.;406.;407.;408.;409.;410.;411.;412.;413.;414.;415.;416.;417.;418.;419.;420.;421.;422.;423.;424.;425.;426.;427.;428.;429.;430.;431.;432.;433.;434.;435.;436.;437.;438.;439.;440.;441.;442.;443.;444.;445.;446.;447.;448.;449.;450.;451.;452.;453.;454.;455.;456.;457.;458.;459.;460.;461.;462.;463.;464.;465.;466.;467.;468.;469.;470.;471.;472.;473.;474.;475.;476.;477.;478.;479.;480.;481.;482.;483.;484.;485.;486.;487.;488.;489.;490.;491.;492.;493.;494.;495.;496.;497.;498.;499.;500.;501.;502.;503.;504.;505.;506.;507.;508.;509.;510.;511.;512.;513.;514.;515.;516.;517.;518.;519.;520.;521.;522.;523.;524.;525.;526.;527.;528.;529.;530.;531.;532.;533.;534.;535.;536.;537.;538.;539.;540.;541.;542.;543.;544.;545.;546.;547.;548.;549.;550.;551.;552.;553.;554.;555.;556.;557.;558.;559.;560.;561.;562.;563.;564.;565.;566.;567.;568.;569.;570.;571.;572.;573.;574.;575.;576.;577.;578.;579.;580.;581.;582.;583.;584.;585.;586.;587.;588.;589.;590.;591.;592.;593.;594.;595.;596.;597.;598.;599.;600.;601.;602.;603.;604.;605.;606.;607.;608.;609.;610.;611.;612.;613.;614.;615.;616.;617.;618.;619.;620.;621.;622.;623.;624.;625.;626.;627.;628.;629.;630.;631.;632.;633.;634.;635.;636.;637.;638.;639.;640.;641.;642.;643.;644.;645.;646.;647.;648.;649.;650.;651.;652.;653.;654.;655.;656.;657.;658.;659.;660.;661.;662.;663.;664.;665.;666.;667.;668.;669.;670.;671.;672.;673.;674.;675.;676.;677.;678.;679.;680.;681.;682.;683.;684.;685.;686.;1.;2.;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234.;235.;236.;237.;238.;239.;240.;241.;242.;243.;244.;245.;246.;247.;248.;249.;250.;251.;252.;253.;254.;255.;256.;257.;258.;259.;260.;261.;262.;263.;264.;265.;266.;267.;268.;269.;270.;271.;272.;273.;274.;275.;276.;277.;278.;279.;280.;281.;282.;283.;284.;285.;286.;287.;288.;289.;290.;291.;292.;293.;294.;295.;296.;297.;298.;299.;300.;301.;302.;303.;304.;305.;306.;307.;308.;309.;310.;311.;312.;313.;314.;315.;316.;317.;318.;319.;320.;321.;322.;323.;324.;325.;326.;327.;328.;329.;330.;331.;332.;333.;334.;335.;336.;337.;338.;339.;340.;341.;342.;343.;344.;345.;346.;347.;348.;349.;350.;351.;352.;353.;354.;355.;356.;357.;358.;359.;360.;361.;362.;363.;364.;365.;366.;367.;368.;369.;370.;371.;372.;373.;374.;375.;376.;377.;378.;379.;380.;381.;382.;383.;384.;385.;386.;387.;388.;389.;390.;391.;1.;2.;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234.;235.;236.;237.;238.;1.;2.;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2.;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2226.;2227.;2228.;2229.;2230.;2231.;2232.;2233.;2234.;2235.;2236.;2237.;2238.;2239.;2240.;2241.;2242.;2243.;2244.;2245.;2246.;2247.;2248.;2249.;2250.;2251.;2252.;2253.;2254.;2255.;2256.;2257.;2258.;2259.;2260.;2261.;2262.;2263.;2264.;2265.;2266.;2267.;2268.;2269.;2270.;2271.;2272.;2273.;2274.;2275.;2276.;2277.;2278.;2279.;2280.;2281.;2282.;2283.;2284.;2285.;2286.;2287.;2288.;2289.;2290.;2291.;2292.;2293.;2294.;2295.;2296.;2297.;2298.;2299.;2300.;2301.;2302.;2303.;2304.;2305.;2306.;2307.;2308.;2309.;2310.;2311.;2312.;2313.;2314.;2315.;2316.;2317.;2318.;2319.;2320.;2321.;2322.;2323.;2324.;2325.;2326.;2327.;2328.;2329.;2330.;2331.;2332.;2333.;2334.;2335.;2336.;2337.;2338.;2339.;2340.;2341.;2342.;2343.;2344.;2345.;2346.;2347.;2348.;2349.;2350.;2351.;2352.;2353.;2354.;2355.;2356.;2357.;2358.;2359.;2360.;2361.;2362.;2363.;2364.;2365.;2366.;2367.;2368.;2369.;2370.;2371.;2372.;2373.;2374.;2375.;2376.;2377.;2378.;2379.;2380.;2381.;2382.;2383.;2384.;2385.;2386.;2387.;2388.;2389.;2390.;2391.;2392.;2393.;2394.;2395.;1495.;1496.;1497.;1498.;1499.;1500.;1501.;1502.;1503.;1504.;1505.;1506.;1507.;1508.;1509.;1510.;1511.;1512.;1513.;1514.;1515.;1516.;1517.;1518.;1519.;1520.;1521.;1522.;1523.;1524.;1525.;1526.;1527.;1528.;1529.;1530.;1531.;1532.;1533.;1534.;1535.;1536.;1537.;1538.;1539.;1540.;1541.;1542.;1543.;1544.;1545.;1546.;1547.;1548.;1549.;1550.;1551.;1552.;1553.;1554.;1555.;1556.;1557.;1558.;1559.;1560.;1561.;1562.;1563.;1564.;1565.;1566.;1567.;1568.;1569.;1570.;1571.;1572.;1573.;1574.;1575.;1576.;1577.;1578.;1579.;1580.;1581.;1582.;1583.;1584.;1585.;1586.;1587.;1588.;1589.;1590.;1591.;1592.;1593.;1594.;1595.;1596.;1597.;1598.;1599.;1600.;1601.;1602.;1603.;1604.;1605.;1606.;1607.;1608.;1609.;1610.;1611.;1612.;1613.;1614.;1615.;1616.;1617.;1618.;1619.;1620.;1621.;1622.;1623.;1624.;1625.;1626.;1627.;1628.;1629.;1630.;1631.;1632.;1633.;1634.;1635.;1636.;1637.;1638.;1639.;1640.;1641.;1642.;1643.;1644.;1645.;1646.;1647.;1648.;1649.;1650.;1651.;1652.;1653.;1654.;1655.;1656.;1657.;1658.;1659.;1660.;1661.;1662.;1663.;1664.;3.;4.;5.;6.;7.;8.;9.;10.;11.;12.;13.;14.;15.;16.;17.;18.;19.;20.;21.;22.;23.;24.;25.;26.;27.;28.;29.;30.;31.;32.;33.;34.;35.;36.;37.;38.;39.;40.;41.;42.;43.;44.;45.;46.;47.;48.;49.;50.;51.;52.;53.;54.;55.;56.;57.;58.;59.;60.;61.;62.;63.;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234.;235.;236.;237.;238.;239.;240.;241.;242.;243.;244.;245.;246.;247.;248.;249.;250.;251.;252.;253.;254.;255.;256.;257.;258.;259.;260.;261.;262.;263.;264.;265.;266.;267.;268.;269.;270.;271.;272.;273.;274.;275.;276.;277.;278.;279.;280.;281.;282.;283.;284.;285.;286.;287.;288.;289.;290.;291.;292.;293.;294.;295.;296.;297.;298.;299.;300.;301.;302.;303.;304.;305.;306.;307.;308.;309.;310.;311.;312.;313.;314.;315.;316.;317.;318.;319.;320.;321.;322.;323.;324.;325.;326.;327.;328.;329.;330.;331.;332.;333.;334.;335.;336.;337.;338.;339.;340.;341.;342.;64.;65.;66.;67.;68.;69.;70.;71.;72.;73.;74.;75.;76.;77.;78.;79.;80.;81.;82.;83.;84.;85.;86.;87.;88.;89.;90.;91.;92.;93.;94.;95.;96.;97.;98.;99.;100.;101.;102.;103.;104.;105.;106.;107.;108.;109.;110.;111.;112.;113.;114.;115.;116.;117.;118.;119.;120.;121.;122.;123.;124.;125.;126.;127.;128.;129.;130.;131.;132.;133.;134.;135.;136.;137.;138.;139.;140.;141.;142.;143.;144.;145.;146.;147.;148.;149.;150.;151.;152.;153.;154.;155.;156.;157.;158.;159.;160.;161.;162.;163.;164.;165.;166.;167.;168.;169.;170.;171.;172.;173.;174.;175.;176.;177.;178.;179.;180.;181.;182.;183.;184.;185.;186.;187.;188.;189.;190.;191.;192.;193.;194.;195.;196.;197.;198.;199.;200.;201.;202.;203.;204.;205.;206.;207.;208.;209.;210.;211.;212.;213.;214.;215.;216.;217.;218.;219.;220.;221.;222.;223.;224.;225.;226.;227.;228.;229.;230.;231.;232.;233."/>
</p:tagLst>
</file>

<file path=ppt/tags/tag30.xml><?xml version="1.0" encoding="utf-8"?>
<p:tagLst xmlns:a="http://schemas.openxmlformats.org/drawingml/2006/main" xmlns:r="http://schemas.openxmlformats.org/officeDocument/2006/relationships" xmlns:p="http://schemas.openxmlformats.org/presentationml/2006/main">
  <p:tag name="EASYCHECK" val=";OWLW"/>
</p:tagLst>
</file>

<file path=ppt/tags/tag31.xml><?xml version="1.0" encoding="utf-8"?>
<p:tagLst xmlns:a="http://schemas.openxmlformats.org/drawingml/2006/main" xmlns:r="http://schemas.openxmlformats.org/officeDocument/2006/relationships" xmlns:p="http://schemas.openxmlformats.org/presentationml/2006/main">
  <p:tag name="EASYCHECK" val=";OWLW"/>
</p:tagLst>
</file>

<file path=ppt/tags/tag32.xml><?xml version="1.0" encoding="utf-8"?>
<p:tagLst xmlns:a="http://schemas.openxmlformats.org/drawingml/2006/main" xmlns:r="http://schemas.openxmlformats.org/officeDocument/2006/relationships" xmlns:p="http://schemas.openxmlformats.org/presentationml/2006/main">
  <p:tag name="EASYCHECK" val=";OWLW"/>
</p:tagLst>
</file>

<file path=ppt/tags/tag33.xml><?xml version="1.0" encoding="utf-8"?>
<p:tagLst xmlns:a="http://schemas.openxmlformats.org/drawingml/2006/main" xmlns:r="http://schemas.openxmlformats.org/officeDocument/2006/relationships" xmlns:p="http://schemas.openxmlformats.org/presentationml/2006/main">
  <p:tag name="EASYCHECK" val=";OWLW"/>
</p:tagLst>
</file>

<file path=ppt/tags/tag34.xml><?xml version="1.0" encoding="utf-8"?>
<p:tagLst xmlns:a="http://schemas.openxmlformats.org/drawingml/2006/main" xmlns:r="http://schemas.openxmlformats.org/officeDocument/2006/relationships" xmlns:p="http://schemas.openxmlformats.org/presentationml/2006/main">
  <p:tag name="EASYCHECK" val=";OWLW"/>
</p:tagLst>
</file>

<file path=ppt/tags/tag35.xml><?xml version="1.0" encoding="utf-8"?>
<p:tagLst xmlns:a="http://schemas.openxmlformats.org/drawingml/2006/main" xmlns:r="http://schemas.openxmlformats.org/officeDocument/2006/relationships" xmlns:p="http://schemas.openxmlformats.org/presentationml/2006/main">
  <p:tag name="EASYCHECK" val=";OWLW"/>
</p:tagLst>
</file>

<file path=ppt/tags/tag36.xml><?xml version="1.0" encoding="utf-8"?>
<p:tagLst xmlns:a="http://schemas.openxmlformats.org/drawingml/2006/main" xmlns:r="http://schemas.openxmlformats.org/officeDocument/2006/relationships" xmlns:p="http://schemas.openxmlformats.org/presentationml/2006/main">
  <p:tag name="EASYCHECK" val=";OWLW"/>
</p:tagLst>
</file>

<file path=ppt/tags/tag37.xml><?xml version="1.0" encoding="utf-8"?>
<p:tagLst xmlns:a="http://schemas.openxmlformats.org/drawingml/2006/main" xmlns:r="http://schemas.openxmlformats.org/officeDocument/2006/relationships" xmlns:p="http://schemas.openxmlformats.org/presentationml/2006/main">
  <p:tag name="EASYCHECK" val=";OWLW"/>
</p:tagLst>
</file>

<file path=ppt/tags/tag38.xml><?xml version="1.0" encoding="utf-8"?>
<p:tagLst xmlns:a="http://schemas.openxmlformats.org/drawingml/2006/main" xmlns:r="http://schemas.openxmlformats.org/officeDocument/2006/relationships" xmlns:p="http://schemas.openxmlformats.org/presentationml/2006/main">
  <p:tag name="EASYCHECK" val=";OWLW"/>
</p:tagLst>
</file>

<file path=ppt/tags/tag39.xml><?xml version="1.0" encoding="utf-8"?>
<p:tagLst xmlns:a="http://schemas.openxmlformats.org/drawingml/2006/main" xmlns:r="http://schemas.openxmlformats.org/officeDocument/2006/relationships" xmlns:p="http://schemas.openxmlformats.org/presentationml/2006/main">
  <p:tag name="EASYCHECK" val=";OWLW"/>
</p:tagLst>
</file>

<file path=ppt/tags/tag4.xml><?xml version="1.0" encoding="utf-8"?>
<p:tagLst xmlns:a="http://schemas.openxmlformats.org/drawingml/2006/main" xmlns:r="http://schemas.openxmlformats.org/officeDocument/2006/relationships" xmlns:p="http://schemas.openxmlformats.org/presentationml/2006/main">
  <p:tag name="EASYCHECK" val=";OWLW"/>
</p:tagLst>
</file>

<file path=ppt/tags/tag40.xml><?xml version="1.0" encoding="utf-8"?>
<p:tagLst xmlns:a="http://schemas.openxmlformats.org/drawingml/2006/main" xmlns:r="http://schemas.openxmlformats.org/officeDocument/2006/relationships" xmlns:p="http://schemas.openxmlformats.org/presentationml/2006/main">
  <p:tag name="EASYCHECK" val=";OWLW"/>
</p:tagLst>
</file>

<file path=ppt/tags/tag41.xml><?xml version="1.0" encoding="utf-8"?>
<p:tagLst xmlns:a="http://schemas.openxmlformats.org/drawingml/2006/main" xmlns:r="http://schemas.openxmlformats.org/officeDocument/2006/relationships" xmlns:p="http://schemas.openxmlformats.org/presentationml/2006/main">
  <p:tag name="EASYCHECK" val=";OWLW"/>
</p:tagLst>
</file>

<file path=ppt/tags/tag42.xml><?xml version="1.0" encoding="utf-8"?>
<p:tagLst xmlns:a="http://schemas.openxmlformats.org/drawingml/2006/main" xmlns:r="http://schemas.openxmlformats.org/officeDocument/2006/relationships" xmlns:p="http://schemas.openxmlformats.org/presentationml/2006/main">
  <p:tag name="EASYCHECK" val=";OWLW"/>
</p:tagLst>
</file>

<file path=ppt/tags/tag43.xml><?xml version="1.0" encoding="utf-8"?>
<p:tagLst xmlns:a="http://schemas.openxmlformats.org/drawingml/2006/main" xmlns:r="http://schemas.openxmlformats.org/officeDocument/2006/relationships" xmlns:p="http://schemas.openxmlformats.org/presentationml/2006/main">
  <p:tag name="EASYCHECK" val=";OWLW"/>
</p:tagLst>
</file>

<file path=ppt/tags/tag44.xml><?xml version="1.0" encoding="utf-8"?>
<p:tagLst xmlns:a="http://schemas.openxmlformats.org/drawingml/2006/main" xmlns:r="http://schemas.openxmlformats.org/officeDocument/2006/relationships" xmlns:p="http://schemas.openxmlformats.org/presentationml/2006/main">
  <p:tag name="EASYCHECK" val=";OWLW"/>
</p:tagLst>
</file>

<file path=ppt/tags/tag45.xml><?xml version="1.0" encoding="utf-8"?>
<p:tagLst xmlns:a="http://schemas.openxmlformats.org/drawingml/2006/main" xmlns:r="http://schemas.openxmlformats.org/officeDocument/2006/relationships" xmlns:p="http://schemas.openxmlformats.org/presentationml/2006/main">
  <p:tag name="EASYCHECK" val=";OWLW"/>
</p:tagLst>
</file>

<file path=ppt/tags/tag46.xml><?xml version="1.0" encoding="utf-8"?>
<p:tagLst xmlns:a="http://schemas.openxmlformats.org/drawingml/2006/main" xmlns:r="http://schemas.openxmlformats.org/officeDocument/2006/relationships" xmlns:p="http://schemas.openxmlformats.org/presentationml/2006/main">
  <p:tag name="EASYCHECK" val=";OWLW"/>
</p:tagLst>
</file>

<file path=ppt/tags/tag47.xml><?xml version="1.0" encoding="utf-8"?>
<p:tagLst xmlns:a="http://schemas.openxmlformats.org/drawingml/2006/main" xmlns:r="http://schemas.openxmlformats.org/officeDocument/2006/relationships" xmlns:p="http://schemas.openxmlformats.org/presentationml/2006/main">
  <p:tag name="EASYCHECK" val=";OWLW"/>
</p:tagLst>
</file>

<file path=ppt/tags/tag48.xml><?xml version="1.0" encoding="utf-8"?>
<p:tagLst xmlns:a="http://schemas.openxmlformats.org/drawingml/2006/main" xmlns:r="http://schemas.openxmlformats.org/officeDocument/2006/relationships" xmlns:p="http://schemas.openxmlformats.org/presentationml/2006/main">
  <p:tag name="EASYCHECK" val=";OWLW"/>
</p:tagLst>
</file>

<file path=ppt/tags/tag49.xml><?xml version="1.0" encoding="utf-8"?>
<p:tagLst xmlns:a="http://schemas.openxmlformats.org/drawingml/2006/main" xmlns:r="http://schemas.openxmlformats.org/officeDocument/2006/relationships" xmlns:p="http://schemas.openxmlformats.org/presentationml/2006/main">
  <p:tag name="EASYCHECK" val=";OWLW"/>
</p:tagLst>
</file>

<file path=ppt/tags/tag5.xml><?xml version="1.0" encoding="utf-8"?>
<p:tagLst xmlns:a="http://schemas.openxmlformats.org/drawingml/2006/main" xmlns:r="http://schemas.openxmlformats.org/officeDocument/2006/relationships" xmlns:p="http://schemas.openxmlformats.org/presentationml/2006/main">
  <p:tag name="EASYCHECK" val=";OWLW"/>
</p:tagLst>
</file>

<file path=ppt/tags/tag50.xml><?xml version="1.0" encoding="utf-8"?>
<p:tagLst xmlns:a="http://schemas.openxmlformats.org/drawingml/2006/main" xmlns:r="http://schemas.openxmlformats.org/officeDocument/2006/relationships" xmlns:p="http://schemas.openxmlformats.org/presentationml/2006/main">
  <p:tag name="EASYCHECK" val=";OWLW"/>
</p:tagLst>
</file>

<file path=ppt/tags/tag51.xml><?xml version="1.0" encoding="utf-8"?>
<p:tagLst xmlns:a="http://schemas.openxmlformats.org/drawingml/2006/main" xmlns:r="http://schemas.openxmlformats.org/officeDocument/2006/relationships" xmlns:p="http://schemas.openxmlformats.org/presentationml/2006/main">
  <p:tag name="EASYCHECK" val=";OWLW"/>
</p:tagLst>
</file>

<file path=ppt/tags/tag52.xml><?xml version="1.0" encoding="utf-8"?>
<p:tagLst xmlns:a="http://schemas.openxmlformats.org/drawingml/2006/main" xmlns:r="http://schemas.openxmlformats.org/officeDocument/2006/relationships" xmlns:p="http://schemas.openxmlformats.org/presentationml/2006/main">
  <p:tag name="EASYCHECK" val=";OWLW"/>
</p:tagLst>
</file>

<file path=ppt/tags/tag53.xml><?xml version="1.0" encoding="utf-8"?>
<p:tagLst xmlns:a="http://schemas.openxmlformats.org/drawingml/2006/main" xmlns:r="http://schemas.openxmlformats.org/officeDocument/2006/relationships" xmlns:p="http://schemas.openxmlformats.org/presentationml/2006/main">
  <p:tag name="EASYCHECK" val=";OWLW"/>
</p:tagLst>
</file>

<file path=ppt/tags/tag54.xml><?xml version="1.0" encoding="utf-8"?>
<p:tagLst xmlns:a="http://schemas.openxmlformats.org/drawingml/2006/main" xmlns:r="http://schemas.openxmlformats.org/officeDocument/2006/relationships" xmlns:p="http://schemas.openxmlformats.org/presentationml/2006/main">
  <p:tag name="EASYCHECK" val=";OWLW"/>
</p:tagLst>
</file>

<file path=ppt/tags/tag55.xml><?xml version="1.0" encoding="utf-8"?>
<p:tagLst xmlns:a="http://schemas.openxmlformats.org/drawingml/2006/main" xmlns:r="http://schemas.openxmlformats.org/officeDocument/2006/relationships" xmlns:p="http://schemas.openxmlformats.org/presentationml/2006/main">
  <p:tag name="EASYCHECK" val=";OWLW"/>
</p:tagLst>
</file>

<file path=ppt/tags/tag56.xml><?xml version="1.0" encoding="utf-8"?>
<p:tagLst xmlns:a="http://schemas.openxmlformats.org/drawingml/2006/main" xmlns:r="http://schemas.openxmlformats.org/officeDocument/2006/relationships" xmlns:p="http://schemas.openxmlformats.org/presentationml/2006/main">
  <p:tag name="EASYCHECK" val=";OWLW"/>
</p:tagLst>
</file>

<file path=ppt/tags/tag57.xml><?xml version="1.0" encoding="utf-8"?>
<p:tagLst xmlns:a="http://schemas.openxmlformats.org/drawingml/2006/main" xmlns:r="http://schemas.openxmlformats.org/officeDocument/2006/relationships" xmlns:p="http://schemas.openxmlformats.org/presentationml/2006/main">
  <p:tag name="EASYCHECK" val=";OWLW"/>
</p:tagLst>
</file>

<file path=ppt/tags/tag58.xml><?xml version="1.0" encoding="utf-8"?>
<p:tagLst xmlns:a="http://schemas.openxmlformats.org/drawingml/2006/main" xmlns:r="http://schemas.openxmlformats.org/officeDocument/2006/relationships" xmlns:p="http://schemas.openxmlformats.org/presentationml/2006/main">
  <p:tag name="EASYCHECK" val=";OWLW"/>
</p:tagLst>
</file>

<file path=ppt/tags/tag59.xml><?xml version="1.0" encoding="utf-8"?>
<p:tagLst xmlns:a="http://schemas.openxmlformats.org/drawingml/2006/main" xmlns:r="http://schemas.openxmlformats.org/officeDocument/2006/relationships" xmlns:p="http://schemas.openxmlformats.org/presentationml/2006/main">
  <p:tag name="EASYCHECK" val=";OWLW"/>
</p:tagLst>
</file>

<file path=ppt/tags/tag6.xml><?xml version="1.0" encoding="utf-8"?>
<p:tagLst xmlns:a="http://schemas.openxmlformats.org/drawingml/2006/main" xmlns:r="http://schemas.openxmlformats.org/officeDocument/2006/relationships" xmlns:p="http://schemas.openxmlformats.org/presentationml/2006/main">
  <p:tag name="EASYCHECK" val=";OWLW"/>
</p:tagLst>
</file>

<file path=ppt/tags/tag60.xml><?xml version="1.0" encoding="utf-8"?>
<p:tagLst xmlns:a="http://schemas.openxmlformats.org/drawingml/2006/main" xmlns:r="http://schemas.openxmlformats.org/officeDocument/2006/relationships" xmlns:p="http://schemas.openxmlformats.org/presentationml/2006/main">
  <p:tag name="EASYCHECK" val=";OWLW"/>
</p:tagLst>
</file>

<file path=ppt/tags/tag61.xml><?xml version="1.0" encoding="utf-8"?>
<p:tagLst xmlns:a="http://schemas.openxmlformats.org/drawingml/2006/main" xmlns:r="http://schemas.openxmlformats.org/officeDocument/2006/relationships" xmlns:p="http://schemas.openxmlformats.org/presentationml/2006/main">
  <p:tag name="EASYCHECK" val=";OWLW"/>
</p:tagLst>
</file>

<file path=ppt/tags/tag62.xml><?xml version="1.0" encoding="utf-8"?>
<p:tagLst xmlns:a="http://schemas.openxmlformats.org/drawingml/2006/main" xmlns:r="http://schemas.openxmlformats.org/officeDocument/2006/relationships" xmlns:p="http://schemas.openxmlformats.org/presentationml/2006/main">
  <p:tag name="EASYCHECK" val=";OWLW"/>
</p:tagLst>
</file>

<file path=ppt/tags/tag63.xml><?xml version="1.0" encoding="utf-8"?>
<p:tagLst xmlns:a="http://schemas.openxmlformats.org/drawingml/2006/main" xmlns:r="http://schemas.openxmlformats.org/officeDocument/2006/relationships" xmlns:p="http://schemas.openxmlformats.org/presentationml/2006/main">
  <p:tag name="EASYCHECK" val=";OWLW"/>
</p:tagLst>
</file>

<file path=ppt/tags/tag64.xml><?xml version="1.0" encoding="utf-8"?>
<p:tagLst xmlns:a="http://schemas.openxmlformats.org/drawingml/2006/main" xmlns:r="http://schemas.openxmlformats.org/officeDocument/2006/relationships" xmlns:p="http://schemas.openxmlformats.org/presentationml/2006/main">
  <p:tag name="EASYCHECK" val=";OWLW"/>
</p:tagLst>
</file>

<file path=ppt/tags/tag65.xml><?xml version="1.0" encoding="utf-8"?>
<p:tagLst xmlns:a="http://schemas.openxmlformats.org/drawingml/2006/main" xmlns:r="http://schemas.openxmlformats.org/officeDocument/2006/relationships" xmlns:p="http://schemas.openxmlformats.org/presentationml/2006/main">
  <p:tag name="EASYCHECK" val=";OWLW"/>
</p:tagLst>
</file>

<file path=ppt/tags/tag66.xml><?xml version="1.0" encoding="utf-8"?>
<p:tagLst xmlns:a="http://schemas.openxmlformats.org/drawingml/2006/main" xmlns:r="http://schemas.openxmlformats.org/officeDocument/2006/relationships" xmlns:p="http://schemas.openxmlformats.org/presentationml/2006/main">
  <p:tag name="EASYCHECK" val=";OWLW"/>
</p:tagLst>
</file>

<file path=ppt/tags/tag67.xml><?xml version="1.0" encoding="utf-8"?>
<p:tagLst xmlns:a="http://schemas.openxmlformats.org/drawingml/2006/main" xmlns:r="http://schemas.openxmlformats.org/officeDocument/2006/relationships" xmlns:p="http://schemas.openxmlformats.org/presentationml/2006/main">
  <p:tag name="EASYCHECK" val=";OWLW"/>
</p:tagLst>
</file>

<file path=ppt/tags/tag68.xml><?xml version="1.0" encoding="utf-8"?>
<p:tagLst xmlns:a="http://schemas.openxmlformats.org/drawingml/2006/main" xmlns:r="http://schemas.openxmlformats.org/officeDocument/2006/relationships" xmlns:p="http://schemas.openxmlformats.org/presentationml/2006/main">
  <p:tag name="EASYCHECK" val=";OWLW"/>
</p:tagLst>
</file>

<file path=ppt/tags/tag69.xml><?xml version="1.0" encoding="utf-8"?>
<p:tagLst xmlns:a="http://schemas.openxmlformats.org/drawingml/2006/main" xmlns:r="http://schemas.openxmlformats.org/officeDocument/2006/relationships" xmlns:p="http://schemas.openxmlformats.org/presentationml/2006/main">
  <p:tag name="EASYCHECK" val=";OWLW"/>
</p:tagLst>
</file>

<file path=ppt/tags/tag7.xml><?xml version="1.0" encoding="utf-8"?>
<p:tagLst xmlns:a="http://schemas.openxmlformats.org/drawingml/2006/main" xmlns:r="http://schemas.openxmlformats.org/officeDocument/2006/relationships" xmlns:p="http://schemas.openxmlformats.org/presentationml/2006/main">
  <p:tag name="EASYCHECK" val=";OWLW"/>
</p:tagLst>
</file>

<file path=ppt/tags/tag70.xml><?xml version="1.0" encoding="utf-8"?>
<p:tagLst xmlns:a="http://schemas.openxmlformats.org/drawingml/2006/main" xmlns:r="http://schemas.openxmlformats.org/officeDocument/2006/relationships" xmlns:p="http://schemas.openxmlformats.org/presentationml/2006/main">
  <p:tag name="EASYCHECK" val=";OWLW"/>
</p:tagLst>
</file>

<file path=ppt/tags/tag71.xml><?xml version="1.0" encoding="utf-8"?>
<p:tagLst xmlns:a="http://schemas.openxmlformats.org/drawingml/2006/main" xmlns:r="http://schemas.openxmlformats.org/officeDocument/2006/relationships" xmlns:p="http://schemas.openxmlformats.org/presentationml/2006/main">
  <p:tag name="EASYCHECK" val=";OWLW"/>
</p:tagLst>
</file>

<file path=ppt/tags/tag72.xml><?xml version="1.0" encoding="utf-8"?>
<p:tagLst xmlns:a="http://schemas.openxmlformats.org/drawingml/2006/main" xmlns:r="http://schemas.openxmlformats.org/officeDocument/2006/relationships" xmlns:p="http://schemas.openxmlformats.org/presentationml/2006/main">
  <p:tag name="EASYCHECK" val=";OWLW"/>
</p:tagLst>
</file>

<file path=ppt/tags/tag73.xml><?xml version="1.0" encoding="utf-8"?>
<p:tagLst xmlns:a="http://schemas.openxmlformats.org/drawingml/2006/main" xmlns:r="http://schemas.openxmlformats.org/officeDocument/2006/relationships" xmlns:p="http://schemas.openxmlformats.org/presentationml/2006/main">
  <p:tag name="EASYCHECK" val=";OWLW"/>
</p:tagLst>
</file>

<file path=ppt/tags/tag74.xml><?xml version="1.0" encoding="utf-8"?>
<p:tagLst xmlns:a="http://schemas.openxmlformats.org/drawingml/2006/main" xmlns:r="http://schemas.openxmlformats.org/officeDocument/2006/relationships" xmlns:p="http://schemas.openxmlformats.org/presentationml/2006/main">
  <p:tag name="EASYCHECK" val=";OWLW"/>
</p:tagLst>
</file>

<file path=ppt/tags/tag75.xml><?xml version="1.0" encoding="utf-8"?>
<p:tagLst xmlns:a="http://schemas.openxmlformats.org/drawingml/2006/main" xmlns:r="http://schemas.openxmlformats.org/officeDocument/2006/relationships" xmlns:p="http://schemas.openxmlformats.org/presentationml/2006/main">
  <p:tag name="EASYCHECK" val=";OWLW"/>
</p:tagLst>
</file>

<file path=ppt/tags/tag76.xml><?xml version="1.0" encoding="utf-8"?>
<p:tagLst xmlns:a="http://schemas.openxmlformats.org/drawingml/2006/main" xmlns:r="http://schemas.openxmlformats.org/officeDocument/2006/relationships" xmlns:p="http://schemas.openxmlformats.org/presentationml/2006/main">
  <p:tag name="EASYCHECK" val=";OWLW"/>
</p:tagLst>
</file>

<file path=ppt/tags/tag77.xml><?xml version="1.0" encoding="utf-8"?>
<p:tagLst xmlns:a="http://schemas.openxmlformats.org/drawingml/2006/main" xmlns:r="http://schemas.openxmlformats.org/officeDocument/2006/relationships" xmlns:p="http://schemas.openxmlformats.org/presentationml/2006/main">
  <p:tag name="EASYCHECK" val=";OWLW"/>
</p:tagLst>
</file>

<file path=ppt/tags/tag78.xml><?xml version="1.0" encoding="utf-8"?>
<p:tagLst xmlns:a="http://schemas.openxmlformats.org/drawingml/2006/main" xmlns:r="http://schemas.openxmlformats.org/officeDocument/2006/relationships" xmlns:p="http://schemas.openxmlformats.org/presentationml/2006/main">
  <p:tag name="EASYCHECK" val=";OWLW"/>
</p:tagLst>
</file>

<file path=ppt/tags/tag79.xml><?xml version="1.0" encoding="utf-8"?>
<p:tagLst xmlns:a="http://schemas.openxmlformats.org/drawingml/2006/main" xmlns:r="http://schemas.openxmlformats.org/officeDocument/2006/relationships" xmlns:p="http://schemas.openxmlformats.org/presentationml/2006/main">
  <p:tag name="EASYCHECK" val=";OWLW"/>
</p:tagLst>
</file>

<file path=ppt/tags/tag8.xml><?xml version="1.0" encoding="utf-8"?>
<p:tagLst xmlns:a="http://schemas.openxmlformats.org/drawingml/2006/main" xmlns:r="http://schemas.openxmlformats.org/officeDocument/2006/relationships" xmlns:p="http://schemas.openxmlformats.org/presentationml/2006/main">
  <p:tag name="EASYCHECK" val=";OWLW"/>
</p:tagLst>
</file>

<file path=ppt/tags/tag80.xml><?xml version="1.0" encoding="utf-8"?>
<p:tagLst xmlns:a="http://schemas.openxmlformats.org/drawingml/2006/main" xmlns:r="http://schemas.openxmlformats.org/officeDocument/2006/relationships" xmlns:p="http://schemas.openxmlformats.org/presentationml/2006/main">
  <p:tag name="EASYCHECK" val=";OWLW"/>
</p:tagLst>
</file>

<file path=ppt/tags/tag81.xml><?xml version="1.0" encoding="utf-8"?>
<p:tagLst xmlns:a="http://schemas.openxmlformats.org/drawingml/2006/main" xmlns:r="http://schemas.openxmlformats.org/officeDocument/2006/relationships" xmlns:p="http://schemas.openxmlformats.org/presentationml/2006/main">
  <p:tag name="EASYCHECK" val=";OWLW"/>
</p:tagLst>
</file>

<file path=ppt/tags/tag82.xml><?xml version="1.0" encoding="utf-8"?>
<p:tagLst xmlns:a="http://schemas.openxmlformats.org/drawingml/2006/main" xmlns:r="http://schemas.openxmlformats.org/officeDocument/2006/relationships" xmlns:p="http://schemas.openxmlformats.org/presentationml/2006/main">
  <p:tag name="EASYCHECK" val=";OWLW"/>
</p:tagLst>
</file>

<file path=ppt/tags/tag83.xml><?xml version="1.0" encoding="utf-8"?>
<p:tagLst xmlns:a="http://schemas.openxmlformats.org/drawingml/2006/main" xmlns:r="http://schemas.openxmlformats.org/officeDocument/2006/relationships" xmlns:p="http://schemas.openxmlformats.org/presentationml/2006/main">
  <p:tag name="EASYCHECK" val=";OWLW"/>
</p:tagLst>
</file>

<file path=ppt/tags/tag84.xml><?xml version="1.0" encoding="utf-8"?>
<p:tagLst xmlns:a="http://schemas.openxmlformats.org/drawingml/2006/main" xmlns:r="http://schemas.openxmlformats.org/officeDocument/2006/relationships" xmlns:p="http://schemas.openxmlformats.org/presentationml/2006/main">
  <p:tag name="EASYCHECK" val=";OWLW"/>
</p:tagLst>
</file>

<file path=ppt/tags/tag85.xml><?xml version="1.0" encoding="utf-8"?>
<p:tagLst xmlns:a="http://schemas.openxmlformats.org/drawingml/2006/main" xmlns:r="http://schemas.openxmlformats.org/officeDocument/2006/relationships" xmlns:p="http://schemas.openxmlformats.org/presentationml/2006/main">
  <p:tag name="EASYCHECK" val=";OWLW"/>
</p:tagLst>
</file>

<file path=ppt/tags/tag86.xml><?xml version="1.0" encoding="utf-8"?>
<p:tagLst xmlns:a="http://schemas.openxmlformats.org/drawingml/2006/main" xmlns:r="http://schemas.openxmlformats.org/officeDocument/2006/relationships" xmlns:p="http://schemas.openxmlformats.org/presentationml/2006/main">
  <p:tag name="EASYCHECK" val=";OWLW"/>
</p:tagLst>
</file>

<file path=ppt/tags/tag87.xml><?xml version="1.0" encoding="utf-8"?>
<p:tagLst xmlns:a="http://schemas.openxmlformats.org/drawingml/2006/main" xmlns:r="http://schemas.openxmlformats.org/officeDocument/2006/relationships" xmlns:p="http://schemas.openxmlformats.org/presentationml/2006/main">
  <p:tag name="EASYCHECK" val=";OWLW"/>
</p:tagLst>
</file>

<file path=ppt/tags/tag88.xml><?xml version="1.0" encoding="utf-8"?>
<p:tagLst xmlns:a="http://schemas.openxmlformats.org/drawingml/2006/main" xmlns:r="http://schemas.openxmlformats.org/officeDocument/2006/relationships" xmlns:p="http://schemas.openxmlformats.org/presentationml/2006/main">
  <p:tag name="EASYCHECK" val=";OWLW"/>
</p:tagLst>
</file>

<file path=ppt/tags/tag89.xml><?xml version="1.0" encoding="utf-8"?>
<p:tagLst xmlns:a="http://schemas.openxmlformats.org/drawingml/2006/main" xmlns:r="http://schemas.openxmlformats.org/officeDocument/2006/relationships" xmlns:p="http://schemas.openxmlformats.org/presentationml/2006/main">
  <p:tag name="EASYCHECK" val=";OWLW"/>
</p:tagLst>
</file>

<file path=ppt/tags/tag9.xml><?xml version="1.0" encoding="utf-8"?>
<p:tagLst xmlns:a="http://schemas.openxmlformats.org/drawingml/2006/main" xmlns:r="http://schemas.openxmlformats.org/officeDocument/2006/relationships" xmlns:p="http://schemas.openxmlformats.org/presentationml/2006/main">
  <p:tag name="EASYCHECK" val=";OWLW"/>
</p:tagLst>
</file>

<file path=ppt/tags/tag90.xml><?xml version="1.0" encoding="utf-8"?>
<p:tagLst xmlns:a="http://schemas.openxmlformats.org/drawingml/2006/main" xmlns:r="http://schemas.openxmlformats.org/officeDocument/2006/relationships" xmlns:p="http://schemas.openxmlformats.org/presentationml/2006/main">
  <p:tag name="EASYCHECK" val=";OWLW"/>
</p:tagLst>
</file>

<file path=ppt/tags/tag91.xml><?xml version="1.0" encoding="utf-8"?>
<p:tagLst xmlns:a="http://schemas.openxmlformats.org/drawingml/2006/main" xmlns:r="http://schemas.openxmlformats.org/officeDocument/2006/relationships" xmlns:p="http://schemas.openxmlformats.org/presentationml/2006/main">
  <p:tag name="EASYCHECK" val=";OWLW"/>
</p:tagLst>
</file>

<file path=ppt/tags/tag92.xml><?xml version="1.0" encoding="utf-8"?>
<p:tagLst xmlns:a="http://schemas.openxmlformats.org/drawingml/2006/main" xmlns:r="http://schemas.openxmlformats.org/officeDocument/2006/relationships" xmlns:p="http://schemas.openxmlformats.org/presentationml/2006/main">
  <p:tag name="EASYCHECK" val=";OWLW"/>
</p:tagLst>
</file>

<file path=ppt/tags/tag93.xml><?xml version="1.0" encoding="utf-8"?>
<p:tagLst xmlns:a="http://schemas.openxmlformats.org/drawingml/2006/main" xmlns:r="http://schemas.openxmlformats.org/officeDocument/2006/relationships" xmlns:p="http://schemas.openxmlformats.org/presentationml/2006/main">
  <p:tag name="EASYCHECK" val=";OWLW"/>
</p:tagLst>
</file>

<file path=ppt/tags/tag94.xml><?xml version="1.0" encoding="utf-8"?>
<p:tagLst xmlns:a="http://schemas.openxmlformats.org/drawingml/2006/main" xmlns:r="http://schemas.openxmlformats.org/officeDocument/2006/relationships" xmlns:p="http://schemas.openxmlformats.org/presentationml/2006/main">
  <p:tag name="EASYCHECK" val=";OWLW"/>
</p:tagLst>
</file>

<file path=ppt/tags/tag95.xml><?xml version="1.0" encoding="utf-8"?>
<p:tagLst xmlns:a="http://schemas.openxmlformats.org/drawingml/2006/main" xmlns:r="http://schemas.openxmlformats.org/officeDocument/2006/relationships" xmlns:p="http://schemas.openxmlformats.org/presentationml/2006/main">
  <p:tag name="EASYCHECK" val=";OWLW"/>
</p:tagLst>
</file>

<file path=ppt/tags/tag96.xml><?xml version="1.0" encoding="utf-8"?>
<p:tagLst xmlns:a="http://schemas.openxmlformats.org/drawingml/2006/main" xmlns:r="http://schemas.openxmlformats.org/officeDocument/2006/relationships" xmlns:p="http://schemas.openxmlformats.org/presentationml/2006/main">
  <p:tag name="EASYCHECK" val=";OWLW"/>
</p:tagLst>
</file>

<file path=ppt/tags/tag97.xml><?xml version="1.0" encoding="utf-8"?>
<p:tagLst xmlns:a="http://schemas.openxmlformats.org/drawingml/2006/main" xmlns:r="http://schemas.openxmlformats.org/officeDocument/2006/relationships" xmlns:p="http://schemas.openxmlformats.org/presentationml/2006/main">
  <p:tag name="EASYCHECK" val=";OWLW"/>
</p:tagLst>
</file>

<file path=ppt/tags/tag98.xml><?xml version="1.0" encoding="utf-8"?>
<p:tagLst xmlns:a="http://schemas.openxmlformats.org/drawingml/2006/main" xmlns:r="http://schemas.openxmlformats.org/officeDocument/2006/relationships" xmlns:p="http://schemas.openxmlformats.org/presentationml/2006/main">
  <p:tag name="EASYCHECK" val=";OWLW"/>
</p:tagLst>
</file>

<file path=ppt/tags/tag99.xml><?xml version="1.0" encoding="utf-8"?>
<p:tagLst xmlns:a="http://schemas.openxmlformats.org/drawingml/2006/main" xmlns:r="http://schemas.openxmlformats.org/officeDocument/2006/relationships" xmlns:p="http://schemas.openxmlformats.org/presentationml/2006/main">
  <p:tag name="EASYCHECK" val=";OWLW"/>
</p:tagLst>
</file>

<file path=ppt/theme/theme1.xml><?xml version="1.0" encoding="utf-8"?>
<a:theme xmlns:a="http://schemas.openxmlformats.org/drawingml/2006/main" name="RÖDL Report">
  <a:themeElements>
    <a:clrScheme name="Benutzerdefiniert 3">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CF4E9"/>
      </a:accent6>
      <a:hlink>
        <a:srgbClr val="1C3828"/>
      </a:hlink>
      <a:folHlink>
        <a:srgbClr val="8F9A93"/>
      </a:folHlink>
    </a:clrScheme>
    <a:fontScheme name="Rödl">
      <a:majorFont>
        <a:latin typeface="GT America LC Extended Medium"/>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spcBef>
            <a:spcPts val="600"/>
          </a:spcBef>
          <a:defRPr sz="900" smtClean="0">
            <a:solidFill>
              <a:schemeClr val="tx1"/>
            </a:solidFill>
            <a:latin typeface="+mn-lt"/>
          </a:defRPr>
        </a:defPPr>
      </a:lstStyle>
      <a:style>
        <a:lnRef idx="2">
          <a:schemeClr val="accent1">
            <a:shade val="15000"/>
          </a:schemeClr>
        </a:lnRef>
        <a:fillRef idx="1">
          <a:schemeClr val="accent1"/>
        </a:fillRef>
        <a:effectRef idx="0">
          <a:schemeClr val="accent1"/>
        </a:effectRef>
        <a:fontRef idx="minor">
          <a:schemeClr val="lt1"/>
        </a:fontRef>
      </a:style>
    </a:spDef>
    <a:lnDef>
      <a:spPr>
        <a:ln w="6350" cmpd="sng">
          <a:solidFill>
            <a:schemeClr val="tx1"/>
          </a:solidFill>
          <a:prstDash val="solid"/>
        </a:ln>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lgn="l">
          <a:spcBef>
            <a:spcPts val="600"/>
          </a:spcBef>
          <a:defRPr sz="900" dirty="0" err="1" smtClean="0">
            <a:solidFill>
              <a:srgbClr val="1C3828"/>
            </a:solidFill>
          </a:defRPr>
        </a:defPPr>
      </a:lstStyle>
    </a:txDef>
  </a:objectDefaults>
  <a:extraClrSchemeLst/>
  <a:custClrLst>
    <a:custClr name="Hunter Green">
      <a:srgbClr val="1C3828"/>
    </a:custClr>
    <a:custClr name="Rödl Green">
      <a:srgbClr val="3ABE7C"/>
    </a:custClr>
    <a:custClr name="Light Matcha">
      <a:srgbClr val="ECF4E9"/>
    </a:custClr>
    <a:custClr name="Leer">
      <a:srgbClr val="FFFFFF"/>
    </a:custClr>
    <a:custClr name="Leer">
      <a:srgbClr val="FFFFFF"/>
    </a:custClr>
    <a:custClr name="Leer">
      <a:srgbClr val="FFFFFF"/>
    </a:custClr>
    <a:custClr name="Leer">
      <a:srgbClr val="FFFFFF"/>
    </a:custClr>
    <a:custClr name="Leer">
      <a:srgbClr val="FFFFFF"/>
    </a:custClr>
    <a:custClr name="Canyon Red">
      <a:srgbClr val="FF644B"/>
    </a:custClr>
    <a:custClr name="Leer">
      <a:srgbClr val="FFFFFF"/>
    </a:custClr>
    <a:custClr name="Hunter Green (100%)">
      <a:srgbClr val="1C3828"/>
    </a:custClr>
    <a:custClr name="Hunter Green (80%)">
      <a:srgbClr val="496053"/>
    </a:custClr>
    <a:custClr name="Hunter Green (60%)">
      <a:srgbClr val="77887E"/>
    </a:custClr>
    <a:custClr name="Hunter Green (50%)">
      <a:srgbClr val="8D9B93"/>
    </a:custClr>
    <a:custClr name="Hunter Green (40%)">
      <a:srgbClr val="A4AFA9"/>
    </a:custClr>
    <a:custClr name="Hunter Green (30%)">
      <a:srgbClr val="BAC3BE"/>
    </a:custClr>
    <a:custClr name="Hunter Green (20%)">
      <a:srgbClr val="D2D7D4"/>
    </a:custClr>
    <a:custClr name="Leer">
      <a:srgbClr val="FFFFFF"/>
    </a:custClr>
    <a:custClr name="Leer">
      <a:srgbClr val="FFFFFF"/>
    </a:custClr>
    <a:custClr name="Leer">
      <a:srgbClr val="FFFFFF"/>
    </a:custClr>
    <a:custClr name="Rödl Green (100%)">
      <a:srgbClr val="3ABE7C"/>
    </a:custClr>
    <a:custClr name="Rödl Green (80%)">
      <a:srgbClr val="61CB96"/>
    </a:custClr>
    <a:custClr name="Rödl Green (60%)">
      <a:srgbClr val="89D8B0"/>
    </a:custClr>
    <a:custClr name="Rödl Green (50%)">
      <a:srgbClr val="9CDEBD"/>
    </a:custClr>
    <a:custClr name="Rödl Green (40%)">
      <a:srgbClr val="B0E5CB"/>
    </a:custClr>
    <a:custClr name="Rödl Green (30%)">
      <a:srgbClr val="C3EBD7"/>
    </a:custClr>
    <a:custClr name="Rödl Green (20%)">
      <a:srgbClr val="D8F2E5"/>
    </a:custClr>
    <a:custClr name="Leer">
      <a:srgbClr val="FFFFFF"/>
    </a:custClr>
    <a:custClr name="Leer">
      <a:srgbClr val="FFFFFF"/>
    </a:custClr>
    <a:custClr name="Leer">
      <a:srgbClr val="FFFFFF"/>
    </a:custClr>
  </a:custClrLst>
  <a:extLst>
    <a:ext uri="{05A4C25C-085E-4340-85A3-A5531E510DB2}">
      <thm15:themeFamily xmlns:thm15="http://schemas.microsoft.com/office/thememl/2012/main" name="[01]_Rödl Report.potx" id="{A71376C4-66F8-4123-89EF-E59F6329DBDD}" vid="{27631207-6076-4FEA-9E2F-3C12E369D30E}"/>
    </a:ext>
  </a:extLst>
</a:theme>
</file>

<file path=ppt/theme/theme2.xml><?xml version="1.0" encoding="utf-8"?>
<a:theme xmlns:a="http://schemas.openxmlformats.org/drawingml/2006/main" name="RÖDL (Rödl Green)">
  <a:themeElements>
    <a:clrScheme name="Benutzerdefiniert 3">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CF4E9"/>
      </a:accent6>
      <a:hlink>
        <a:srgbClr val="1C3828"/>
      </a:hlink>
      <a:folHlink>
        <a:srgbClr val="8F9A93"/>
      </a:folHlink>
    </a:clrScheme>
    <a:fontScheme name="ROEDL">
      <a:majorFont>
        <a:latin typeface="GT America LC Bold"/>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marL="180000" indent="-180000" algn="l">
          <a:spcBef>
            <a:spcPts val="600"/>
          </a:spcBef>
          <a:buFont typeface="Arial" panose="020B0604020202020204" pitchFamily="34" charset="0"/>
          <a:buChar char="•"/>
          <a:defRPr sz="1600" dirty="0" err="1" smtClean="0">
            <a:solidFill>
              <a:schemeClr val="tx1"/>
            </a:solidFill>
            <a:latin typeface="+mn-lt"/>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0000" indent="-180000" algn="l">
          <a:spcBef>
            <a:spcPts val="600"/>
          </a:spcBef>
          <a:buFont typeface="Arial" panose="020B0604020202020204" pitchFamily="34" charset="0"/>
          <a:buChar char="•"/>
          <a:defRPr sz="1600" dirty="0" err="1" smtClean="0">
            <a:solidFill>
              <a:schemeClr val="tx1"/>
            </a:solidFill>
          </a:defRPr>
        </a:defPPr>
      </a:lstStyle>
    </a:txDef>
  </a:objectDefaults>
  <a:extraClrSchemeLst/>
  <a:custClrLst>
    <a:custClr name="Hunter Green">
      <a:srgbClr val="1C3828"/>
    </a:custClr>
    <a:custClr name="Rödl Green">
      <a:srgbClr val="3ABE7C"/>
    </a:custClr>
    <a:custClr name="Light Matcha">
      <a:srgbClr val="ECF4E9"/>
    </a:custClr>
    <a:custClr name="Leer">
      <a:srgbClr val="FFFFFF"/>
    </a:custClr>
    <a:custClr name="Leer">
      <a:srgbClr val="FFFFFF"/>
    </a:custClr>
    <a:custClr name="Leer">
      <a:srgbClr val="FFFFFF"/>
    </a:custClr>
    <a:custClr name="Leer">
      <a:srgbClr val="FFFFFF"/>
    </a:custClr>
    <a:custClr name="Leer">
      <a:srgbClr val="FFFFFF"/>
    </a:custClr>
    <a:custClr name="Canyon Red">
      <a:srgbClr val="FF644B"/>
    </a:custClr>
    <a:custClr name="Leer">
      <a:srgbClr val="FFFFFF"/>
    </a:custClr>
    <a:custClr name="Hunter Green (100%)">
      <a:srgbClr val="1C3828"/>
    </a:custClr>
    <a:custClr name="Hunter Green (80%)">
      <a:srgbClr val="496053"/>
    </a:custClr>
    <a:custClr name="Hunter Green (60%)">
      <a:srgbClr val="77887E"/>
    </a:custClr>
    <a:custClr name="Hunter Green (50%)">
      <a:srgbClr val="8D9B93"/>
    </a:custClr>
    <a:custClr name="Hunter Green (40%)">
      <a:srgbClr val="A4AFA9"/>
    </a:custClr>
    <a:custClr name="Hunter Green (30%)">
      <a:srgbClr val="BAC3BE"/>
    </a:custClr>
    <a:custClr name="Hunter Green (20%)">
      <a:srgbClr val="D2D7D4"/>
    </a:custClr>
    <a:custClr name="Leer">
      <a:srgbClr val="FFFFFF"/>
    </a:custClr>
    <a:custClr name="Leer">
      <a:srgbClr val="FFFFFF"/>
    </a:custClr>
    <a:custClr name="Leer">
      <a:srgbClr val="FFFFFF"/>
    </a:custClr>
    <a:custClr name="Rödl Green (100%)">
      <a:srgbClr val="3ABE7C"/>
    </a:custClr>
    <a:custClr name="Rödl Green (80%)">
      <a:srgbClr val="61CB96"/>
    </a:custClr>
    <a:custClr name="Rödl Green (60%)">
      <a:srgbClr val="89D8B0"/>
    </a:custClr>
    <a:custClr name="Rödl Green (50%)">
      <a:srgbClr val="9CDEBD"/>
    </a:custClr>
    <a:custClr name="Rödl Green (40%)">
      <a:srgbClr val="B0E5CB"/>
    </a:custClr>
    <a:custClr name="Rödl Green (30%)">
      <a:srgbClr val="C3EBD7"/>
    </a:custClr>
    <a:custClr name="Rödl Green (20%)">
      <a:srgbClr val="D8F2E5"/>
    </a:custClr>
    <a:custClr name="Leer">
      <a:srgbClr val="FFFFFF"/>
    </a:custClr>
    <a:custClr name="Leer">
      <a:srgbClr val="FFFFFF"/>
    </a:custClr>
    <a:custClr name="Leer">
      <a:srgbClr val="FFFFFF"/>
    </a:custClr>
  </a:custClrLst>
  <a:extLst>
    <a:ext uri="{05A4C25C-085E-4340-85A3-A5531E510DB2}">
      <thm15:themeFamily xmlns:thm15="http://schemas.microsoft.com/office/thememl/2012/main" name="Präsentation1" id="{FA0CBC28-F113-4D6D-98FB-A0306692615F}" vid="{498549D6-74A7-4855-99C0-8F351407E846}"/>
    </a:ext>
  </a:extLst>
</a:theme>
</file>

<file path=ppt/theme/theme3.xml><?xml version="1.0" encoding="utf-8"?>
<a:theme xmlns:a="http://schemas.openxmlformats.org/drawingml/2006/main" name="RÖDL (Light Matcha)">
  <a:themeElements>
    <a:clrScheme name="Benutzerdefiniert 3">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CF4E9"/>
      </a:accent6>
      <a:hlink>
        <a:srgbClr val="1C3828"/>
      </a:hlink>
      <a:folHlink>
        <a:srgbClr val="8F9A93"/>
      </a:folHlink>
    </a:clrScheme>
    <a:fontScheme name="ROEDL">
      <a:majorFont>
        <a:latin typeface="GT America LC Bold"/>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marL="180000" indent="-180000" algn="l">
          <a:spcBef>
            <a:spcPts val="600"/>
          </a:spcBef>
          <a:buFont typeface="Arial" panose="020B0604020202020204" pitchFamily="34" charset="0"/>
          <a:buChar char="•"/>
          <a:defRPr sz="1600" dirty="0" err="1" smtClean="0">
            <a:solidFill>
              <a:schemeClr val="tx1"/>
            </a:solidFill>
            <a:latin typeface="+mn-lt"/>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0000" indent="-180000" algn="l">
          <a:spcBef>
            <a:spcPts val="600"/>
          </a:spcBef>
          <a:buFont typeface="Arial" panose="020B0604020202020204" pitchFamily="34" charset="0"/>
          <a:buChar char="•"/>
          <a:defRPr sz="1600" dirty="0" err="1" smtClean="0">
            <a:solidFill>
              <a:schemeClr val="tx1"/>
            </a:solidFill>
          </a:defRPr>
        </a:defPPr>
      </a:lstStyle>
    </a:txDef>
  </a:objectDefaults>
  <a:extraClrSchemeLst/>
  <a:custClrLst>
    <a:custClr name="Hunter Green">
      <a:srgbClr val="1C3828"/>
    </a:custClr>
    <a:custClr name="Rödl Green">
      <a:srgbClr val="3ABE7C"/>
    </a:custClr>
    <a:custClr name="Light Matcha">
      <a:srgbClr val="ECF4E9"/>
    </a:custClr>
    <a:custClr name="Leer">
      <a:srgbClr val="FFFFFF"/>
    </a:custClr>
    <a:custClr name="Leer">
      <a:srgbClr val="FFFFFF"/>
    </a:custClr>
    <a:custClr name="Leer">
      <a:srgbClr val="FFFFFF"/>
    </a:custClr>
    <a:custClr name="Leer">
      <a:srgbClr val="FFFFFF"/>
    </a:custClr>
    <a:custClr name="Leer">
      <a:srgbClr val="FFFFFF"/>
    </a:custClr>
    <a:custClr name="Canyon Red">
      <a:srgbClr val="FF644B"/>
    </a:custClr>
    <a:custClr name="Leer">
      <a:srgbClr val="FFFFFF"/>
    </a:custClr>
    <a:custClr name="Hunter Green (100%)">
      <a:srgbClr val="1C3828"/>
    </a:custClr>
    <a:custClr name="Hunter Green (80%)">
      <a:srgbClr val="496053"/>
    </a:custClr>
    <a:custClr name="Hunter Green (60%)">
      <a:srgbClr val="77887E"/>
    </a:custClr>
    <a:custClr name="Hunter Green (50%)">
      <a:srgbClr val="8D9B93"/>
    </a:custClr>
    <a:custClr name="Hunter Green (40%)">
      <a:srgbClr val="A4AFA9"/>
    </a:custClr>
    <a:custClr name="Hunter Green (30%)">
      <a:srgbClr val="BAC3BE"/>
    </a:custClr>
    <a:custClr name="Hunter Green (20%)">
      <a:srgbClr val="D2D7D4"/>
    </a:custClr>
    <a:custClr name="Leer">
      <a:srgbClr val="FFFFFF"/>
    </a:custClr>
    <a:custClr name="Leer">
      <a:srgbClr val="FFFFFF"/>
    </a:custClr>
    <a:custClr name="Leer">
      <a:srgbClr val="FFFFFF"/>
    </a:custClr>
    <a:custClr name="Rödl Green (100%)">
      <a:srgbClr val="3ABE7C"/>
    </a:custClr>
    <a:custClr name="Rödl Green (80%)">
      <a:srgbClr val="61CB96"/>
    </a:custClr>
    <a:custClr name="Rödl Green (60%)">
      <a:srgbClr val="89D8B0"/>
    </a:custClr>
    <a:custClr name="Rödl Green (50%)">
      <a:srgbClr val="9CDEBD"/>
    </a:custClr>
    <a:custClr name="Rödl Green (40%)">
      <a:srgbClr val="B0E5CB"/>
    </a:custClr>
    <a:custClr name="Rödl Green (30%)">
      <a:srgbClr val="C3EBD7"/>
    </a:custClr>
    <a:custClr name="Rödl Green (20%)">
      <a:srgbClr val="D8F2E5"/>
    </a:custClr>
    <a:custClr name="Leer">
      <a:srgbClr val="FFFFFF"/>
    </a:custClr>
    <a:custClr name="Leer">
      <a:srgbClr val="FFFFFF"/>
    </a:custClr>
    <a:custClr name="Leer">
      <a:srgbClr val="FFFFFF"/>
    </a:custClr>
  </a:custClrLst>
  <a:extLst>
    <a:ext uri="{05A4C25C-085E-4340-85A3-A5531E510DB2}">
      <thm15:themeFamily xmlns:thm15="http://schemas.microsoft.com/office/thememl/2012/main" name="Präsentation1" id="{FA0CBC28-F113-4D6D-98FB-A0306692615F}" vid="{2D1CA7A7-F4B9-400F-B947-C79D8CFC768D}"/>
    </a:ext>
  </a:extLst>
</a:theme>
</file>

<file path=ppt/theme/theme4.xml><?xml version="1.0" encoding="utf-8"?>
<a:theme xmlns:a="http://schemas.openxmlformats.org/drawingml/2006/main" name="1_RÖDL (Rödl Green)">
  <a:themeElements>
    <a:clrScheme name="Benutzerdefiniert 3">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CF4E9"/>
      </a:accent6>
      <a:hlink>
        <a:srgbClr val="1C3828"/>
      </a:hlink>
      <a:folHlink>
        <a:srgbClr val="8F9A93"/>
      </a:folHlink>
    </a:clrScheme>
    <a:fontScheme name="ROEDL">
      <a:majorFont>
        <a:latin typeface="GT America LC Bold"/>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marL="180000" indent="-180000" algn="l">
          <a:spcBef>
            <a:spcPts val="600"/>
          </a:spcBef>
          <a:buFont typeface="Arial" panose="020B0604020202020204" pitchFamily="34" charset="0"/>
          <a:buChar char="•"/>
          <a:defRPr sz="1600" dirty="0" err="1" smtClean="0">
            <a:solidFill>
              <a:schemeClr val="tx1"/>
            </a:solidFill>
            <a:latin typeface="+mn-lt"/>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180000" indent="-180000" algn="l">
          <a:spcBef>
            <a:spcPts val="600"/>
          </a:spcBef>
          <a:buFont typeface="Arial" panose="020B0604020202020204" pitchFamily="34" charset="0"/>
          <a:buChar char="•"/>
          <a:defRPr sz="1600" dirty="0" err="1" smtClean="0">
            <a:solidFill>
              <a:schemeClr val="tx1"/>
            </a:solidFill>
          </a:defRPr>
        </a:defPPr>
      </a:lstStyle>
    </a:txDef>
  </a:objectDefaults>
  <a:extraClrSchemeLst/>
  <a:custClrLst>
    <a:custClr name="Hunter Green">
      <a:srgbClr val="1C3828"/>
    </a:custClr>
    <a:custClr name="Rödl Green">
      <a:srgbClr val="3ABE7C"/>
    </a:custClr>
    <a:custClr name="Light Matcha">
      <a:srgbClr val="ECF4E9"/>
    </a:custClr>
    <a:custClr name="Leer">
      <a:srgbClr val="FFFFFF"/>
    </a:custClr>
    <a:custClr name="Leer">
      <a:srgbClr val="FFFFFF"/>
    </a:custClr>
    <a:custClr name="Leer">
      <a:srgbClr val="FFFFFF"/>
    </a:custClr>
    <a:custClr name="Leer">
      <a:srgbClr val="FFFFFF"/>
    </a:custClr>
    <a:custClr name="Leer">
      <a:srgbClr val="FFFFFF"/>
    </a:custClr>
    <a:custClr name="Canyon Red">
      <a:srgbClr val="FF644B"/>
    </a:custClr>
    <a:custClr name="Leer">
      <a:srgbClr val="FFFFFF"/>
    </a:custClr>
    <a:custClr name="Hunter Green (100%)">
      <a:srgbClr val="1C3828"/>
    </a:custClr>
    <a:custClr name="Hunter Green (80%)">
      <a:srgbClr val="496053"/>
    </a:custClr>
    <a:custClr name="Hunter Green (60%)">
      <a:srgbClr val="77887E"/>
    </a:custClr>
    <a:custClr name="Hunter Green (50%)">
      <a:srgbClr val="8D9B93"/>
    </a:custClr>
    <a:custClr name="Hunter Green (40%)">
      <a:srgbClr val="A4AFA9"/>
    </a:custClr>
    <a:custClr name="Hunter Green (30%)">
      <a:srgbClr val="BAC3BE"/>
    </a:custClr>
    <a:custClr name="Hunter Green (20%)">
      <a:srgbClr val="D2D7D4"/>
    </a:custClr>
    <a:custClr name="Leer">
      <a:srgbClr val="FFFFFF"/>
    </a:custClr>
    <a:custClr name="Leer">
      <a:srgbClr val="FFFFFF"/>
    </a:custClr>
    <a:custClr name="Leer">
      <a:srgbClr val="FFFFFF"/>
    </a:custClr>
    <a:custClr name="Rödl Green (100%)">
      <a:srgbClr val="3ABE7C"/>
    </a:custClr>
    <a:custClr name="Rödl Green (80%)">
      <a:srgbClr val="61CB96"/>
    </a:custClr>
    <a:custClr name="Rödl Green (60%)">
      <a:srgbClr val="89D8B0"/>
    </a:custClr>
    <a:custClr name="Rödl Green (50%)">
      <a:srgbClr val="9CDEBD"/>
    </a:custClr>
    <a:custClr name="Rödl Green (40%)">
      <a:srgbClr val="B0E5CB"/>
    </a:custClr>
    <a:custClr name="Rödl Green (30%)">
      <a:srgbClr val="C3EBD7"/>
    </a:custClr>
    <a:custClr name="Rödl Green (20%)">
      <a:srgbClr val="D8F2E5"/>
    </a:custClr>
    <a:custClr name="Leer">
      <a:srgbClr val="FFFFFF"/>
    </a:custClr>
    <a:custClr name="Leer">
      <a:srgbClr val="FFFFFF"/>
    </a:custClr>
    <a:custClr name="Leer">
      <a:srgbClr val="FFFFFF"/>
    </a:custClr>
  </a:custClrLst>
  <a:extLst>
    <a:ext uri="{05A4C25C-085E-4340-85A3-A5531E510DB2}">
      <thm15:themeFamily xmlns:thm15="http://schemas.microsoft.com/office/thememl/2012/main" name="Präsentation6" id="{9918EB6F-4088-49DA-8EED-EB5EA9B8D08C}" vid="{55A27FE0-9F4F-432B-9D8F-609B16B4A793}"/>
    </a:ext>
  </a:extLst>
</a:theme>
</file>

<file path=ppt/theme/theme5.xml><?xml version="1.0" encoding="utf-8"?>
<a:theme xmlns:a="http://schemas.openxmlformats.org/drawingml/2006/main" name="Office">
  <a:themeElements>
    <a:clrScheme name="RÖDL 2025">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4FE92"/>
      </a:accent6>
      <a:hlink>
        <a:srgbClr val="1C3828"/>
      </a:hlink>
      <a:folHlink>
        <a:srgbClr val="8F9A93"/>
      </a:folHlink>
    </a:clrScheme>
    <a:fontScheme name="RODL 2025">
      <a:majorFont>
        <a:latin typeface="GT America Bold"/>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a:themeElements>
    <a:clrScheme name="RÖDL 2025">
      <a:dk1>
        <a:srgbClr val="1C3828"/>
      </a:dk1>
      <a:lt1>
        <a:sysClr val="window" lastClr="FFFFFF"/>
      </a:lt1>
      <a:dk2>
        <a:srgbClr val="1C3828"/>
      </a:dk2>
      <a:lt2>
        <a:srgbClr val="ECF4E9"/>
      </a:lt2>
      <a:accent1>
        <a:srgbClr val="3ABE7C"/>
      </a:accent1>
      <a:accent2>
        <a:srgbClr val="CAFD26"/>
      </a:accent2>
      <a:accent3>
        <a:srgbClr val="1C3828"/>
      </a:accent3>
      <a:accent4>
        <a:srgbClr val="9CDEBD"/>
      </a:accent4>
      <a:accent5>
        <a:srgbClr val="8F9A93"/>
      </a:accent5>
      <a:accent6>
        <a:srgbClr val="E4FE92"/>
      </a:accent6>
      <a:hlink>
        <a:srgbClr val="1C3828"/>
      </a:hlink>
      <a:folHlink>
        <a:srgbClr val="8F9A93"/>
      </a:folHlink>
    </a:clrScheme>
    <a:fontScheme name="RODL 2025">
      <a:majorFont>
        <a:latin typeface="GT America Bold"/>
        <a:ea typeface=""/>
        <a:cs typeface=""/>
      </a:majorFont>
      <a:minorFont>
        <a:latin typeface="GT America LC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260ed7-1a57-4af3-ad55-afa2fc7d645f" xsi:nil="true"/>
    <lcf76f155ced4ddcb4097134ff3c332f xmlns="e16faa18-cb92-41c5-81cc-c8f4684b627d">
      <Terms xmlns="http://schemas.microsoft.com/office/infopath/2007/PartnerControls"/>
    </lcf76f155ced4ddcb4097134ff3c332f>
    <Link xmlns="e16faa18-cb92-41c5-81cc-c8f4684b627d">
      <Url xsi:nil="true"/>
      <Description xsi:nil="true"/>
    </Link>
    <Suche xmlns="e16faa18-cb92-41c5-81cc-c8f4684b62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8E2C41F1D5CA747ADDFF7D2491C2676" ma:contentTypeVersion="21" ma:contentTypeDescription="Ein neues Dokument erstellen." ma:contentTypeScope="" ma:versionID="c451c74dd8739c40a3f9c896752220bc">
  <xsd:schema xmlns:xsd="http://www.w3.org/2001/XMLSchema" xmlns:xs="http://www.w3.org/2001/XMLSchema" xmlns:p="http://schemas.microsoft.com/office/2006/metadata/properties" xmlns:ns2="e16faa18-cb92-41c5-81cc-c8f4684b627d" xmlns:ns3="23260ed7-1a57-4af3-ad55-afa2fc7d645f" targetNamespace="http://schemas.microsoft.com/office/2006/metadata/properties" ma:root="true" ma:fieldsID="5866d4a79cd3b89ba63878d820a1af85" ns2:_="" ns3:_="">
    <xsd:import namespace="e16faa18-cb92-41c5-81cc-c8f4684b627d"/>
    <xsd:import namespace="23260ed7-1a57-4af3-ad55-afa2fc7d64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ink" minOccurs="0"/>
                <xsd:element ref="ns2:Such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6faa18-cb92-41c5-81cc-c8f4684b62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ink" ma:index="20"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Suche" ma:index="21" nillable="true" ma:displayName="Suche" ma:list="{e16faa18-cb92-41c5-81cc-c8f4684b627d}" ma:internalName="Suche" ma:showField="Title">
      <xsd:simpleType>
        <xsd:restriction base="dms:Lookup"/>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Bildmarkierungen" ma:readOnly="false" ma:fieldId="{5cf76f15-5ced-4ddc-b409-7134ff3c332f}" ma:taxonomyMulti="true" ma:sspId="192842fa-d61d-4378-a264-8352e40da3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260ed7-1a57-4af3-ad55-afa2fc7d645f"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5" nillable="true" ma:displayName="Taxonomy Catch All Column" ma:hidden="true" ma:list="{dc5dab9a-f8d2-41df-b1d9-5e1a13a27bdc}" ma:internalName="TaxCatchAll" ma:showField="CatchAllData" ma:web="23260ed7-1a57-4af3-ad55-afa2fc7d64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E8786-4160-4516-9F65-97B6A079FCEF}">
  <ds:schemaRefs>
    <ds:schemaRef ds:uri="http://purl.org/dc/terms/"/>
    <ds:schemaRef ds:uri="8a918c32-cc69-4ab0-9861-a5655539c37a"/>
    <ds:schemaRef ds:uri="http://purl.org/dc/elements/1.1/"/>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 ds:uri="57f85b9c-0c45-4a65-b259-a08ffb2c2bd2"/>
    <ds:schemaRef ds:uri="19430477-0d5f-44ff-b46b-4e94aa191fe5"/>
    <ds:schemaRef ds:uri="23260ed7-1a57-4af3-ad55-afa2fc7d645f"/>
    <ds:schemaRef ds:uri="e16faa18-cb92-41c5-81cc-c8f4684b627d"/>
  </ds:schemaRefs>
</ds:datastoreItem>
</file>

<file path=customXml/itemProps2.xml><?xml version="1.0" encoding="utf-8"?>
<ds:datastoreItem xmlns:ds="http://schemas.openxmlformats.org/officeDocument/2006/customXml" ds:itemID="{3E51E270-83F7-4CB2-8464-913CE463F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6faa18-cb92-41c5-81cc-c8f4684b627d"/>
    <ds:schemaRef ds:uri="23260ed7-1a57-4af3-ad55-afa2fc7d6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E9D90A-16D9-467E-9692-3FB9E8538DB0}">
  <ds:schemaRefs>
    <ds:schemaRef ds:uri="http://schemas.microsoft.com/sharepoint/v3/contenttype/forms"/>
  </ds:schemaRefs>
</ds:datastoreItem>
</file>

<file path=docMetadata/LabelInfo.xml><?xml version="1.0" encoding="utf-8"?>
<clbl:labelList xmlns:clbl="http://schemas.microsoft.com/office/2020/mipLabelMetadata">
  <clbl:label id="{a5cf6b03-7eed-4dad-84ec-8512991f01a2}" enabled="0" method="" siteId="{a5cf6b03-7eed-4dad-84ec-8512991f01a2}" removed="1"/>
</clbl:labelList>
</file>

<file path=docProps/app.xml><?xml version="1.0" encoding="utf-8"?>
<Properties xmlns="http://schemas.openxmlformats.org/officeDocument/2006/extended-properties" xmlns:vt="http://schemas.openxmlformats.org/officeDocument/2006/docPropsVTypes">
  <Template>[01]_Rödl Report</Template>
  <TotalTime>0</TotalTime>
  <Words>1652</Words>
  <Application>Microsoft Office PowerPoint</Application>
  <PresentationFormat>Breitbild</PresentationFormat>
  <Paragraphs>159</Paragraphs>
  <Slides>17</Slides>
  <Notes>17</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17</vt:i4>
      </vt:variant>
    </vt:vector>
  </HeadingPairs>
  <TitlesOfParts>
    <vt:vector size="27" baseType="lpstr">
      <vt:lpstr>Arial</vt:lpstr>
      <vt:lpstr>GT America Bold</vt:lpstr>
      <vt:lpstr>GT America Extended Medium</vt:lpstr>
      <vt:lpstr>GT America LC Bold</vt:lpstr>
      <vt:lpstr>GT America LC Extended Medium</vt:lpstr>
      <vt:lpstr>GT America LC Regular</vt:lpstr>
      <vt:lpstr>RÖDL Report</vt:lpstr>
      <vt:lpstr>RÖDL (Rödl Green)</vt:lpstr>
      <vt:lpstr>RÖDL (Light Matcha)</vt:lpstr>
      <vt:lpstr>1_RÖDL (Rödl Green)</vt:lpstr>
      <vt:lpstr>Das modernisierte Freihandelsabkommen zwischen der EU und Mexiko</vt:lpstr>
      <vt:lpstr>Die Handelsbeziehung EU-Mexiko</vt:lpstr>
      <vt:lpstr>Die Handelsbeziehung EU-Mexiko</vt:lpstr>
      <vt:lpstr>Die Handelsbeziehung EU-Mexiko</vt:lpstr>
      <vt:lpstr>Die Handelsbeziehung EU-Mexiko</vt:lpstr>
      <vt:lpstr>Die Handelsbeziehung EU-Mexiko</vt:lpstr>
      <vt:lpstr>PowerPoint-Präsentation</vt:lpstr>
      <vt:lpstr>Kernpunkte des Handelsabkommens</vt:lpstr>
      <vt:lpstr>Auswirkungen nach Branchen </vt:lpstr>
      <vt:lpstr>Auswirkungen nach Branchen </vt:lpstr>
      <vt:lpstr>PowerPoint-Präsentation</vt:lpstr>
      <vt:lpstr>Vorteile für KMU</vt:lpstr>
      <vt:lpstr>PowerPoint-Präsentation</vt:lpstr>
      <vt:lpstr>PowerPoint-Präsentation</vt:lpstr>
      <vt:lpstr>PowerPoint-Präsentation</vt:lpstr>
      <vt:lpstr>Ansprechpartner</vt:lpstr>
      <vt:lpstr>PowerPoint-Präsentation</vt:lpstr>
    </vt:vector>
  </TitlesOfParts>
  <Manager>Vorname Nachname</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Vetter, Luisa</dc:creator>
  <dc:description>PowerPoint Template optimiert für die Windows Office Version 2016 und Office 365</dc:description>
  <cp:lastModifiedBy>Babl, Alexandra</cp:lastModifiedBy>
  <cp:revision>53</cp:revision>
  <dcterms:created xsi:type="dcterms:W3CDTF">2026-03-02T14:22:28Z</dcterms:created>
  <dcterms:modified xsi:type="dcterms:W3CDTF">2026-07-02T09:45:04Z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0x01010038E2C41F1D5CA747ADDFF7D2491C2676</vt:lpwstr>
  </property>
  <property fmtid="{D5CDD505-2E9C-101B-9397-08002B2CF9AE}" pid="3" name="MediaServiceImageTags">
    <vt:lpwstr/>
  </property>
</Properties>
</file>